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handoutMasterIdLst>
    <p:handoutMasterId r:id="rId38"/>
  </p:handoutMasterIdLst>
  <p:sldIdLst>
    <p:sldId id="436" r:id="rId2"/>
    <p:sldId id="437" r:id="rId3"/>
    <p:sldId id="439" r:id="rId4"/>
    <p:sldId id="440" r:id="rId5"/>
    <p:sldId id="441" r:id="rId6"/>
    <p:sldId id="442" r:id="rId7"/>
    <p:sldId id="443" r:id="rId8"/>
    <p:sldId id="444" r:id="rId9"/>
    <p:sldId id="445" r:id="rId10"/>
    <p:sldId id="446" r:id="rId11"/>
    <p:sldId id="447" r:id="rId12"/>
    <p:sldId id="448" r:id="rId13"/>
    <p:sldId id="449" r:id="rId14"/>
    <p:sldId id="450" r:id="rId15"/>
    <p:sldId id="453" r:id="rId16"/>
    <p:sldId id="463" r:id="rId17"/>
    <p:sldId id="466" r:id="rId18"/>
    <p:sldId id="462" r:id="rId19"/>
    <p:sldId id="470" r:id="rId20"/>
    <p:sldId id="467" r:id="rId21"/>
    <p:sldId id="464" r:id="rId22"/>
    <p:sldId id="469" r:id="rId23"/>
    <p:sldId id="460" r:id="rId24"/>
    <p:sldId id="461" r:id="rId25"/>
    <p:sldId id="458" r:id="rId26"/>
    <p:sldId id="455" r:id="rId27"/>
    <p:sldId id="456" r:id="rId28"/>
    <p:sldId id="457" r:id="rId29"/>
    <p:sldId id="471" r:id="rId30"/>
    <p:sldId id="472" r:id="rId31"/>
    <p:sldId id="468" r:id="rId32"/>
    <p:sldId id="491" r:id="rId33"/>
    <p:sldId id="492" r:id="rId34"/>
    <p:sldId id="495" r:id="rId35"/>
    <p:sldId id="496" r:id="rId36"/>
  </p:sldIdLst>
  <p:sldSz cx="9144000" cy="6858000" type="screen4x3"/>
  <p:notesSz cx="6858000" cy="9144000"/>
  <p:defaultTextStyle>
    <a:defPPr>
      <a:defRPr lang="fr-FR"/>
    </a:defPPr>
    <a:lvl1pPr algn="l" rtl="0" fontAlgn="base">
      <a:spcBef>
        <a:spcPct val="0"/>
      </a:spcBef>
      <a:spcAft>
        <a:spcPct val="0"/>
      </a:spcAft>
      <a:defRPr sz="1400" kern="1200">
        <a:solidFill>
          <a:schemeClr val="tx1"/>
        </a:solidFill>
        <a:latin typeface="Comic Sans MS" pitchFamily="66" charset="0"/>
        <a:ea typeface="ＭＳ Ｐゴシック" charset="-128"/>
        <a:cs typeface="+mn-cs"/>
      </a:defRPr>
    </a:lvl1pPr>
    <a:lvl2pPr marL="457200" algn="l" rtl="0" fontAlgn="base">
      <a:spcBef>
        <a:spcPct val="0"/>
      </a:spcBef>
      <a:spcAft>
        <a:spcPct val="0"/>
      </a:spcAft>
      <a:defRPr sz="1400" kern="1200">
        <a:solidFill>
          <a:schemeClr val="tx1"/>
        </a:solidFill>
        <a:latin typeface="Comic Sans MS" pitchFamily="66" charset="0"/>
        <a:ea typeface="ＭＳ Ｐゴシック" charset="-128"/>
        <a:cs typeface="+mn-cs"/>
      </a:defRPr>
    </a:lvl2pPr>
    <a:lvl3pPr marL="914400" algn="l" rtl="0" fontAlgn="base">
      <a:spcBef>
        <a:spcPct val="0"/>
      </a:spcBef>
      <a:spcAft>
        <a:spcPct val="0"/>
      </a:spcAft>
      <a:defRPr sz="1400" kern="1200">
        <a:solidFill>
          <a:schemeClr val="tx1"/>
        </a:solidFill>
        <a:latin typeface="Comic Sans MS" pitchFamily="66" charset="0"/>
        <a:ea typeface="ＭＳ Ｐゴシック" charset="-128"/>
        <a:cs typeface="+mn-cs"/>
      </a:defRPr>
    </a:lvl3pPr>
    <a:lvl4pPr marL="1371600" algn="l" rtl="0" fontAlgn="base">
      <a:spcBef>
        <a:spcPct val="0"/>
      </a:spcBef>
      <a:spcAft>
        <a:spcPct val="0"/>
      </a:spcAft>
      <a:defRPr sz="1400" kern="1200">
        <a:solidFill>
          <a:schemeClr val="tx1"/>
        </a:solidFill>
        <a:latin typeface="Comic Sans MS" pitchFamily="66" charset="0"/>
        <a:ea typeface="ＭＳ Ｐゴシック" charset="-128"/>
        <a:cs typeface="+mn-cs"/>
      </a:defRPr>
    </a:lvl4pPr>
    <a:lvl5pPr marL="1828800" algn="l" rtl="0" fontAlgn="base">
      <a:spcBef>
        <a:spcPct val="0"/>
      </a:spcBef>
      <a:spcAft>
        <a:spcPct val="0"/>
      </a:spcAft>
      <a:defRPr sz="1400" kern="1200">
        <a:solidFill>
          <a:schemeClr val="tx1"/>
        </a:solidFill>
        <a:latin typeface="Comic Sans MS" pitchFamily="66" charset="0"/>
        <a:ea typeface="ＭＳ Ｐゴシック" charset="-128"/>
        <a:cs typeface="+mn-cs"/>
      </a:defRPr>
    </a:lvl5pPr>
    <a:lvl6pPr marL="2286000" algn="l" defTabSz="914400" rtl="0" eaLnBrk="1" latinLnBrk="0" hangingPunct="1">
      <a:defRPr sz="1400" kern="1200">
        <a:solidFill>
          <a:schemeClr val="tx1"/>
        </a:solidFill>
        <a:latin typeface="Comic Sans MS" pitchFamily="66" charset="0"/>
        <a:ea typeface="ＭＳ Ｐゴシック" charset="-128"/>
        <a:cs typeface="+mn-cs"/>
      </a:defRPr>
    </a:lvl6pPr>
    <a:lvl7pPr marL="2743200" algn="l" defTabSz="914400" rtl="0" eaLnBrk="1" latinLnBrk="0" hangingPunct="1">
      <a:defRPr sz="1400" kern="1200">
        <a:solidFill>
          <a:schemeClr val="tx1"/>
        </a:solidFill>
        <a:latin typeface="Comic Sans MS" pitchFamily="66" charset="0"/>
        <a:ea typeface="ＭＳ Ｐゴシック" charset="-128"/>
        <a:cs typeface="+mn-cs"/>
      </a:defRPr>
    </a:lvl7pPr>
    <a:lvl8pPr marL="3200400" algn="l" defTabSz="914400" rtl="0" eaLnBrk="1" latinLnBrk="0" hangingPunct="1">
      <a:defRPr sz="1400" kern="1200">
        <a:solidFill>
          <a:schemeClr val="tx1"/>
        </a:solidFill>
        <a:latin typeface="Comic Sans MS" pitchFamily="66" charset="0"/>
        <a:ea typeface="ＭＳ Ｐゴシック" charset="-128"/>
        <a:cs typeface="+mn-cs"/>
      </a:defRPr>
    </a:lvl8pPr>
    <a:lvl9pPr marL="3657600" algn="l" defTabSz="914400" rtl="0" eaLnBrk="1" latinLnBrk="0" hangingPunct="1">
      <a:defRPr sz="1400" kern="1200">
        <a:solidFill>
          <a:schemeClr val="tx1"/>
        </a:solidFill>
        <a:latin typeface="Comic Sans MS" pitchFamily="66"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00FF"/>
    <a:srgbClr val="FFFFCC"/>
    <a:srgbClr val="000099"/>
    <a:srgbClr val="580847"/>
    <a:srgbClr val="FFFFFF"/>
    <a:srgbClr val="DCF5D5"/>
    <a:srgbClr val="0099FF"/>
    <a:srgbClr val="1B045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Style léger 2 - Accentuation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9DCAF9ED-07DC-4A11-8D7F-57B35C25682E}" styleName="Style moyen 1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Style moyen 1 - Accentuation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Style moyen 1 - Accentuation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Style moyen 1 - Accentuation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93D81CF-94F2-401A-BA57-92F5A7B2D0C5}" styleName="Style moyen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DA37D80-6434-44D0-A028-1B22A696006F}" styleName="Style léger 3 - Accentuation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37CE84F3-28C3-443E-9E96-99CF82512B78}" styleName="Style foncé 1 - Accentuation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Style foncé 2 - Accentuation 1/Accentuation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2743" autoAdjust="0"/>
  </p:normalViewPr>
  <p:slideViewPr>
    <p:cSldViewPr>
      <p:cViewPr>
        <p:scale>
          <a:sx n="100" d="100"/>
          <a:sy n="100" d="100"/>
        </p:scale>
        <p:origin x="-210" y="-84"/>
      </p:cViewPr>
      <p:guideLst>
        <p:guide orient="horz" pos="2160"/>
        <p:guide pos="2880"/>
      </p:guideLst>
    </p:cSldViewPr>
  </p:slideViewPr>
  <p:outlineViewPr>
    <p:cViewPr>
      <p:scale>
        <a:sx n="33" d="100"/>
        <a:sy n="33" d="100"/>
      </p:scale>
      <p:origin x="0" y="3000"/>
    </p:cViewPr>
  </p:outlineViewPr>
  <p:notesTextViewPr>
    <p:cViewPr>
      <p:scale>
        <a:sx n="100" d="100"/>
        <a:sy n="100" d="100"/>
      </p:scale>
      <p:origin x="0" y="0"/>
    </p:cViewPr>
  </p:notesTextViewPr>
  <p:sorterViewPr>
    <p:cViewPr>
      <p:scale>
        <a:sx n="66" d="100"/>
        <a:sy n="66" d="100"/>
      </p:scale>
      <p:origin x="0" y="1296"/>
    </p:cViewPr>
  </p:sorterViewPr>
  <p:notesViewPr>
    <p:cSldViewPr>
      <p:cViewPr varScale="1">
        <p:scale>
          <a:sx n="57" d="100"/>
          <a:sy n="57" d="100"/>
        </p:scale>
        <p:origin x="-2472"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F3487D-D32D-49E6-B63A-E122085B45EE}" type="doc">
      <dgm:prSet loTypeId="urn:microsoft.com/office/officeart/2005/8/layout/process2" loCatId="process" qsTypeId="urn:microsoft.com/office/officeart/2005/8/quickstyle/simple1" qsCatId="simple" csTypeId="urn:microsoft.com/office/officeart/2005/8/colors/accent1_2" csCatId="accent1" phldr="1"/>
      <dgm:spPr/>
      <dgm:t>
        <a:bodyPr/>
        <a:lstStyle/>
        <a:p>
          <a:endParaRPr lang="fr-FR"/>
        </a:p>
      </dgm:t>
    </dgm:pt>
    <dgm:pt modelId="{E99746B6-811C-47D0-8DFA-7D78A4383871}">
      <dgm:prSet phldrT="[Texte]"/>
      <dgm:spPr/>
      <dgm:t>
        <a:bodyPr/>
        <a:lstStyle/>
        <a:p>
          <a:r>
            <a:rPr lang="fr-FR" b="1" dirty="0" smtClean="0">
              <a:solidFill>
                <a:srgbClr val="FF0000"/>
              </a:solidFill>
            </a:rPr>
            <a:t>Document à compléte</a:t>
          </a:r>
          <a:r>
            <a:rPr lang="fr-FR" dirty="0" smtClean="0">
              <a:solidFill>
                <a:srgbClr val="FF0000"/>
              </a:solidFill>
            </a:rPr>
            <a:t>r </a:t>
          </a:r>
          <a:endParaRPr lang="fr-FR" dirty="0">
            <a:solidFill>
              <a:srgbClr val="FF0000"/>
            </a:solidFill>
          </a:endParaRPr>
        </a:p>
      </dgm:t>
    </dgm:pt>
    <dgm:pt modelId="{3DC87089-902F-45DB-BADC-9E5C60D489C5}" type="parTrans" cxnId="{9BD4C20E-0F2F-40F0-B413-1DA0199F9293}">
      <dgm:prSet/>
      <dgm:spPr/>
      <dgm:t>
        <a:bodyPr/>
        <a:lstStyle/>
        <a:p>
          <a:endParaRPr lang="fr-FR"/>
        </a:p>
      </dgm:t>
    </dgm:pt>
    <dgm:pt modelId="{1B121371-9E08-4F11-8571-592C878C7279}" type="sibTrans" cxnId="{9BD4C20E-0F2F-40F0-B413-1DA0199F9293}">
      <dgm:prSet/>
      <dgm:spPr/>
      <dgm:t>
        <a:bodyPr/>
        <a:lstStyle/>
        <a:p>
          <a:endParaRPr lang="fr-FR"/>
        </a:p>
      </dgm:t>
    </dgm:pt>
    <dgm:pt modelId="{F2E8B2E2-6603-4018-96A3-B941BAAA33F4}">
      <dgm:prSet phldrT="[Texte]" custT="1"/>
      <dgm:spPr/>
      <dgm:t>
        <a:bodyPr/>
        <a:lstStyle/>
        <a:p>
          <a:r>
            <a:rPr lang="fr-FR" sz="1000" b="1" dirty="0" smtClean="0">
              <a:solidFill>
                <a:srgbClr val="FF0000"/>
              </a:solidFill>
            </a:rPr>
            <a:t>Tout au long du cycle de formation</a:t>
          </a:r>
        </a:p>
        <a:p>
          <a:r>
            <a:rPr lang="fr-FR" sz="1000" b="1" dirty="0" smtClean="0">
              <a:solidFill>
                <a:srgbClr val="FF0000"/>
              </a:solidFill>
            </a:rPr>
            <a:t>(année terminale</a:t>
          </a:r>
          <a:r>
            <a:rPr lang="fr-FR" sz="700" b="1" dirty="0" smtClean="0">
              <a:solidFill>
                <a:srgbClr val="FF0000"/>
              </a:solidFill>
            </a:rPr>
            <a:t>)</a:t>
          </a:r>
          <a:endParaRPr lang="fr-FR" sz="700" b="1" dirty="0">
            <a:solidFill>
              <a:srgbClr val="FF0000"/>
            </a:solidFill>
          </a:endParaRPr>
        </a:p>
      </dgm:t>
    </dgm:pt>
    <dgm:pt modelId="{F227129B-AE89-4F79-8F5B-70473D5CD5BE}" type="parTrans" cxnId="{6123B17B-1824-45E6-BF13-66CADF5F5D17}">
      <dgm:prSet/>
      <dgm:spPr/>
      <dgm:t>
        <a:bodyPr/>
        <a:lstStyle/>
        <a:p>
          <a:endParaRPr lang="fr-FR"/>
        </a:p>
      </dgm:t>
    </dgm:pt>
    <dgm:pt modelId="{52097FB9-B429-47D2-9077-0EB0966B2F47}" type="sibTrans" cxnId="{6123B17B-1824-45E6-BF13-66CADF5F5D17}">
      <dgm:prSet/>
      <dgm:spPr/>
      <dgm:t>
        <a:bodyPr/>
        <a:lstStyle/>
        <a:p>
          <a:endParaRPr lang="fr-FR"/>
        </a:p>
      </dgm:t>
    </dgm:pt>
    <dgm:pt modelId="{6CE6BE60-3522-4A4C-8B2A-12719BD0B21B}" type="pres">
      <dgm:prSet presAssocID="{2EF3487D-D32D-49E6-B63A-E122085B45EE}" presName="linearFlow" presStyleCnt="0">
        <dgm:presLayoutVars>
          <dgm:resizeHandles val="exact"/>
        </dgm:presLayoutVars>
      </dgm:prSet>
      <dgm:spPr/>
      <dgm:t>
        <a:bodyPr/>
        <a:lstStyle/>
        <a:p>
          <a:endParaRPr lang="fr-FR"/>
        </a:p>
      </dgm:t>
    </dgm:pt>
    <dgm:pt modelId="{CDDDB9E2-93F1-4865-81F3-BF0B0BF8756D}" type="pres">
      <dgm:prSet presAssocID="{E99746B6-811C-47D0-8DFA-7D78A4383871}" presName="node" presStyleLbl="node1" presStyleIdx="0" presStyleCnt="2" custLinFactNeighborX="822" custLinFactNeighborY="-7824">
        <dgm:presLayoutVars>
          <dgm:bulletEnabled val="1"/>
        </dgm:presLayoutVars>
      </dgm:prSet>
      <dgm:spPr/>
      <dgm:t>
        <a:bodyPr/>
        <a:lstStyle/>
        <a:p>
          <a:endParaRPr lang="fr-FR"/>
        </a:p>
      </dgm:t>
    </dgm:pt>
    <dgm:pt modelId="{9C1F101B-7028-4FF1-B573-630390C977E3}" type="pres">
      <dgm:prSet presAssocID="{1B121371-9E08-4F11-8571-592C878C7279}" presName="sibTrans" presStyleLbl="sibTrans2D1" presStyleIdx="0" presStyleCnt="1"/>
      <dgm:spPr/>
      <dgm:t>
        <a:bodyPr/>
        <a:lstStyle/>
        <a:p>
          <a:endParaRPr lang="fr-FR"/>
        </a:p>
      </dgm:t>
    </dgm:pt>
    <dgm:pt modelId="{C7CBF663-1787-4892-B82C-95B866E7C65D}" type="pres">
      <dgm:prSet presAssocID="{1B121371-9E08-4F11-8571-592C878C7279}" presName="connectorText" presStyleLbl="sibTrans2D1" presStyleIdx="0" presStyleCnt="1"/>
      <dgm:spPr/>
      <dgm:t>
        <a:bodyPr/>
        <a:lstStyle/>
        <a:p>
          <a:endParaRPr lang="fr-FR"/>
        </a:p>
      </dgm:t>
    </dgm:pt>
    <dgm:pt modelId="{A6718AAF-3A70-4D44-9F03-0A93B9523745}" type="pres">
      <dgm:prSet presAssocID="{F2E8B2E2-6603-4018-96A3-B941BAAA33F4}" presName="node" presStyleLbl="node1" presStyleIdx="1" presStyleCnt="2" custLinFactNeighborX="-4195" custLinFactNeighborY="13652">
        <dgm:presLayoutVars>
          <dgm:bulletEnabled val="1"/>
        </dgm:presLayoutVars>
      </dgm:prSet>
      <dgm:spPr/>
      <dgm:t>
        <a:bodyPr/>
        <a:lstStyle/>
        <a:p>
          <a:endParaRPr lang="fr-FR"/>
        </a:p>
      </dgm:t>
    </dgm:pt>
  </dgm:ptLst>
  <dgm:cxnLst>
    <dgm:cxn modelId="{52449B17-704B-45F4-B534-615E47096D46}" type="presOf" srcId="{1B121371-9E08-4F11-8571-592C878C7279}" destId="{C7CBF663-1787-4892-B82C-95B866E7C65D}" srcOrd="1" destOrd="0" presId="urn:microsoft.com/office/officeart/2005/8/layout/process2"/>
    <dgm:cxn modelId="{4BFFF645-D75D-42AD-8787-D99071BB2FD3}" type="presOf" srcId="{1B121371-9E08-4F11-8571-592C878C7279}" destId="{9C1F101B-7028-4FF1-B573-630390C977E3}" srcOrd="0" destOrd="0" presId="urn:microsoft.com/office/officeart/2005/8/layout/process2"/>
    <dgm:cxn modelId="{C1D8C985-3EDA-49C9-8BE0-4E7DCEEB94A4}" type="presOf" srcId="{2EF3487D-D32D-49E6-B63A-E122085B45EE}" destId="{6CE6BE60-3522-4A4C-8B2A-12719BD0B21B}" srcOrd="0" destOrd="0" presId="urn:microsoft.com/office/officeart/2005/8/layout/process2"/>
    <dgm:cxn modelId="{81EA14BB-7CF5-45B7-98E5-D607E781FEB2}" type="presOf" srcId="{F2E8B2E2-6603-4018-96A3-B941BAAA33F4}" destId="{A6718AAF-3A70-4D44-9F03-0A93B9523745}" srcOrd="0" destOrd="0" presId="urn:microsoft.com/office/officeart/2005/8/layout/process2"/>
    <dgm:cxn modelId="{9BD4C20E-0F2F-40F0-B413-1DA0199F9293}" srcId="{2EF3487D-D32D-49E6-B63A-E122085B45EE}" destId="{E99746B6-811C-47D0-8DFA-7D78A4383871}" srcOrd="0" destOrd="0" parTransId="{3DC87089-902F-45DB-BADC-9E5C60D489C5}" sibTransId="{1B121371-9E08-4F11-8571-592C878C7279}"/>
    <dgm:cxn modelId="{6123B17B-1824-45E6-BF13-66CADF5F5D17}" srcId="{2EF3487D-D32D-49E6-B63A-E122085B45EE}" destId="{F2E8B2E2-6603-4018-96A3-B941BAAA33F4}" srcOrd="1" destOrd="0" parTransId="{F227129B-AE89-4F79-8F5B-70473D5CD5BE}" sibTransId="{52097FB9-B429-47D2-9077-0EB0966B2F47}"/>
    <dgm:cxn modelId="{E5252EF6-DE2A-4E2C-8E0B-265D49C0F9AD}" type="presOf" srcId="{E99746B6-811C-47D0-8DFA-7D78A4383871}" destId="{CDDDB9E2-93F1-4865-81F3-BF0B0BF8756D}" srcOrd="0" destOrd="0" presId="urn:microsoft.com/office/officeart/2005/8/layout/process2"/>
    <dgm:cxn modelId="{C924AA8A-60EC-4D60-8830-FB31BB13BC1C}" type="presParOf" srcId="{6CE6BE60-3522-4A4C-8B2A-12719BD0B21B}" destId="{CDDDB9E2-93F1-4865-81F3-BF0B0BF8756D}" srcOrd="0" destOrd="0" presId="urn:microsoft.com/office/officeart/2005/8/layout/process2"/>
    <dgm:cxn modelId="{FAC24044-10F3-4EBE-A376-F9CADEEF1475}" type="presParOf" srcId="{6CE6BE60-3522-4A4C-8B2A-12719BD0B21B}" destId="{9C1F101B-7028-4FF1-B573-630390C977E3}" srcOrd="1" destOrd="0" presId="urn:microsoft.com/office/officeart/2005/8/layout/process2"/>
    <dgm:cxn modelId="{DD7DE80D-71D2-45A1-A64D-585C83451ED1}" type="presParOf" srcId="{9C1F101B-7028-4FF1-B573-630390C977E3}" destId="{C7CBF663-1787-4892-B82C-95B866E7C65D}" srcOrd="0" destOrd="0" presId="urn:microsoft.com/office/officeart/2005/8/layout/process2"/>
    <dgm:cxn modelId="{A1B14F82-46B0-42EA-A395-0D2FC6266213}" type="presParOf" srcId="{6CE6BE60-3522-4A4C-8B2A-12719BD0B21B}" destId="{A6718AAF-3A70-4D44-9F03-0A93B9523745}" srcOrd="2" destOrd="0" presId="urn:microsoft.com/office/officeart/2005/8/layout/process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59FFB5B-1542-42F7-B151-9EE46D693670}" type="doc">
      <dgm:prSet loTypeId="urn:microsoft.com/office/officeart/2005/8/layout/arrow2" loCatId="process" qsTypeId="urn:microsoft.com/office/officeart/2005/8/quickstyle/simple1" qsCatId="simple" csTypeId="urn:microsoft.com/office/officeart/2005/8/colors/accent1_2" csCatId="accent1" phldr="1"/>
      <dgm:spPr/>
    </dgm:pt>
    <dgm:pt modelId="{919A66BC-21C4-484E-AABB-CDA74580B1E1}">
      <dgm:prSet phldrT="[Texte]" custT="1"/>
      <dgm:spPr/>
      <dgm:t>
        <a:bodyPr/>
        <a:lstStyle/>
        <a:p>
          <a:r>
            <a:rPr lang="fr-FR" sz="1200" b="1" dirty="0" smtClean="0"/>
            <a:t>Profs. AFS + prof de maintenance</a:t>
          </a:r>
        </a:p>
        <a:p>
          <a:r>
            <a:rPr lang="fr-FR" sz="1200" b="1" dirty="0" smtClean="0"/>
            <a:t>+ éventuellement Tuteur en entreprise</a:t>
          </a:r>
          <a:endParaRPr lang="fr-FR" sz="1200" b="1" dirty="0"/>
        </a:p>
      </dgm:t>
    </dgm:pt>
    <dgm:pt modelId="{36512CD4-06EC-4B50-A438-3AF1E71B8BDE}" type="parTrans" cxnId="{2563421C-1216-4696-A9C2-738A944493A1}">
      <dgm:prSet/>
      <dgm:spPr/>
      <dgm:t>
        <a:bodyPr/>
        <a:lstStyle/>
        <a:p>
          <a:endParaRPr lang="fr-FR"/>
        </a:p>
      </dgm:t>
    </dgm:pt>
    <dgm:pt modelId="{8D031CFA-CC86-4928-AA40-0D91079583BB}" type="sibTrans" cxnId="{2563421C-1216-4696-A9C2-738A944493A1}">
      <dgm:prSet/>
      <dgm:spPr/>
      <dgm:t>
        <a:bodyPr/>
        <a:lstStyle/>
        <a:p>
          <a:endParaRPr lang="fr-FR"/>
        </a:p>
      </dgm:t>
    </dgm:pt>
    <dgm:pt modelId="{D128C08D-A64B-4167-92F5-6AC4934CBD16}">
      <dgm:prSet phldrT="[Texte]" custT="1"/>
      <dgm:spPr/>
      <dgm:t>
        <a:bodyPr/>
        <a:lstStyle/>
        <a:p>
          <a:r>
            <a:rPr lang="fr-FR" sz="1200" b="1" dirty="0" smtClean="0"/>
            <a:t>Equipe pluridisciplinaire élargie + évent. Tuteur en entreprise</a:t>
          </a:r>
          <a:endParaRPr lang="fr-FR" sz="1200" b="1" dirty="0"/>
        </a:p>
      </dgm:t>
    </dgm:pt>
    <dgm:pt modelId="{E8739801-5058-4245-A6CC-434FE71794CF}" type="parTrans" cxnId="{1453020C-B049-4D03-A263-798B30CCCD03}">
      <dgm:prSet/>
      <dgm:spPr/>
      <dgm:t>
        <a:bodyPr/>
        <a:lstStyle/>
        <a:p>
          <a:endParaRPr lang="fr-FR"/>
        </a:p>
      </dgm:t>
    </dgm:pt>
    <dgm:pt modelId="{04496E07-EEB3-44D7-8050-EE0C3A38DDA8}" type="sibTrans" cxnId="{1453020C-B049-4D03-A263-798B30CCCD03}">
      <dgm:prSet/>
      <dgm:spPr/>
      <dgm:t>
        <a:bodyPr/>
        <a:lstStyle/>
        <a:p>
          <a:endParaRPr lang="fr-FR"/>
        </a:p>
      </dgm:t>
    </dgm:pt>
    <dgm:pt modelId="{7A360A94-029E-41B1-AF81-B71833CAD1D8}">
      <dgm:prSet phldrT="[Texte]" custT="1"/>
      <dgm:spPr/>
      <dgm:t>
        <a:bodyPr/>
        <a:lstStyle/>
        <a:p>
          <a:r>
            <a:rPr lang="fr-FR" sz="1200" b="1" dirty="0" smtClean="0"/>
            <a:t>Professeur d’A.F.S. </a:t>
          </a:r>
        </a:p>
        <a:p>
          <a:r>
            <a:rPr lang="fr-FR" sz="1200" b="1" dirty="0" smtClean="0"/>
            <a:t>+ </a:t>
          </a:r>
        </a:p>
        <a:p>
          <a:r>
            <a:rPr lang="fr-FR" sz="1200" b="1" dirty="0" smtClean="0"/>
            <a:t>Professeur de maintenance</a:t>
          </a:r>
          <a:endParaRPr lang="fr-FR" sz="1200" b="1" dirty="0"/>
        </a:p>
      </dgm:t>
    </dgm:pt>
    <dgm:pt modelId="{7EEC5C06-CB21-47F3-8882-3F321E767F45}" type="parTrans" cxnId="{5E57C0DB-2C3A-412D-89FB-548E175FA170}">
      <dgm:prSet/>
      <dgm:spPr/>
      <dgm:t>
        <a:bodyPr/>
        <a:lstStyle/>
        <a:p>
          <a:endParaRPr lang="fr-FR"/>
        </a:p>
      </dgm:t>
    </dgm:pt>
    <dgm:pt modelId="{4279643D-53EB-4BD0-B6F2-075742BF980D}" type="sibTrans" cxnId="{5E57C0DB-2C3A-412D-89FB-548E175FA170}">
      <dgm:prSet/>
      <dgm:spPr/>
      <dgm:t>
        <a:bodyPr/>
        <a:lstStyle/>
        <a:p>
          <a:endParaRPr lang="fr-FR"/>
        </a:p>
      </dgm:t>
    </dgm:pt>
    <dgm:pt modelId="{0C079CFF-25C0-480A-9D82-89A2DD03D517}" type="pres">
      <dgm:prSet presAssocID="{E59FFB5B-1542-42F7-B151-9EE46D693670}" presName="arrowDiagram" presStyleCnt="0">
        <dgm:presLayoutVars>
          <dgm:chMax val="5"/>
          <dgm:dir/>
          <dgm:resizeHandles val="exact"/>
        </dgm:presLayoutVars>
      </dgm:prSet>
      <dgm:spPr/>
    </dgm:pt>
    <dgm:pt modelId="{2C13C8D3-88F6-4685-9BCC-DF9B67D36D17}" type="pres">
      <dgm:prSet presAssocID="{E59FFB5B-1542-42F7-B151-9EE46D693670}" presName="arrow" presStyleLbl="bgShp" presStyleIdx="0" presStyleCnt="1" custLinFactNeighborX="2034" custLinFactNeighborY="3356"/>
      <dgm:spPr/>
    </dgm:pt>
    <dgm:pt modelId="{0EB29716-4D0D-472D-8BDB-F63AD2F05E1D}" type="pres">
      <dgm:prSet presAssocID="{E59FFB5B-1542-42F7-B151-9EE46D693670}" presName="arrowDiagram3" presStyleCnt="0"/>
      <dgm:spPr/>
    </dgm:pt>
    <dgm:pt modelId="{A8BB3016-8AB8-471B-B68B-F7380386D15E}" type="pres">
      <dgm:prSet presAssocID="{919A66BC-21C4-484E-AABB-CDA74580B1E1}" presName="bullet3a" presStyleLbl="node1" presStyleIdx="0" presStyleCnt="3"/>
      <dgm:spPr/>
    </dgm:pt>
    <dgm:pt modelId="{B3E5CE6C-6BC2-4E9E-AD31-19029896E0A2}" type="pres">
      <dgm:prSet presAssocID="{919A66BC-21C4-484E-AABB-CDA74580B1E1}" presName="textBox3a" presStyleLbl="revTx" presStyleIdx="0" presStyleCnt="3" custScaleX="125319" custScaleY="49432" custLinFactNeighborX="491" custLinFactNeighborY="-15108">
        <dgm:presLayoutVars>
          <dgm:bulletEnabled val="1"/>
        </dgm:presLayoutVars>
      </dgm:prSet>
      <dgm:spPr/>
      <dgm:t>
        <a:bodyPr/>
        <a:lstStyle/>
        <a:p>
          <a:endParaRPr lang="fr-FR"/>
        </a:p>
      </dgm:t>
    </dgm:pt>
    <dgm:pt modelId="{3B25C0C9-A65E-45BE-A9A4-3D8DAD121C73}" type="pres">
      <dgm:prSet presAssocID="{D128C08D-A64B-4167-92F5-6AC4934CBD16}" presName="bullet3b" presStyleLbl="node1" presStyleIdx="1" presStyleCnt="3"/>
      <dgm:spPr/>
    </dgm:pt>
    <dgm:pt modelId="{A56E468A-F822-445C-B71E-159CC392AED7}" type="pres">
      <dgm:prSet presAssocID="{D128C08D-A64B-4167-92F5-6AC4934CBD16}" presName="textBox3b" presStyleLbl="revTx" presStyleIdx="1" presStyleCnt="3" custScaleX="114998" custScaleY="29979" custLinFactNeighborX="9249" custLinFactNeighborY="-50766">
        <dgm:presLayoutVars>
          <dgm:bulletEnabled val="1"/>
        </dgm:presLayoutVars>
      </dgm:prSet>
      <dgm:spPr/>
      <dgm:t>
        <a:bodyPr/>
        <a:lstStyle/>
        <a:p>
          <a:endParaRPr lang="fr-FR"/>
        </a:p>
      </dgm:t>
    </dgm:pt>
    <dgm:pt modelId="{A240DF29-5E7F-4530-8D30-EC99909FC95B}" type="pres">
      <dgm:prSet presAssocID="{7A360A94-029E-41B1-AF81-B71833CAD1D8}" presName="bullet3c" presStyleLbl="node1" presStyleIdx="2" presStyleCnt="3"/>
      <dgm:spPr/>
    </dgm:pt>
    <dgm:pt modelId="{A5D9E0EE-4A28-4D27-9916-4F7208835F79}" type="pres">
      <dgm:prSet presAssocID="{7A360A94-029E-41B1-AF81-B71833CAD1D8}" presName="textBox3c" presStyleLbl="revTx" presStyleIdx="2" presStyleCnt="3" custScaleY="20346" custLinFactNeighborX="8047" custLinFactNeighborY="-51172">
        <dgm:presLayoutVars>
          <dgm:bulletEnabled val="1"/>
        </dgm:presLayoutVars>
      </dgm:prSet>
      <dgm:spPr/>
      <dgm:t>
        <a:bodyPr/>
        <a:lstStyle/>
        <a:p>
          <a:endParaRPr lang="fr-FR"/>
        </a:p>
      </dgm:t>
    </dgm:pt>
  </dgm:ptLst>
  <dgm:cxnLst>
    <dgm:cxn modelId="{51BA37D6-64A1-45E2-9444-FB3D45315B0F}" type="presOf" srcId="{919A66BC-21C4-484E-AABB-CDA74580B1E1}" destId="{B3E5CE6C-6BC2-4E9E-AD31-19029896E0A2}" srcOrd="0" destOrd="0" presId="urn:microsoft.com/office/officeart/2005/8/layout/arrow2"/>
    <dgm:cxn modelId="{D24672FD-D799-4C34-8524-209537A47D0E}" type="presOf" srcId="{D128C08D-A64B-4167-92F5-6AC4934CBD16}" destId="{A56E468A-F822-445C-B71E-159CC392AED7}" srcOrd="0" destOrd="0" presId="urn:microsoft.com/office/officeart/2005/8/layout/arrow2"/>
    <dgm:cxn modelId="{5E57C0DB-2C3A-412D-89FB-548E175FA170}" srcId="{E59FFB5B-1542-42F7-B151-9EE46D693670}" destId="{7A360A94-029E-41B1-AF81-B71833CAD1D8}" srcOrd="2" destOrd="0" parTransId="{7EEC5C06-CB21-47F3-8882-3F321E767F45}" sibTransId="{4279643D-53EB-4BD0-B6F2-075742BF980D}"/>
    <dgm:cxn modelId="{28CD4C76-4E6E-4351-8C10-4D3F2925B2E8}" type="presOf" srcId="{E59FFB5B-1542-42F7-B151-9EE46D693670}" destId="{0C079CFF-25C0-480A-9D82-89A2DD03D517}" srcOrd="0" destOrd="0" presId="urn:microsoft.com/office/officeart/2005/8/layout/arrow2"/>
    <dgm:cxn modelId="{A425FEB2-073E-422F-A1BF-120525E17A0F}" type="presOf" srcId="{7A360A94-029E-41B1-AF81-B71833CAD1D8}" destId="{A5D9E0EE-4A28-4D27-9916-4F7208835F79}" srcOrd="0" destOrd="0" presId="urn:microsoft.com/office/officeart/2005/8/layout/arrow2"/>
    <dgm:cxn modelId="{1453020C-B049-4D03-A263-798B30CCCD03}" srcId="{E59FFB5B-1542-42F7-B151-9EE46D693670}" destId="{D128C08D-A64B-4167-92F5-6AC4934CBD16}" srcOrd="1" destOrd="0" parTransId="{E8739801-5058-4245-A6CC-434FE71794CF}" sibTransId="{04496E07-EEB3-44D7-8050-EE0C3A38DDA8}"/>
    <dgm:cxn modelId="{2563421C-1216-4696-A9C2-738A944493A1}" srcId="{E59FFB5B-1542-42F7-B151-9EE46D693670}" destId="{919A66BC-21C4-484E-AABB-CDA74580B1E1}" srcOrd="0" destOrd="0" parTransId="{36512CD4-06EC-4B50-A438-3AF1E71B8BDE}" sibTransId="{8D031CFA-CC86-4928-AA40-0D91079583BB}"/>
    <dgm:cxn modelId="{8DA2D810-7694-4613-8A5C-7FD74B4F8954}" type="presParOf" srcId="{0C079CFF-25C0-480A-9D82-89A2DD03D517}" destId="{2C13C8D3-88F6-4685-9BCC-DF9B67D36D17}" srcOrd="0" destOrd="0" presId="urn:microsoft.com/office/officeart/2005/8/layout/arrow2"/>
    <dgm:cxn modelId="{909C3B0D-5DC1-4E3A-B080-992D08B03E5C}" type="presParOf" srcId="{0C079CFF-25C0-480A-9D82-89A2DD03D517}" destId="{0EB29716-4D0D-472D-8BDB-F63AD2F05E1D}" srcOrd="1" destOrd="0" presId="urn:microsoft.com/office/officeart/2005/8/layout/arrow2"/>
    <dgm:cxn modelId="{5749CF2F-A2EF-47D7-A929-A21B77FB16C8}" type="presParOf" srcId="{0EB29716-4D0D-472D-8BDB-F63AD2F05E1D}" destId="{A8BB3016-8AB8-471B-B68B-F7380386D15E}" srcOrd="0" destOrd="0" presId="urn:microsoft.com/office/officeart/2005/8/layout/arrow2"/>
    <dgm:cxn modelId="{BE6EB084-7D9E-4D2E-B52C-8AA9A2A87C83}" type="presParOf" srcId="{0EB29716-4D0D-472D-8BDB-F63AD2F05E1D}" destId="{B3E5CE6C-6BC2-4E9E-AD31-19029896E0A2}" srcOrd="1" destOrd="0" presId="urn:microsoft.com/office/officeart/2005/8/layout/arrow2"/>
    <dgm:cxn modelId="{80F3F3AC-AF01-4B6D-B83A-966281184824}" type="presParOf" srcId="{0EB29716-4D0D-472D-8BDB-F63AD2F05E1D}" destId="{3B25C0C9-A65E-45BE-A9A4-3D8DAD121C73}" srcOrd="2" destOrd="0" presId="urn:microsoft.com/office/officeart/2005/8/layout/arrow2"/>
    <dgm:cxn modelId="{37C6FD88-5AC8-40CA-AB2B-1039383E5C56}" type="presParOf" srcId="{0EB29716-4D0D-472D-8BDB-F63AD2F05E1D}" destId="{A56E468A-F822-445C-B71E-159CC392AED7}" srcOrd="3" destOrd="0" presId="urn:microsoft.com/office/officeart/2005/8/layout/arrow2"/>
    <dgm:cxn modelId="{1139030B-21C8-4384-B212-8A3B59440C80}" type="presParOf" srcId="{0EB29716-4D0D-472D-8BDB-F63AD2F05E1D}" destId="{A240DF29-5E7F-4530-8D30-EC99909FC95B}" srcOrd="4" destOrd="0" presId="urn:microsoft.com/office/officeart/2005/8/layout/arrow2"/>
    <dgm:cxn modelId="{F00EE04C-F2BA-4936-BB39-88C910EB38FD}" type="presParOf" srcId="{0EB29716-4D0D-472D-8BDB-F63AD2F05E1D}" destId="{A5D9E0EE-4A28-4D27-9916-4F7208835F79}"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DDB9E2-93F1-4865-81F3-BF0B0BF8756D}">
      <dsp:nvSpPr>
        <dsp:cNvPr id="0" name=""/>
        <dsp:cNvSpPr/>
      </dsp:nvSpPr>
      <dsp:spPr>
        <a:xfrm>
          <a:off x="0" y="0"/>
          <a:ext cx="882722" cy="120157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fr-FR" sz="1100" b="1" kern="1200" dirty="0" smtClean="0">
              <a:solidFill>
                <a:srgbClr val="FF0000"/>
              </a:solidFill>
            </a:rPr>
            <a:t>Document à compléte</a:t>
          </a:r>
          <a:r>
            <a:rPr lang="fr-FR" sz="1100" kern="1200" dirty="0" smtClean="0">
              <a:solidFill>
                <a:srgbClr val="FF0000"/>
              </a:solidFill>
            </a:rPr>
            <a:t>r </a:t>
          </a:r>
          <a:endParaRPr lang="fr-FR" sz="1100" kern="1200" dirty="0">
            <a:solidFill>
              <a:srgbClr val="FF0000"/>
            </a:solidFill>
          </a:endParaRPr>
        </a:p>
      </dsp:txBody>
      <dsp:txXfrm>
        <a:off x="25854" y="25854"/>
        <a:ext cx="831014" cy="1149868"/>
      </dsp:txXfrm>
    </dsp:sp>
    <dsp:sp modelId="{9C1F101B-7028-4FF1-B573-630390C977E3}">
      <dsp:nvSpPr>
        <dsp:cNvPr id="0" name=""/>
        <dsp:cNvSpPr/>
      </dsp:nvSpPr>
      <dsp:spPr>
        <a:xfrm rot="5400000">
          <a:off x="215790" y="1231982"/>
          <a:ext cx="451141" cy="54070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fr-FR" sz="900" kern="1200"/>
        </a:p>
      </dsp:txBody>
      <dsp:txXfrm rot="-5400000">
        <a:off x="279148" y="1276766"/>
        <a:ext cx="324425" cy="315799"/>
      </dsp:txXfrm>
    </dsp:sp>
    <dsp:sp modelId="{A6718AAF-3A70-4D44-9F03-0A93B9523745}">
      <dsp:nvSpPr>
        <dsp:cNvPr id="0" name=""/>
        <dsp:cNvSpPr/>
      </dsp:nvSpPr>
      <dsp:spPr>
        <a:xfrm>
          <a:off x="0" y="1803097"/>
          <a:ext cx="882722" cy="120157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fr-FR" sz="1000" b="1" kern="1200" dirty="0" smtClean="0">
              <a:solidFill>
                <a:srgbClr val="FF0000"/>
              </a:solidFill>
            </a:rPr>
            <a:t>Tout au long du cycle de formation</a:t>
          </a:r>
        </a:p>
        <a:p>
          <a:pPr lvl="0" algn="ctr" defTabSz="444500">
            <a:lnSpc>
              <a:spcPct val="90000"/>
            </a:lnSpc>
            <a:spcBef>
              <a:spcPct val="0"/>
            </a:spcBef>
            <a:spcAft>
              <a:spcPct val="35000"/>
            </a:spcAft>
          </a:pPr>
          <a:r>
            <a:rPr lang="fr-FR" sz="1000" b="1" kern="1200" dirty="0" smtClean="0">
              <a:solidFill>
                <a:srgbClr val="FF0000"/>
              </a:solidFill>
            </a:rPr>
            <a:t>(année terminale</a:t>
          </a:r>
          <a:r>
            <a:rPr lang="fr-FR" sz="700" b="1" kern="1200" dirty="0" smtClean="0">
              <a:solidFill>
                <a:srgbClr val="FF0000"/>
              </a:solidFill>
            </a:rPr>
            <a:t>)</a:t>
          </a:r>
          <a:endParaRPr lang="fr-FR" sz="700" b="1" kern="1200" dirty="0">
            <a:solidFill>
              <a:srgbClr val="FF0000"/>
            </a:solidFill>
          </a:endParaRPr>
        </a:p>
      </dsp:txBody>
      <dsp:txXfrm>
        <a:off x="25854" y="1828951"/>
        <a:ext cx="831014" cy="11498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Espace réservé de la date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A6EBCBBF-26E8-40CF-8B5B-318ADC29B05D}" type="datetimeFigureOut">
              <a:rPr lang="fr-FR" altLang="fr-FR"/>
              <a:pPr>
                <a:defRPr/>
              </a:pPr>
              <a:t>10/02/2014</a:t>
            </a:fld>
            <a:endParaRPr lang="fr-FR" alt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Comic Sans MS" pitchFamily="66" charset="0"/>
                <a:ea typeface="+mn-ea"/>
                <a:cs typeface="+mn-cs"/>
              </a:defRPr>
            </a:lvl1pPr>
          </a:lstStyle>
          <a:p>
            <a:pPr>
              <a:defRPr/>
            </a:pPr>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02198616-A4AA-4EE9-A79E-724584888D05}" type="slidenum">
              <a:rPr lang="fr-FR" altLang="fr-FR"/>
              <a:pPr>
                <a:defRPr/>
              </a:pPr>
              <a:t>‹N°›</a:t>
            </a:fld>
            <a:endParaRPr lang="fr-FR" altLang="fr-FR"/>
          </a:p>
        </p:txBody>
      </p:sp>
    </p:spTree>
    <p:extLst>
      <p:ext uri="{BB962C8B-B14F-4D97-AF65-F5344CB8AC3E}">
        <p14:creationId xmlns:p14="http://schemas.microsoft.com/office/powerpoint/2010/main" val="17203385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Comic Sans MS" pitchFamily="66" charset="0"/>
                <a:ea typeface="+mn-ea"/>
                <a:cs typeface="+mn-cs"/>
              </a:defRPr>
            </a:lvl1pPr>
          </a:lstStyle>
          <a:p>
            <a:pPr>
              <a:defRPr/>
            </a:pPr>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80EBFD5B-A7BD-4914-931A-5CE4FC9E6D34}" type="datetimeFigureOut">
              <a:rPr lang="fr-FR" altLang="fr-FR"/>
              <a:pPr>
                <a:defRPr/>
              </a:pPr>
              <a:t>10/02/2014</a:t>
            </a:fld>
            <a:endParaRPr lang="fr-FR" altLang="fr-FR"/>
          </a:p>
        </p:txBody>
      </p:sp>
      <p:sp>
        <p:nvSpPr>
          <p:cNvPr id="4" name="Espace réservé de l'image des diapositives 3"/>
          <p:cNvSpPr>
            <a:spLocks noGrp="1" noRot="1" noChangeAspect="1"/>
          </p:cNvSpPr>
          <p:nvPr>
            <p:ph type="sldImg" idx="2"/>
          </p:nvPr>
        </p:nvSpPr>
        <p:spPr>
          <a:xfrm>
            <a:off x="981075" y="539750"/>
            <a:ext cx="4572000" cy="3429000"/>
          </a:xfrm>
          <a:prstGeom prst="rect">
            <a:avLst/>
          </a:prstGeom>
          <a:noFill/>
          <a:ln w="12700">
            <a:solidFill>
              <a:prstClr val="black"/>
            </a:solidFill>
          </a:ln>
        </p:spPr>
        <p:txBody>
          <a:bodyPr vert="horz" lIns="91440" tIns="45720" rIns="91440" bIns="45720" rtlCol="0" anchor="ctr"/>
          <a:lstStyle/>
          <a:p>
            <a:pPr lvl="0"/>
            <a:endParaRPr lang="fr-FR" noProof="0" smtClean="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fr-FR" altLang="fr-FR" noProof="0" smtClean="0"/>
              <a:t>Modifiez les styles du texte du masque</a:t>
            </a:r>
          </a:p>
          <a:p>
            <a:pPr lvl="1"/>
            <a:r>
              <a:rPr lang="fr-FR" altLang="fr-FR" noProof="0" smtClean="0"/>
              <a:t>Deuxième niveau</a:t>
            </a:r>
          </a:p>
          <a:p>
            <a:pPr lvl="2"/>
            <a:r>
              <a:rPr lang="fr-FR" altLang="fr-FR" noProof="0" smtClean="0"/>
              <a:t>Troisième niveau</a:t>
            </a:r>
          </a:p>
          <a:p>
            <a:pPr lvl="3"/>
            <a:r>
              <a:rPr lang="fr-FR" altLang="fr-FR" noProof="0" smtClean="0"/>
              <a:t>Quatrième niveau</a:t>
            </a:r>
          </a:p>
          <a:p>
            <a:pPr lvl="4"/>
            <a:r>
              <a:rPr lang="fr-FR" altLang="fr-FR" noProof="0" smtClean="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Comic Sans MS" pitchFamily="66" charset="0"/>
                <a:ea typeface="+mn-ea"/>
                <a:cs typeface="+mn-cs"/>
              </a:defRPr>
            </a:lvl1pPr>
          </a:lstStyle>
          <a:p>
            <a:pPr>
              <a:defRPr/>
            </a:pPr>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C71A61FB-2DEB-4434-B39E-B5DB125F9D1F}" type="slidenum">
              <a:rPr lang="fr-FR" altLang="fr-FR"/>
              <a:pPr>
                <a:defRPr/>
              </a:pPr>
              <a:t>‹N°›</a:t>
            </a:fld>
            <a:endParaRPr lang="fr-FR" altLang="fr-FR"/>
          </a:p>
        </p:txBody>
      </p:sp>
    </p:spTree>
    <p:extLst>
      <p:ext uri="{BB962C8B-B14F-4D97-AF65-F5344CB8AC3E}">
        <p14:creationId xmlns:p14="http://schemas.microsoft.com/office/powerpoint/2010/main" val="217364971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ea typeface="ＭＳ Ｐゴシック" charset="-128"/>
            </a:endParaRPr>
          </a:p>
        </p:txBody>
      </p:sp>
      <p:sp>
        <p:nvSpPr>
          <p:cNvPr id="2253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charset="-128"/>
              </a:defRPr>
            </a:lvl1pPr>
            <a:lvl2pPr marL="742950" indent="-285750" eaLnBrk="0" hangingPunct="0">
              <a:spcBef>
                <a:spcPct val="30000"/>
              </a:spcBef>
              <a:defRPr sz="1200">
                <a:solidFill>
                  <a:schemeClr val="tx1"/>
                </a:solidFill>
                <a:latin typeface="Calibri" pitchFamily="34" charset="0"/>
                <a:ea typeface="ＭＳ Ｐゴシック" charset="-128"/>
              </a:defRPr>
            </a:lvl2pPr>
            <a:lvl3pPr marL="1143000" indent="-228600" eaLnBrk="0" hangingPunct="0">
              <a:spcBef>
                <a:spcPct val="30000"/>
              </a:spcBef>
              <a:defRPr sz="1200">
                <a:solidFill>
                  <a:schemeClr val="tx1"/>
                </a:solidFill>
                <a:latin typeface="Calibri" pitchFamily="34" charset="0"/>
                <a:ea typeface="ＭＳ Ｐゴシック" charset="-128"/>
              </a:defRPr>
            </a:lvl3pPr>
            <a:lvl4pPr marL="1600200" indent="-228600" eaLnBrk="0" hangingPunct="0">
              <a:spcBef>
                <a:spcPct val="30000"/>
              </a:spcBef>
              <a:defRPr sz="1200">
                <a:solidFill>
                  <a:schemeClr val="tx1"/>
                </a:solidFill>
                <a:latin typeface="Calibri" pitchFamily="34" charset="0"/>
                <a:ea typeface="ＭＳ Ｐゴシック" charset="-128"/>
              </a:defRPr>
            </a:lvl4pPr>
            <a:lvl5pPr marL="2057400" indent="-228600" eaLnBrk="0" hangingPunct="0">
              <a:spcBef>
                <a:spcPct val="30000"/>
              </a:spcBef>
              <a:defRPr sz="1200">
                <a:solidFill>
                  <a:schemeClr val="tx1"/>
                </a:solidFill>
                <a:latin typeface="Calibri" pitchFamily="34" charset="0"/>
                <a:ea typeface="ＭＳ Ｐゴシック"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charset="-128"/>
              </a:defRPr>
            </a:lvl9pPr>
          </a:lstStyle>
          <a:p>
            <a:pPr eaLnBrk="1" hangingPunct="1">
              <a:spcBef>
                <a:spcPct val="0"/>
              </a:spcBef>
            </a:pPr>
            <a:fld id="{7353734C-CAEB-4574-AA4E-D0DD0EA1E623}" type="slidenum">
              <a:rPr lang="fr-FR" altLang="fr-FR" smtClean="0">
                <a:latin typeface="Comic Sans MS" pitchFamily="66" charset="0"/>
              </a:rPr>
              <a:pPr eaLnBrk="1" hangingPunct="1">
                <a:spcBef>
                  <a:spcPct val="0"/>
                </a:spcBef>
              </a:pPr>
              <a:t>1</a:t>
            </a:fld>
            <a:endParaRPr lang="fr-FR" altLang="fr-FR" smtClean="0">
              <a:latin typeface="Comic Sans MS" pitchFamily="66"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ea typeface="ＭＳ Ｐゴシック" charset="-128"/>
            </a:endParaRPr>
          </a:p>
        </p:txBody>
      </p:sp>
      <p:sp>
        <p:nvSpPr>
          <p:cNvPr id="3174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charset="-128"/>
              </a:defRPr>
            </a:lvl1pPr>
            <a:lvl2pPr marL="742950" indent="-285750" eaLnBrk="0" hangingPunct="0">
              <a:spcBef>
                <a:spcPct val="30000"/>
              </a:spcBef>
              <a:defRPr sz="1200">
                <a:solidFill>
                  <a:schemeClr val="tx1"/>
                </a:solidFill>
                <a:latin typeface="Calibri" pitchFamily="34" charset="0"/>
                <a:ea typeface="ＭＳ Ｐゴシック" charset="-128"/>
              </a:defRPr>
            </a:lvl2pPr>
            <a:lvl3pPr marL="1143000" indent="-228600" eaLnBrk="0" hangingPunct="0">
              <a:spcBef>
                <a:spcPct val="30000"/>
              </a:spcBef>
              <a:defRPr sz="1200">
                <a:solidFill>
                  <a:schemeClr val="tx1"/>
                </a:solidFill>
                <a:latin typeface="Calibri" pitchFamily="34" charset="0"/>
                <a:ea typeface="ＭＳ Ｐゴシック" charset="-128"/>
              </a:defRPr>
            </a:lvl3pPr>
            <a:lvl4pPr marL="1600200" indent="-228600" eaLnBrk="0" hangingPunct="0">
              <a:spcBef>
                <a:spcPct val="30000"/>
              </a:spcBef>
              <a:defRPr sz="1200">
                <a:solidFill>
                  <a:schemeClr val="tx1"/>
                </a:solidFill>
                <a:latin typeface="Calibri" pitchFamily="34" charset="0"/>
                <a:ea typeface="ＭＳ Ｐゴシック" charset="-128"/>
              </a:defRPr>
            </a:lvl4pPr>
            <a:lvl5pPr marL="2057400" indent="-228600" eaLnBrk="0" hangingPunct="0">
              <a:spcBef>
                <a:spcPct val="30000"/>
              </a:spcBef>
              <a:defRPr sz="1200">
                <a:solidFill>
                  <a:schemeClr val="tx1"/>
                </a:solidFill>
                <a:latin typeface="Calibri" pitchFamily="34" charset="0"/>
                <a:ea typeface="ＭＳ Ｐゴシック"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charset="-128"/>
              </a:defRPr>
            </a:lvl9pPr>
          </a:lstStyle>
          <a:p>
            <a:pPr eaLnBrk="1" hangingPunct="1">
              <a:spcBef>
                <a:spcPct val="0"/>
              </a:spcBef>
            </a:pPr>
            <a:fld id="{523617AE-8926-42FB-B25E-E72F400A8893}" type="slidenum">
              <a:rPr lang="fr-FR" altLang="fr-FR" smtClean="0">
                <a:latin typeface="Comic Sans MS" pitchFamily="66" charset="0"/>
              </a:rPr>
              <a:pPr eaLnBrk="1" hangingPunct="1">
                <a:spcBef>
                  <a:spcPct val="0"/>
                </a:spcBef>
              </a:pPr>
              <a:t>10</a:t>
            </a:fld>
            <a:endParaRPr lang="fr-FR" altLang="fr-FR" smtClean="0">
              <a:latin typeface="Comic Sans MS" pitchFamily="66"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ea typeface="ＭＳ Ｐゴシック" charset="-128"/>
            </a:endParaRPr>
          </a:p>
        </p:txBody>
      </p:sp>
      <p:sp>
        <p:nvSpPr>
          <p:cNvPr id="3277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charset="-128"/>
              </a:defRPr>
            </a:lvl1pPr>
            <a:lvl2pPr marL="742950" indent="-285750" eaLnBrk="0" hangingPunct="0">
              <a:spcBef>
                <a:spcPct val="30000"/>
              </a:spcBef>
              <a:defRPr sz="1200">
                <a:solidFill>
                  <a:schemeClr val="tx1"/>
                </a:solidFill>
                <a:latin typeface="Calibri" pitchFamily="34" charset="0"/>
                <a:ea typeface="ＭＳ Ｐゴシック" charset="-128"/>
              </a:defRPr>
            </a:lvl2pPr>
            <a:lvl3pPr marL="1143000" indent="-228600" eaLnBrk="0" hangingPunct="0">
              <a:spcBef>
                <a:spcPct val="30000"/>
              </a:spcBef>
              <a:defRPr sz="1200">
                <a:solidFill>
                  <a:schemeClr val="tx1"/>
                </a:solidFill>
                <a:latin typeface="Calibri" pitchFamily="34" charset="0"/>
                <a:ea typeface="ＭＳ Ｐゴシック" charset="-128"/>
              </a:defRPr>
            </a:lvl3pPr>
            <a:lvl4pPr marL="1600200" indent="-228600" eaLnBrk="0" hangingPunct="0">
              <a:spcBef>
                <a:spcPct val="30000"/>
              </a:spcBef>
              <a:defRPr sz="1200">
                <a:solidFill>
                  <a:schemeClr val="tx1"/>
                </a:solidFill>
                <a:latin typeface="Calibri" pitchFamily="34" charset="0"/>
                <a:ea typeface="ＭＳ Ｐゴシック" charset="-128"/>
              </a:defRPr>
            </a:lvl4pPr>
            <a:lvl5pPr marL="2057400" indent="-228600" eaLnBrk="0" hangingPunct="0">
              <a:spcBef>
                <a:spcPct val="30000"/>
              </a:spcBef>
              <a:defRPr sz="1200">
                <a:solidFill>
                  <a:schemeClr val="tx1"/>
                </a:solidFill>
                <a:latin typeface="Calibri" pitchFamily="34" charset="0"/>
                <a:ea typeface="ＭＳ Ｐゴシック"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charset="-128"/>
              </a:defRPr>
            </a:lvl9pPr>
          </a:lstStyle>
          <a:p>
            <a:pPr eaLnBrk="1" hangingPunct="1">
              <a:spcBef>
                <a:spcPct val="0"/>
              </a:spcBef>
            </a:pPr>
            <a:fld id="{17DFEBAB-CFB2-4E24-A899-A7F83A45D932}" type="slidenum">
              <a:rPr lang="fr-FR" altLang="fr-FR" smtClean="0">
                <a:latin typeface="Comic Sans MS" pitchFamily="66" charset="0"/>
              </a:rPr>
              <a:pPr eaLnBrk="1" hangingPunct="1">
                <a:spcBef>
                  <a:spcPct val="0"/>
                </a:spcBef>
              </a:pPr>
              <a:t>11</a:t>
            </a:fld>
            <a:endParaRPr lang="fr-FR" altLang="fr-FR" smtClean="0">
              <a:latin typeface="Comic Sans MS" pitchFamily="66"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ea typeface="ＭＳ Ｐゴシック" charset="-128"/>
            </a:endParaRPr>
          </a:p>
        </p:txBody>
      </p:sp>
      <p:sp>
        <p:nvSpPr>
          <p:cNvPr id="33796"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charset="-128"/>
              </a:defRPr>
            </a:lvl1pPr>
            <a:lvl2pPr marL="742950" indent="-285750" eaLnBrk="0" hangingPunct="0">
              <a:spcBef>
                <a:spcPct val="30000"/>
              </a:spcBef>
              <a:defRPr sz="1200">
                <a:solidFill>
                  <a:schemeClr val="tx1"/>
                </a:solidFill>
                <a:latin typeface="Calibri" pitchFamily="34" charset="0"/>
                <a:ea typeface="ＭＳ Ｐゴシック" charset="-128"/>
              </a:defRPr>
            </a:lvl2pPr>
            <a:lvl3pPr marL="1143000" indent="-228600" eaLnBrk="0" hangingPunct="0">
              <a:spcBef>
                <a:spcPct val="30000"/>
              </a:spcBef>
              <a:defRPr sz="1200">
                <a:solidFill>
                  <a:schemeClr val="tx1"/>
                </a:solidFill>
                <a:latin typeface="Calibri" pitchFamily="34" charset="0"/>
                <a:ea typeface="ＭＳ Ｐゴシック" charset="-128"/>
              </a:defRPr>
            </a:lvl3pPr>
            <a:lvl4pPr marL="1600200" indent="-228600" eaLnBrk="0" hangingPunct="0">
              <a:spcBef>
                <a:spcPct val="30000"/>
              </a:spcBef>
              <a:defRPr sz="1200">
                <a:solidFill>
                  <a:schemeClr val="tx1"/>
                </a:solidFill>
                <a:latin typeface="Calibri" pitchFamily="34" charset="0"/>
                <a:ea typeface="ＭＳ Ｐゴシック" charset="-128"/>
              </a:defRPr>
            </a:lvl4pPr>
            <a:lvl5pPr marL="2057400" indent="-228600" eaLnBrk="0" hangingPunct="0">
              <a:spcBef>
                <a:spcPct val="30000"/>
              </a:spcBef>
              <a:defRPr sz="1200">
                <a:solidFill>
                  <a:schemeClr val="tx1"/>
                </a:solidFill>
                <a:latin typeface="Calibri" pitchFamily="34" charset="0"/>
                <a:ea typeface="ＭＳ Ｐゴシック"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charset="-128"/>
              </a:defRPr>
            </a:lvl9pPr>
          </a:lstStyle>
          <a:p>
            <a:pPr eaLnBrk="1" hangingPunct="1">
              <a:spcBef>
                <a:spcPct val="0"/>
              </a:spcBef>
            </a:pPr>
            <a:fld id="{BAAB5C55-BA77-4007-8EDA-A65256876855}" type="slidenum">
              <a:rPr lang="fr-FR" altLang="fr-FR" smtClean="0">
                <a:latin typeface="Comic Sans MS" pitchFamily="66" charset="0"/>
              </a:rPr>
              <a:pPr eaLnBrk="1" hangingPunct="1">
                <a:spcBef>
                  <a:spcPct val="0"/>
                </a:spcBef>
              </a:pPr>
              <a:t>12</a:t>
            </a:fld>
            <a:endParaRPr lang="fr-FR" altLang="fr-FR" smtClean="0">
              <a:latin typeface="Comic Sans MS" pitchFamily="66"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ea typeface="ＭＳ Ｐゴシック" charset="-128"/>
            </a:endParaRPr>
          </a:p>
        </p:txBody>
      </p:sp>
      <p:sp>
        <p:nvSpPr>
          <p:cNvPr id="34820"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charset="-128"/>
              </a:defRPr>
            </a:lvl1pPr>
            <a:lvl2pPr marL="742950" indent="-285750" eaLnBrk="0" hangingPunct="0">
              <a:spcBef>
                <a:spcPct val="30000"/>
              </a:spcBef>
              <a:defRPr sz="1200">
                <a:solidFill>
                  <a:schemeClr val="tx1"/>
                </a:solidFill>
                <a:latin typeface="Calibri" pitchFamily="34" charset="0"/>
                <a:ea typeface="ＭＳ Ｐゴシック" charset="-128"/>
              </a:defRPr>
            </a:lvl2pPr>
            <a:lvl3pPr marL="1143000" indent="-228600" eaLnBrk="0" hangingPunct="0">
              <a:spcBef>
                <a:spcPct val="30000"/>
              </a:spcBef>
              <a:defRPr sz="1200">
                <a:solidFill>
                  <a:schemeClr val="tx1"/>
                </a:solidFill>
                <a:latin typeface="Calibri" pitchFamily="34" charset="0"/>
                <a:ea typeface="ＭＳ Ｐゴシック" charset="-128"/>
              </a:defRPr>
            </a:lvl3pPr>
            <a:lvl4pPr marL="1600200" indent="-228600" eaLnBrk="0" hangingPunct="0">
              <a:spcBef>
                <a:spcPct val="30000"/>
              </a:spcBef>
              <a:defRPr sz="1200">
                <a:solidFill>
                  <a:schemeClr val="tx1"/>
                </a:solidFill>
                <a:latin typeface="Calibri" pitchFamily="34" charset="0"/>
                <a:ea typeface="ＭＳ Ｐゴシック" charset="-128"/>
              </a:defRPr>
            </a:lvl4pPr>
            <a:lvl5pPr marL="2057400" indent="-228600" eaLnBrk="0" hangingPunct="0">
              <a:spcBef>
                <a:spcPct val="30000"/>
              </a:spcBef>
              <a:defRPr sz="1200">
                <a:solidFill>
                  <a:schemeClr val="tx1"/>
                </a:solidFill>
                <a:latin typeface="Calibri" pitchFamily="34" charset="0"/>
                <a:ea typeface="ＭＳ Ｐゴシック"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charset="-128"/>
              </a:defRPr>
            </a:lvl9pPr>
          </a:lstStyle>
          <a:p>
            <a:pPr eaLnBrk="1" hangingPunct="1">
              <a:spcBef>
                <a:spcPct val="0"/>
              </a:spcBef>
            </a:pPr>
            <a:fld id="{55CAA962-4AF8-460F-A4E2-E498E992C1B2}" type="slidenum">
              <a:rPr lang="fr-FR" altLang="fr-FR" smtClean="0">
                <a:latin typeface="Comic Sans MS" pitchFamily="66" charset="0"/>
              </a:rPr>
              <a:pPr eaLnBrk="1" hangingPunct="1">
                <a:spcBef>
                  <a:spcPct val="0"/>
                </a:spcBef>
              </a:pPr>
              <a:t>13</a:t>
            </a:fld>
            <a:endParaRPr lang="fr-FR" altLang="fr-FR" smtClean="0">
              <a:latin typeface="Comic Sans MS" pitchFamily="66"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ea typeface="ＭＳ Ｐゴシック" charset="-128"/>
            </a:endParaRPr>
          </a:p>
        </p:txBody>
      </p:sp>
      <p:sp>
        <p:nvSpPr>
          <p:cNvPr id="3584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charset="-128"/>
              </a:defRPr>
            </a:lvl1pPr>
            <a:lvl2pPr marL="742950" indent="-285750" eaLnBrk="0" hangingPunct="0">
              <a:spcBef>
                <a:spcPct val="30000"/>
              </a:spcBef>
              <a:defRPr sz="1200">
                <a:solidFill>
                  <a:schemeClr val="tx1"/>
                </a:solidFill>
                <a:latin typeface="Calibri" pitchFamily="34" charset="0"/>
                <a:ea typeface="ＭＳ Ｐゴシック" charset="-128"/>
              </a:defRPr>
            </a:lvl2pPr>
            <a:lvl3pPr marL="1143000" indent="-228600" eaLnBrk="0" hangingPunct="0">
              <a:spcBef>
                <a:spcPct val="30000"/>
              </a:spcBef>
              <a:defRPr sz="1200">
                <a:solidFill>
                  <a:schemeClr val="tx1"/>
                </a:solidFill>
                <a:latin typeface="Calibri" pitchFamily="34" charset="0"/>
                <a:ea typeface="ＭＳ Ｐゴシック" charset="-128"/>
              </a:defRPr>
            </a:lvl3pPr>
            <a:lvl4pPr marL="1600200" indent="-228600" eaLnBrk="0" hangingPunct="0">
              <a:spcBef>
                <a:spcPct val="30000"/>
              </a:spcBef>
              <a:defRPr sz="1200">
                <a:solidFill>
                  <a:schemeClr val="tx1"/>
                </a:solidFill>
                <a:latin typeface="Calibri" pitchFamily="34" charset="0"/>
                <a:ea typeface="ＭＳ Ｐゴシック" charset="-128"/>
              </a:defRPr>
            </a:lvl4pPr>
            <a:lvl5pPr marL="2057400" indent="-228600" eaLnBrk="0" hangingPunct="0">
              <a:spcBef>
                <a:spcPct val="30000"/>
              </a:spcBef>
              <a:defRPr sz="1200">
                <a:solidFill>
                  <a:schemeClr val="tx1"/>
                </a:solidFill>
                <a:latin typeface="Calibri" pitchFamily="34" charset="0"/>
                <a:ea typeface="ＭＳ Ｐゴシック"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charset="-128"/>
              </a:defRPr>
            </a:lvl9pPr>
          </a:lstStyle>
          <a:p>
            <a:pPr eaLnBrk="1" hangingPunct="1">
              <a:spcBef>
                <a:spcPct val="0"/>
              </a:spcBef>
            </a:pPr>
            <a:fld id="{5C5C8F16-AA2B-447B-B852-757BC22BF776}" type="slidenum">
              <a:rPr lang="fr-FR" altLang="fr-FR" smtClean="0">
                <a:latin typeface="Comic Sans MS" pitchFamily="66" charset="0"/>
              </a:rPr>
              <a:pPr eaLnBrk="1" hangingPunct="1">
                <a:spcBef>
                  <a:spcPct val="0"/>
                </a:spcBef>
              </a:pPr>
              <a:t>14</a:t>
            </a:fld>
            <a:endParaRPr lang="fr-FR" altLang="fr-FR" smtClean="0">
              <a:latin typeface="Comic Sans MS" pitchFamily="66"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ea typeface="ＭＳ Ｐゴシック" charset="-128"/>
            </a:endParaRPr>
          </a:p>
        </p:txBody>
      </p:sp>
      <p:sp>
        <p:nvSpPr>
          <p:cNvPr id="38916"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charset="-128"/>
              </a:defRPr>
            </a:lvl1pPr>
            <a:lvl2pPr marL="742950" indent="-285750" eaLnBrk="0" hangingPunct="0">
              <a:spcBef>
                <a:spcPct val="30000"/>
              </a:spcBef>
              <a:defRPr sz="1200">
                <a:solidFill>
                  <a:schemeClr val="tx1"/>
                </a:solidFill>
                <a:latin typeface="Calibri" pitchFamily="34" charset="0"/>
                <a:ea typeface="ＭＳ Ｐゴシック" charset="-128"/>
              </a:defRPr>
            </a:lvl2pPr>
            <a:lvl3pPr marL="1143000" indent="-228600" eaLnBrk="0" hangingPunct="0">
              <a:spcBef>
                <a:spcPct val="30000"/>
              </a:spcBef>
              <a:defRPr sz="1200">
                <a:solidFill>
                  <a:schemeClr val="tx1"/>
                </a:solidFill>
                <a:latin typeface="Calibri" pitchFamily="34" charset="0"/>
                <a:ea typeface="ＭＳ Ｐゴシック" charset="-128"/>
              </a:defRPr>
            </a:lvl3pPr>
            <a:lvl4pPr marL="1600200" indent="-228600" eaLnBrk="0" hangingPunct="0">
              <a:spcBef>
                <a:spcPct val="30000"/>
              </a:spcBef>
              <a:defRPr sz="1200">
                <a:solidFill>
                  <a:schemeClr val="tx1"/>
                </a:solidFill>
                <a:latin typeface="Calibri" pitchFamily="34" charset="0"/>
                <a:ea typeface="ＭＳ Ｐゴシック" charset="-128"/>
              </a:defRPr>
            </a:lvl4pPr>
            <a:lvl5pPr marL="2057400" indent="-228600" eaLnBrk="0" hangingPunct="0">
              <a:spcBef>
                <a:spcPct val="30000"/>
              </a:spcBef>
              <a:defRPr sz="1200">
                <a:solidFill>
                  <a:schemeClr val="tx1"/>
                </a:solidFill>
                <a:latin typeface="Calibri" pitchFamily="34" charset="0"/>
                <a:ea typeface="ＭＳ Ｐゴシック"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charset="-128"/>
              </a:defRPr>
            </a:lvl9pPr>
          </a:lstStyle>
          <a:p>
            <a:pPr eaLnBrk="1" hangingPunct="1">
              <a:spcBef>
                <a:spcPct val="0"/>
              </a:spcBef>
            </a:pPr>
            <a:fld id="{1355844A-6F78-4E00-89A6-96E9E83DFDAE}" type="slidenum">
              <a:rPr lang="fr-FR" altLang="fr-FR" smtClean="0">
                <a:latin typeface="Comic Sans MS" pitchFamily="66" charset="0"/>
              </a:rPr>
              <a:pPr eaLnBrk="1" hangingPunct="1">
                <a:spcBef>
                  <a:spcPct val="0"/>
                </a:spcBef>
              </a:pPr>
              <a:t>15</a:t>
            </a:fld>
            <a:endParaRPr lang="fr-FR" altLang="fr-FR" smtClean="0">
              <a:latin typeface="Comic Sans MS" pitchFamily="66"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0A1F4F82-3101-4712-ADFB-B066B518304F}" type="slidenum">
              <a:rPr lang="fr-FR" altLang="fr-FR" smtClean="0">
                <a:latin typeface="Comic Sans MS" pitchFamily="66" charset="0"/>
              </a:rPr>
              <a:pPr eaLnBrk="1" hangingPunct="1">
                <a:spcBef>
                  <a:spcPct val="0"/>
                </a:spcBef>
              </a:pPr>
              <a:t>16</a:t>
            </a:fld>
            <a:endParaRPr lang="fr-FR" altLang="fr-FR" smtClean="0">
              <a:latin typeface="Comic Sans MS" pitchFamily="66" charset="0"/>
            </a:endParaRPr>
          </a:p>
        </p:txBody>
      </p:sp>
      <p:sp>
        <p:nvSpPr>
          <p:cNvPr id="532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altLang="fr-FR"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ea typeface="ＭＳ Ｐゴシック" charset="-128"/>
            </a:endParaRPr>
          </a:p>
        </p:txBody>
      </p:sp>
      <p:sp>
        <p:nvSpPr>
          <p:cNvPr id="38916"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charset="-128"/>
              </a:defRPr>
            </a:lvl1pPr>
            <a:lvl2pPr marL="742950" indent="-285750" eaLnBrk="0" hangingPunct="0">
              <a:spcBef>
                <a:spcPct val="30000"/>
              </a:spcBef>
              <a:defRPr sz="1200">
                <a:solidFill>
                  <a:schemeClr val="tx1"/>
                </a:solidFill>
                <a:latin typeface="Calibri" pitchFamily="34" charset="0"/>
                <a:ea typeface="ＭＳ Ｐゴシック" charset="-128"/>
              </a:defRPr>
            </a:lvl2pPr>
            <a:lvl3pPr marL="1143000" indent="-228600" eaLnBrk="0" hangingPunct="0">
              <a:spcBef>
                <a:spcPct val="30000"/>
              </a:spcBef>
              <a:defRPr sz="1200">
                <a:solidFill>
                  <a:schemeClr val="tx1"/>
                </a:solidFill>
                <a:latin typeface="Calibri" pitchFamily="34" charset="0"/>
                <a:ea typeface="ＭＳ Ｐゴシック" charset="-128"/>
              </a:defRPr>
            </a:lvl3pPr>
            <a:lvl4pPr marL="1600200" indent="-228600" eaLnBrk="0" hangingPunct="0">
              <a:spcBef>
                <a:spcPct val="30000"/>
              </a:spcBef>
              <a:defRPr sz="1200">
                <a:solidFill>
                  <a:schemeClr val="tx1"/>
                </a:solidFill>
                <a:latin typeface="Calibri" pitchFamily="34" charset="0"/>
                <a:ea typeface="ＭＳ Ｐゴシック" charset="-128"/>
              </a:defRPr>
            </a:lvl4pPr>
            <a:lvl5pPr marL="2057400" indent="-228600" eaLnBrk="0" hangingPunct="0">
              <a:spcBef>
                <a:spcPct val="30000"/>
              </a:spcBef>
              <a:defRPr sz="1200">
                <a:solidFill>
                  <a:schemeClr val="tx1"/>
                </a:solidFill>
                <a:latin typeface="Calibri" pitchFamily="34" charset="0"/>
                <a:ea typeface="ＭＳ Ｐゴシック"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charset="-128"/>
              </a:defRPr>
            </a:lvl9pPr>
          </a:lstStyle>
          <a:p>
            <a:pPr eaLnBrk="1" hangingPunct="1">
              <a:spcBef>
                <a:spcPct val="0"/>
              </a:spcBef>
            </a:pPr>
            <a:fld id="{1355844A-6F78-4E00-89A6-96E9E83DFDAE}" type="slidenum">
              <a:rPr lang="fr-FR" altLang="fr-FR" smtClean="0">
                <a:latin typeface="Comic Sans MS" pitchFamily="66" charset="0"/>
              </a:rPr>
              <a:pPr eaLnBrk="1" hangingPunct="1">
                <a:spcBef>
                  <a:spcPct val="0"/>
                </a:spcBef>
              </a:pPr>
              <a:t>18</a:t>
            </a:fld>
            <a:endParaRPr lang="fr-FR" altLang="fr-FR" smtClean="0">
              <a:latin typeface="Comic Sans MS" pitchFamily="66"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ea typeface="ＭＳ Ｐゴシック" charset="-128"/>
            </a:endParaRPr>
          </a:p>
        </p:txBody>
      </p:sp>
      <p:sp>
        <p:nvSpPr>
          <p:cNvPr id="3686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charset="-128"/>
              </a:defRPr>
            </a:lvl1pPr>
            <a:lvl2pPr marL="742950" indent="-285750" eaLnBrk="0" hangingPunct="0">
              <a:spcBef>
                <a:spcPct val="30000"/>
              </a:spcBef>
              <a:defRPr sz="1200">
                <a:solidFill>
                  <a:schemeClr val="tx1"/>
                </a:solidFill>
                <a:latin typeface="Calibri" pitchFamily="34" charset="0"/>
                <a:ea typeface="ＭＳ Ｐゴシック" charset="-128"/>
              </a:defRPr>
            </a:lvl2pPr>
            <a:lvl3pPr marL="1143000" indent="-228600" eaLnBrk="0" hangingPunct="0">
              <a:spcBef>
                <a:spcPct val="30000"/>
              </a:spcBef>
              <a:defRPr sz="1200">
                <a:solidFill>
                  <a:schemeClr val="tx1"/>
                </a:solidFill>
                <a:latin typeface="Calibri" pitchFamily="34" charset="0"/>
                <a:ea typeface="ＭＳ Ｐゴシック" charset="-128"/>
              </a:defRPr>
            </a:lvl3pPr>
            <a:lvl4pPr marL="1600200" indent="-228600" eaLnBrk="0" hangingPunct="0">
              <a:spcBef>
                <a:spcPct val="30000"/>
              </a:spcBef>
              <a:defRPr sz="1200">
                <a:solidFill>
                  <a:schemeClr val="tx1"/>
                </a:solidFill>
                <a:latin typeface="Calibri" pitchFamily="34" charset="0"/>
                <a:ea typeface="ＭＳ Ｐゴシック" charset="-128"/>
              </a:defRPr>
            </a:lvl4pPr>
            <a:lvl5pPr marL="2057400" indent="-228600" eaLnBrk="0" hangingPunct="0">
              <a:spcBef>
                <a:spcPct val="30000"/>
              </a:spcBef>
              <a:defRPr sz="1200">
                <a:solidFill>
                  <a:schemeClr val="tx1"/>
                </a:solidFill>
                <a:latin typeface="Calibri" pitchFamily="34" charset="0"/>
                <a:ea typeface="ＭＳ Ｐゴシック"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charset="-128"/>
              </a:defRPr>
            </a:lvl9pPr>
          </a:lstStyle>
          <a:p>
            <a:pPr eaLnBrk="1" hangingPunct="1">
              <a:spcBef>
                <a:spcPct val="0"/>
              </a:spcBef>
            </a:pPr>
            <a:fld id="{A6DB553F-7563-4693-B08A-9A4216EC8ACB}" type="slidenum">
              <a:rPr lang="fr-FR" altLang="fr-FR" smtClean="0">
                <a:latin typeface="Comic Sans MS" pitchFamily="66" charset="0"/>
              </a:rPr>
              <a:pPr eaLnBrk="1" hangingPunct="1">
                <a:spcBef>
                  <a:spcPct val="0"/>
                </a:spcBef>
              </a:pPr>
              <a:t>19</a:t>
            </a:fld>
            <a:endParaRPr lang="fr-FR" altLang="fr-FR" smtClean="0">
              <a:latin typeface="Comic Sans MS" pitchFamily="66"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ea typeface="ＭＳ Ｐゴシック" charset="-128"/>
            </a:endParaRPr>
          </a:p>
        </p:txBody>
      </p:sp>
      <p:sp>
        <p:nvSpPr>
          <p:cNvPr id="3789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charset="-128"/>
              </a:defRPr>
            </a:lvl1pPr>
            <a:lvl2pPr marL="742950" indent="-285750" eaLnBrk="0" hangingPunct="0">
              <a:spcBef>
                <a:spcPct val="30000"/>
              </a:spcBef>
              <a:defRPr sz="1200">
                <a:solidFill>
                  <a:schemeClr val="tx1"/>
                </a:solidFill>
                <a:latin typeface="Calibri" pitchFamily="34" charset="0"/>
                <a:ea typeface="ＭＳ Ｐゴシック" charset="-128"/>
              </a:defRPr>
            </a:lvl2pPr>
            <a:lvl3pPr marL="1143000" indent="-228600" eaLnBrk="0" hangingPunct="0">
              <a:spcBef>
                <a:spcPct val="30000"/>
              </a:spcBef>
              <a:defRPr sz="1200">
                <a:solidFill>
                  <a:schemeClr val="tx1"/>
                </a:solidFill>
                <a:latin typeface="Calibri" pitchFamily="34" charset="0"/>
                <a:ea typeface="ＭＳ Ｐゴシック" charset="-128"/>
              </a:defRPr>
            </a:lvl3pPr>
            <a:lvl4pPr marL="1600200" indent="-228600" eaLnBrk="0" hangingPunct="0">
              <a:spcBef>
                <a:spcPct val="30000"/>
              </a:spcBef>
              <a:defRPr sz="1200">
                <a:solidFill>
                  <a:schemeClr val="tx1"/>
                </a:solidFill>
                <a:latin typeface="Calibri" pitchFamily="34" charset="0"/>
                <a:ea typeface="ＭＳ Ｐゴシック" charset="-128"/>
              </a:defRPr>
            </a:lvl4pPr>
            <a:lvl5pPr marL="2057400" indent="-228600" eaLnBrk="0" hangingPunct="0">
              <a:spcBef>
                <a:spcPct val="30000"/>
              </a:spcBef>
              <a:defRPr sz="1200">
                <a:solidFill>
                  <a:schemeClr val="tx1"/>
                </a:solidFill>
                <a:latin typeface="Calibri" pitchFamily="34" charset="0"/>
                <a:ea typeface="ＭＳ Ｐゴシック"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charset="-128"/>
              </a:defRPr>
            </a:lvl9pPr>
          </a:lstStyle>
          <a:p>
            <a:pPr eaLnBrk="1" hangingPunct="1">
              <a:spcBef>
                <a:spcPct val="0"/>
              </a:spcBef>
            </a:pPr>
            <a:fld id="{B07F1FFD-F11C-426D-A6AB-CEE1A025C1FC}" type="slidenum">
              <a:rPr lang="fr-FR" altLang="fr-FR" smtClean="0">
                <a:latin typeface="Comic Sans MS" pitchFamily="66" charset="0"/>
              </a:rPr>
              <a:pPr eaLnBrk="1" hangingPunct="1">
                <a:spcBef>
                  <a:spcPct val="0"/>
                </a:spcBef>
              </a:pPr>
              <a:t>22</a:t>
            </a:fld>
            <a:endParaRPr lang="fr-FR" altLang="fr-FR" smtClean="0">
              <a:latin typeface="Comic Sans MS" pitchFamily="66"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ea typeface="ＭＳ Ｐゴシック" charset="-128"/>
            </a:endParaRPr>
          </a:p>
        </p:txBody>
      </p:sp>
      <p:sp>
        <p:nvSpPr>
          <p:cNvPr id="23556"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charset="-128"/>
              </a:defRPr>
            </a:lvl1pPr>
            <a:lvl2pPr marL="742950" indent="-285750" eaLnBrk="0" hangingPunct="0">
              <a:spcBef>
                <a:spcPct val="30000"/>
              </a:spcBef>
              <a:defRPr sz="1200">
                <a:solidFill>
                  <a:schemeClr val="tx1"/>
                </a:solidFill>
                <a:latin typeface="Calibri" pitchFamily="34" charset="0"/>
                <a:ea typeface="ＭＳ Ｐゴシック" charset="-128"/>
              </a:defRPr>
            </a:lvl2pPr>
            <a:lvl3pPr marL="1143000" indent="-228600" eaLnBrk="0" hangingPunct="0">
              <a:spcBef>
                <a:spcPct val="30000"/>
              </a:spcBef>
              <a:defRPr sz="1200">
                <a:solidFill>
                  <a:schemeClr val="tx1"/>
                </a:solidFill>
                <a:latin typeface="Calibri" pitchFamily="34" charset="0"/>
                <a:ea typeface="ＭＳ Ｐゴシック" charset="-128"/>
              </a:defRPr>
            </a:lvl3pPr>
            <a:lvl4pPr marL="1600200" indent="-228600" eaLnBrk="0" hangingPunct="0">
              <a:spcBef>
                <a:spcPct val="30000"/>
              </a:spcBef>
              <a:defRPr sz="1200">
                <a:solidFill>
                  <a:schemeClr val="tx1"/>
                </a:solidFill>
                <a:latin typeface="Calibri" pitchFamily="34" charset="0"/>
                <a:ea typeface="ＭＳ Ｐゴシック" charset="-128"/>
              </a:defRPr>
            </a:lvl4pPr>
            <a:lvl5pPr marL="2057400" indent="-228600" eaLnBrk="0" hangingPunct="0">
              <a:spcBef>
                <a:spcPct val="30000"/>
              </a:spcBef>
              <a:defRPr sz="1200">
                <a:solidFill>
                  <a:schemeClr val="tx1"/>
                </a:solidFill>
                <a:latin typeface="Calibri" pitchFamily="34" charset="0"/>
                <a:ea typeface="ＭＳ Ｐゴシック"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charset="-128"/>
              </a:defRPr>
            </a:lvl9pPr>
          </a:lstStyle>
          <a:p>
            <a:pPr eaLnBrk="1" hangingPunct="1">
              <a:spcBef>
                <a:spcPct val="0"/>
              </a:spcBef>
            </a:pPr>
            <a:fld id="{8203C061-2DE7-40AD-81D2-A024230C3154}" type="slidenum">
              <a:rPr lang="fr-FR" altLang="fr-FR" smtClean="0">
                <a:latin typeface="Comic Sans MS" pitchFamily="66" charset="0"/>
              </a:rPr>
              <a:pPr eaLnBrk="1" hangingPunct="1">
                <a:spcBef>
                  <a:spcPct val="0"/>
                </a:spcBef>
              </a:pPr>
              <a:t>2</a:t>
            </a:fld>
            <a:endParaRPr lang="fr-FR" altLang="fr-FR" smtClean="0">
              <a:latin typeface="Comic Sans MS" pitchFamily="66"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ea typeface="ＭＳ Ｐゴシック" charset="-128"/>
            </a:endParaRPr>
          </a:p>
        </p:txBody>
      </p:sp>
      <p:sp>
        <p:nvSpPr>
          <p:cNvPr id="38916"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charset="-128"/>
              </a:defRPr>
            </a:lvl1pPr>
            <a:lvl2pPr marL="742950" indent="-285750" eaLnBrk="0" hangingPunct="0">
              <a:spcBef>
                <a:spcPct val="30000"/>
              </a:spcBef>
              <a:defRPr sz="1200">
                <a:solidFill>
                  <a:schemeClr val="tx1"/>
                </a:solidFill>
                <a:latin typeface="Calibri" pitchFamily="34" charset="0"/>
                <a:ea typeface="ＭＳ Ｐゴシック" charset="-128"/>
              </a:defRPr>
            </a:lvl2pPr>
            <a:lvl3pPr marL="1143000" indent="-228600" eaLnBrk="0" hangingPunct="0">
              <a:spcBef>
                <a:spcPct val="30000"/>
              </a:spcBef>
              <a:defRPr sz="1200">
                <a:solidFill>
                  <a:schemeClr val="tx1"/>
                </a:solidFill>
                <a:latin typeface="Calibri" pitchFamily="34" charset="0"/>
                <a:ea typeface="ＭＳ Ｐゴシック" charset="-128"/>
              </a:defRPr>
            </a:lvl3pPr>
            <a:lvl4pPr marL="1600200" indent="-228600" eaLnBrk="0" hangingPunct="0">
              <a:spcBef>
                <a:spcPct val="30000"/>
              </a:spcBef>
              <a:defRPr sz="1200">
                <a:solidFill>
                  <a:schemeClr val="tx1"/>
                </a:solidFill>
                <a:latin typeface="Calibri" pitchFamily="34" charset="0"/>
                <a:ea typeface="ＭＳ Ｐゴシック" charset="-128"/>
              </a:defRPr>
            </a:lvl4pPr>
            <a:lvl5pPr marL="2057400" indent="-228600" eaLnBrk="0" hangingPunct="0">
              <a:spcBef>
                <a:spcPct val="30000"/>
              </a:spcBef>
              <a:defRPr sz="1200">
                <a:solidFill>
                  <a:schemeClr val="tx1"/>
                </a:solidFill>
                <a:latin typeface="Calibri" pitchFamily="34" charset="0"/>
                <a:ea typeface="ＭＳ Ｐゴシック"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charset="-128"/>
              </a:defRPr>
            </a:lvl9pPr>
          </a:lstStyle>
          <a:p>
            <a:pPr eaLnBrk="1" hangingPunct="1">
              <a:spcBef>
                <a:spcPct val="0"/>
              </a:spcBef>
            </a:pPr>
            <a:fld id="{1355844A-6F78-4E00-89A6-96E9E83DFDAE}" type="slidenum">
              <a:rPr lang="fr-FR" altLang="fr-FR" smtClean="0">
                <a:latin typeface="Comic Sans MS" pitchFamily="66" charset="0"/>
              </a:rPr>
              <a:pPr eaLnBrk="1" hangingPunct="1">
                <a:spcBef>
                  <a:spcPct val="0"/>
                </a:spcBef>
              </a:pPr>
              <a:t>23</a:t>
            </a:fld>
            <a:endParaRPr lang="fr-FR" altLang="fr-FR" smtClean="0">
              <a:latin typeface="Comic Sans MS" pitchFamily="66"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ea typeface="ＭＳ Ｐゴシック" charset="-128"/>
            </a:endParaRPr>
          </a:p>
        </p:txBody>
      </p:sp>
      <p:sp>
        <p:nvSpPr>
          <p:cNvPr id="38916"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charset="-128"/>
              </a:defRPr>
            </a:lvl1pPr>
            <a:lvl2pPr marL="742950" indent="-285750" eaLnBrk="0" hangingPunct="0">
              <a:spcBef>
                <a:spcPct val="30000"/>
              </a:spcBef>
              <a:defRPr sz="1200">
                <a:solidFill>
                  <a:schemeClr val="tx1"/>
                </a:solidFill>
                <a:latin typeface="Calibri" pitchFamily="34" charset="0"/>
                <a:ea typeface="ＭＳ Ｐゴシック" charset="-128"/>
              </a:defRPr>
            </a:lvl2pPr>
            <a:lvl3pPr marL="1143000" indent="-228600" eaLnBrk="0" hangingPunct="0">
              <a:spcBef>
                <a:spcPct val="30000"/>
              </a:spcBef>
              <a:defRPr sz="1200">
                <a:solidFill>
                  <a:schemeClr val="tx1"/>
                </a:solidFill>
                <a:latin typeface="Calibri" pitchFamily="34" charset="0"/>
                <a:ea typeface="ＭＳ Ｐゴシック" charset="-128"/>
              </a:defRPr>
            </a:lvl3pPr>
            <a:lvl4pPr marL="1600200" indent="-228600" eaLnBrk="0" hangingPunct="0">
              <a:spcBef>
                <a:spcPct val="30000"/>
              </a:spcBef>
              <a:defRPr sz="1200">
                <a:solidFill>
                  <a:schemeClr val="tx1"/>
                </a:solidFill>
                <a:latin typeface="Calibri" pitchFamily="34" charset="0"/>
                <a:ea typeface="ＭＳ Ｐゴシック" charset="-128"/>
              </a:defRPr>
            </a:lvl4pPr>
            <a:lvl5pPr marL="2057400" indent="-228600" eaLnBrk="0" hangingPunct="0">
              <a:spcBef>
                <a:spcPct val="30000"/>
              </a:spcBef>
              <a:defRPr sz="1200">
                <a:solidFill>
                  <a:schemeClr val="tx1"/>
                </a:solidFill>
                <a:latin typeface="Calibri" pitchFamily="34" charset="0"/>
                <a:ea typeface="ＭＳ Ｐゴシック"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charset="-128"/>
              </a:defRPr>
            </a:lvl9pPr>
          </a:lstStyle>
          <a:p>
            <a:pPr eaLnBrk="1" hangingPunct="1">
              <a:spcBef>
                <a:spcPct val="0"/>
              </a:spcBef>
            </a:pPr>
            <a:fld id="{1355844A-6F78-4E00-89A6-96E9E83DFDAE}" type="slidenum">
              <a:rPr lang="fr-FR" altLang="fr-FR" smtClean="0">
                <a:latin typeface="Comic Sans MS" pitchFamily="66" charset="0"/>
              </a:rPr>
              <a:pPr eaLnBrk="1" hangingPunct="1">
                <a:spcBef>
                  <a:spcPct val="0"/>
                </a:spcBef>
              </a:pPr>
              <a:t>24</a:t>
            </a:fld>
            <a:endParaRPr lang="fr-FR" altLang="fr-FR" smtClean="0">
              <a:latin typeface="Comic Sans MS" pitchFamily="66"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ea typeface="ＭＳ Ｐゴシック" charset="-128"/>
            </a:endParaRPr>
          </a:p>
        </p:txBody>
      </p:sp>
      <p:sp>
        <p:nvSpPr>
          <p:cNvPr id="38916"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charset="-128"/>
              </a:defRPr>
            </a:lvl1pPr>
            <a:lvl2pPr marL="742950" indent="-285750" eaLnBrk="0" hangingPunct="0">
              <a:spcBef>
                <a:spcPct val="30000"/>
              </a:spcBef>
              <a:defRPr sz="1200">
                <a:solidFill>
                  <a:schemeClr val="tx1"/>
                </a:solidFill>
                <a:latin typeface="Calibri" pitchFamily="34" charset="0"/>
                <a:ea typeface="ＭＳ Ｐゴシック" charset="-128"/>
              </a:defRPr>
            </a:lvl2pPr>
            <a:lvl3pPr marL="1143000" indent="-228600" eaLnBrk="0" hangingPunct="0">
              <a:spcBef>
                <a:spcPct val="30000"/>
              </a:spcBef>
              <a:defRPr sz="1200">
                <a:solidFill>
                  <a:schemeClr val="tx1"/>
                </a:solidFill>
                <a:latin typeface="Calibri" pitchFamily="34" charset="0"/>
                <a:ea typeface="ＭＳ Ｐゴシック" charset="-128"/>
              </a:defRPr>
            </a:lvl3pPr>
            <a:lvl4pPr marL="1600200" indent="-228600" eaLnBrk="0" hangingPunct="0">
              <a:spcBef>
                <a:spcPct val="30000"/>
              </a:spcBef>
              <a:defRPr sz="1200">
                <a:solidFill>
                  <a:schemeClr val="tx1"/>
                </a:solidFill>
                <a:latin typeface="Calibri" pitchFamily="34" charset="0"/>
                <a:ea typeface="ＭＳ Ｐゴシック" charset="-128"/>
              </a:defRPr>
            </a:lvl4pPr>
            <a:lvl5pPr marL="2057400" indent="-228600" eaLnBrk="0" hangingPunct="0">
              <a:spcBef>
                <a:spcPct val="30000"/>
              </a:spcBef>
              <a:defRPr sz="1200">
                <a:solidFill>
                  <a:schemeClr val="tx1"/>
                </a:solidFill>
                <a:latin typeface="Calibri" pitchFamily="34" charset="0"/>
                <a:ea typeface="ＭＳ Ｐゴシック"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charset="-128"/>
              </a:defRPr>
            </a:lvl9pPr>
          </a:lstStyle>
          <a:p>
            <a:pPr eaLnBrk="1" hangingPunct="1">
              <a:spcBef>
                <a:spcPct val="0"/>
              </a:spcBef>
            </a:pPr>
            <a:fld id="{1355844A-6F78-4E00-89A6-96E9E83DFDAE}" type="slidenum">
              <a:rPr lang="fr-FR" altLang="fr-FR" smtClean="0">
                <a:latin typeface="Comic Sans MS" pitchFamily="66" charset="0"/>
              </a:rPr>
              <a:pPr eaLnBrk="1" hangingPunct="1">
                <a:spcBef>
                  <a:spcPct val="0"/>
                </a:spcBef>
              </a:pPr>
              <a:t>25</a:t>
            </a:fld>
            <a:endParaRPr lang="fr-FR" altLang="fr-FR" smtClean="0">
              <a:latin typeface="Comic Sans MS" pitchFamily="66"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ea typeface="ＭＳ Ｐゴシック" charset="-128"/>
            </a:endParaRPr>
          </a:p>
        </p:txBody>
      </p:sp>
      <p:sp>
        <p:nvSpPr>
          <p:cNvPr id="38916"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charset="-128"/>
              </a:defRPr>
            </a:lvl1pPr>
            <a:lvl2pPr marL="742950" indent="-285750" eaLnBrk="0" hangingPunct="0">
              <a:spcBef>
                <a:spcPct val="30000"/>
              </a:spcBef>
              <a:defRPr sz="1200">
                <a:solidFill>
                  <a:schemeClr val="tx1"/>
                </a:solidFill>
                <a:latin typeface="Calibri" pitchFamily="34" charset="0"/>
                <a:ea typeface="ＭＳ Ｐゴシック" charset="-128"/>
              </a:defRPr>
            </a:lvl2pPr>
            <a:lvl3pPr marL="1143000" indent="-228600" eaLnBrk="0" hangingPunct="0">
              <a:spcBef>
                <a:spcPct val="30000"/>
              </a:spcBef>
              <a:defRPr sz="1200">
                <a:solidFill>
                  <a:schemeClr val="tx1"/>
                </a:solidFill>
                <a:latin typeface="Calibri" pitchFamily="34" charset="0"/>
                <a:ea typeface="ＭＳ Ｐゴシック" charset="-128"/>
              </a:defRPr>
            </a:lvl3pPr>
            <a:lvl4pPr marL="1600200" indent="-228600" eaLnBrk="0" hangingPunct="0">
              <a:spcBef>
                <a:spcPct val="30000"/>
              </a:spcBef>
              <a:defRPr sz="1200">
                <a:solidFill>
                  <a:schemeClr val="tx1"/>
                </a:solidFill>
                <a:latin typeface="Calibri" pitchFamily="34" charset="0"/>
                <a:ea typeface="ＭＳ Ｐゴシック" charset="-128"/>
              </a:defRPr>
            </a:lvl4pPr>
            <a:lvl5pPr marL="2057400" indent="-228600" eaLnBrk="0" hangingPunct="0">
              <a:spcBef>
                <a:spcPct val="30000"/>
              </a:spcBef>
              <a:defRPr sz="1200">
                <a:solidFill>
                  <a:schemeClr val="tx1"/>
                </a:solidFill>
                <a:latin typeface="Calibri" pitchFamily="34" charset="0"/>
                <a:ea typeface="ＭＳ Ｐゴシック"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charset="-128"/>
              </a:defRPr>
            </a:lvl9pPr>
          </a:lstStyle>
          <a:p>
            <a:pPr eaLnBrk="1" hangingPunct="1">
              <a:spcBef>
                <a:spcPct val="0"/>
              </a:spcBef>
            </a:pPr>
            <a:fld id="{1355844A-6F78-4E00-89A6-96E9E83DFDAE}" type="slidenum">
              <a:rPr lang="fr-FR" altLang="fr-FR" smtClean="0">
                <a:latin typeface="Comic Sans MS" pitchFamily="66" charset="0"/>
              </a:rPr>
              <a:pPr eaLnBrk="1" hangingPunct="1">
                <a:spcBef>
                  <a:spcPct val="0"/>
                </a:spcBef>
              </a:pPr>
              <a:t>26</a:t>
            </a:fld>
            <a:endParaRPr lang="fr-FR" altLang="fr-FR" smtClean="0">
              <a:latin typeface="Comic Sans MS" pitchFamily="66"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ea typeface="ＭＳ Ｐゴシック" charset="-128"/>
            </a:endParaRPr>
          </a:p>
        </p:txBody>
      </p:sp>
      <p:sp>
        <p:nvSpPr>
          <p:cNvPr id="38916"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charset="-128"/>
              </a:defRPr>
            </a:lvl1pPr>
            <a:lvl2pPr marL="742950" indent="-285750" eaLnBrk="0" hangingPunct="0">
              <a:spcBef>
                <a:spcPct val="30000"/>
              </a:spcBef>
              <a:defRPr sz="1200">
                <a:solidFill>
                  <a:schemeClr val="tx1"/>
                </a:solidFill>
                <a:latin typeface="Calibri" pitchFamily="34" charset="0"/>
                <a:ea typeface="ＭＳ Ｐゴシック" charset="-128"/>
              </a:defRPr>
            </a:lvl2pPr>
            <a:lvl3pPr marL="1143000" indent="-228600" eaLnBrk="0" hangingPunct="0">
              <a:spcBef>
                <a:spcPct val="30000"/>
              </a:spcBef>
              <a:defRPr sz="1200">
                <a:solidFill>
                  <a:schemeClr val="tx1"/>
                </a:solidFill>
                <a:latin typeface="Calibri" pitchFamily="34" charset="0"/>
                <a:ea typeface="ＭＳ Ｐゴシック" charset="-128"/>
              </a:defRPr>
            </a:lvl3pPr>
            <a:lvl4pPr marL="1600200" indent="-228600" eaLnBrk="0" hangingPunct="0">
              <a:spcBef>
                <a:spcPct val="30000"/>
              </a:spcBef>
              <a:defRPr sz="1200">
                <a:solidFill>
                  <a:schemeClr val="tx1"/>
                </a:solidFill>
                <a:latin typeface="Calibri" pitchFamily="34" charset="0"/>
                <a:ea typeface="ＭＳ Ｐゴシック" charset="-128"/>
              </a:defRPr>
            </a:lvl4pPr>
            <a:lvl5pPr marL="2057400" indent="-228600" eaLnBrk="0" hangingPunct="0">
              <a:spcBef>
                <a:spcPct val="30000"/>
              </a:spcBef>
              <a:defRPr sz="1200">
                <a:solidFill>
                  <a:schemeClr val="tx1"/>
                </a:solidFill>
                <a:latin typeface="Calibri" pitchFamily="34" charset="0"/>
                <a:ea typeface="ＭＳ Ｐゴシック"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charset="-128"/>
              </a:defRPr>
            </a:lvl9pPr>
          </a:lstStyle>
          <a:p>
            <a:pPr eaLnBrk="1" hangingPunct="1">
              <a:spcBef>
                <a:spcPct val="0"/>
              </a:spcBef>
            </a:pPr>
            <a:fld id="{1355844A-6F78-4E00-89A6-96E9E83DFDAE}" type="slidenum">
              <a:rPr lang="fr-FR" altLang="fr-FR" smtClean="0">
                <a:latin typeface="Comic Sans MS" pitchFamily="66" charset="0"/>
              </a:rPr>
              <a:pPr eaLnBrk="1" hangingPunct="1">
                <a:spcBef>
                  <a:spcPct val="0"/>
                </a:spcBef>
              </a:pPr>
              <a:t>27</a:t>
            </a:fld>
            <a:endParaRPr lang="fr-FR" altLang="fr-FR" smtClean="0">
              <a:latin typeface="Comic Sans MS" pitchFamily="66"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ea typeface="ＭＳ Ｐゴシック" charset="-128"/>
            </a:endParaRPr>
          </a:p>
        </p:txBody>
      </p:sp>
      <p:sp>
        <p:nvSpPr>
          <p:cNvPr id="38916"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charset="-128"/>
              </a:defRPr>
            </a:lvl1pPr>
            <a:lvl2pPr marL="742950" indent="-285750" eaLnBrk="0" hangingPunct="0">
              <a:spcBef>
                <a:spcPct val="30000"/>
              </a:spcBef>
              <a:defRPr sz="1200">
                <a:solidFill>
                  <a:schemeClr val="tx1"/>
                </a:solidFill>
                <a:latin typeface="Calibri" pitchFamily="34" charset="0"/>
                <a:ea typeface="ＭＳ Ｐゴシック" charset="-128"/>
              </a:defRPr>
            </a:lvl2pPr>
            <a:lvl3pPr marL="1143000" indent="-228600" eaLnBrk="0" hangingPunct="0">
              <a:spcBef>
                <a:spcPct val="30000"/>
              </a:spcBef>
              <a:defRPr sz="1200">
                <a:solidFill>
                  <a:schemeClr val="tx1"/>
                </a:solidFill>
                <a:latin typeface="Calibri" pitchFamily="34" charset="0"/>
                <a:ea typeface="ＭＳ Ｐゴシック" charset="-128"/>
              </a:defRPr>
            </a:lvl3pPr>
            <a:lvl4pPr marL="1600200" indent="-228600" eaLnBrk="0" hangingPunct="0">
              <a:spcBef>
                <a:spcPct val="30000"/>
              </a:spcBef>
              <a:defRPr sz="1200">
                <a:solidFill>
                  <a:schemeClr val="tx1"/>
                </a:solidFill>
                <a:latin typeface="Calibri" pitchFamily="34" charset="0"/>
                <a:ea typeface="ＭＳ Ｐゴシック" charset="-128"/>
              </a:defRPr>
            </a:lvl4pPr>
            <a:lvl5pPr marL="2057400" indent="-228600" eaLnBrk="0" hangingPunct="0">
              <a:spcBef>
                <a:spcPct val="30000"/>
              </a:spcBef>
              <a:defRPr sz="1200">
                <a:solidFill>
                  <a:schemeClr val="tx1"/>
                </a:solidFill>
                <a:latin typeface="Calibri" pitchFamily="34" charset="0"/>
                <a:ea typeface="ＭＳ Ｐゴシック"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charset="-128"/>
              </a:defRPr>
            </a:lvl9pPr>
          </a:lstStyle>
          <a:p>
            <a:pPr eaLnBrk="1" hangingPunct="1">
              <a:spcBef>
                <a:spcPct val="0"/>
              </a:spcBef>
            </a:pPr>
            <a:fld id="{1355844A-6F78-4E00-89A6-96E9E83DFDAE}" type="slidenum">
              <a:rPr lang="fr-FR" altLang="fr-FR" smtClean="0">
                <a:latin typeface="Comic Sans MS" pitchFamily="66" charset="0"/>
              </a:rPr>
              <a:pPr eaLnBrk="1" hangingPunct="1">
                <a:spcBef>
                  <a:spcPct val="0"/>
                </a:spcBef>
              </a:pPr>
              <a:t>28</a:t>
            </a:fld>
            <a:endParaRPr lang="fr-FR" altLang="fr-FR" smtClean="0">
              <a:latin typeface="Comic Sans MS" pitchFamily="66"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ea typeface="ＭＳ Ｐゴシック" charset="-128"/>
            </a:endParaRPr>
          </a:p>
        </p:txBody>
      </p:sp>
      <p:sp>
        <p:nvSpPr>
          <p:cNvPr id="38916"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charset="-128"/>
              </a:defRPr>
            </a:lvl1pPr>
            <a:lvl2pPr marL="742950" indent="-285750" eaLnBrk="0" hangingPunct="0">
              <a:spcBef>
                <a:spcPct val="30000"/>
              </a:spcBef>
              <a:defRPr sz="1200">
                <a:solidFill>
                  <a:schemeClr val="tx1"/>
                </a:solidFill>
                <a:latin typeface="Calibri" pitchFamily="34" charset="0"/>
                <a:ea typeface="ＭＳ Ｐゴシック" charset="-128"/>
              </a:defRPr>
            </a:lvl2pPr>
            <a:lvl3pPr marL="1143000" indent="-228600" eaLnBrk="0" hangingPunct="0">
              <a:spcBef>
                <a:spcPct val="30000"/>
              </a:spcBef>
              <a:defRPr sz="1200">
                <a:solidFill>
                  <a:schemeClr val="tx1"/>
                </a:solidFill>
                <a:latin typeface="Calibri" pitchFamily="34" charset="0"/>
                <a:ea typeface="ＭＳ Ｐゴシック" charset="-128"/>
              </a:defRPr>
            </a:lvl3pPr>
            <a:lvl4pPr marL="1600200" indent="-228600" eaLnBrk="0" hangingPunct="0">
              <a:spcBef>
                <a:spcPct val="30000"/>
              </a:spcBef>
              <a:defRPr sz="1200">
                <a:solidFill>
                  <a:schemeClr val="tx1"/>
                </a:solidFill>
                <a:latin typeface="Calibri" pitchFamily="34" charset="0"/>
                <a:ea typeface="ＭＳ Ｐゴシック" charset="-128"/>
              </a:defRPr>
            </a:lvl4pPr>
            <a:lvl5pPr marL="2057400" indent="-228600" eaLnBrk="0" hangingPunct="0">
              <a:spcBef>
                <a:spcPct val="30000"/>
              </a:spcBef>
              <a:defRPr sz="1200">
                <a:solidFill>
                  <a:schemeClr val="tx1"/>
                </a:solidFill>
                <a:latin typeface="Calibri" pitchFamily="34" charset="0"/>
                <a:ea typeface="ＭＳ Ｐゴシック"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charset="-128"/>
              </a:defRPr>
            </a:lvl9pPr>
          </a:lstStyle>
          <a:p>
            <a:pPr eaLnBrk="1" hangingPunct="1">
              <a:spcBef>
                <a:spcPct val="0"/>
              </a:spcBef>
            </a:pPr>
            <a:fld id="{1355844A-6F78-4E00-89A6-96E9E83DFDAE}" type="slidenum">
              <a:rPr lang="fr-FR" altLang="fr-FR" smtClean="0">
                <a:latin typeface="Comic Sans MS" pitchFamily="66" charset="0"/>
              </a:rPr>
              <a:pPr eaLnBrk="1" hangingPunct="1">
                <a:spcBef>
                  <a:spcPct val="0"/>
                </a:spcBef>
              </a:pPr>
              <a:t>29</a:t>
            </a:fld>
            <a:endParaRPr lang="fr-FR" altLang="fr-FR" smtClean="0">
              <a:latin typeface="Comic Sans MS" pitchFamily="66"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Espace réservé de l'image des diapositives 1"/>
          <p:cNvSpPr>
            <a:spLocks noGrp="1" noRot="1" noChangeAspect="1" noTextEdit="1"/>
          </p:cNvSpPr>
          <p:nvPr>
            <p:ph type="sldImg"/>
          </p:nvPr>
        </p:nvSpPr>
        <p:spPr>
          <a:ln/>
        </p:spPr>
      </p:sp>
      <p:sp>
        <p:nvSpPr>
          <p:cNvPr id="38915" name="Espace réservé des commentair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smtClean="0"/>
          </a:p>
        </p:txBody>
      </p:sp>
      <p:sp>
        <p:nvSpPr>
          <p:cNvPr id="38916" name="Espace réservé du numéro de diapositiv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eaLnBrk="0" hangingPunct="0">
              <a:defRPr sz="2000">
                <a:solidFill>
                  <a:schemeClr val="tx2"/>
                </a:solidFill>
                <a:latin typeface="Arial" pitchFamily="34" charset="0"/>
                <a:cs typeface="Arial" pitchFamily="34" charset="0"/>
              </a:defRPr>
            </a:lvl1pPr>
            <a:lvl2pPr marL="742950" indent="-285750" defTabSz="909638" eaLnBrk="0" hangingPunct="0">
              <a:defRPr sz="2000">
                <a:solidFill>
                  <a:schemeClr val="tx2"/>
                </a:solidFill>
                <a:latin typeface="Arial" pitchFamily="34" charset="0"/>
                <a:cs typeface="Arial" pitchFamily="34" charset="0"/>
              </a:defRPr>
            </a:lvl2pPr>
            <a:lvl3pPr marL="1143000" indent="-228600" defTabSz="909638" eaLnBrk="0" hangingPunct="0">
              <a:defRPr sz="2000">
                <a:solidFill>
                  <a:schemeClr val="tx2"/>
                </a:solidFill>
                <a:latin typeface="Arial" pitchFamily="34" charset="0"/>
                <a:cs typeface="Arial" pitchFamily="34" charset="0"/>
              </a:defRPr>
            </a:lvl3pPr>
            <a:lvl4pPr marL="1600200" indent="-228600" defTabSz="909638" eaLnBrk="0" hangingPunct="0">
              <a:defRPr sz="2000">
                <a:solidFill>
                  <a:schemeClr val="tx2"/>
                </a:solidFill>
                <a:latin typeface="Arial" pitchFamily="34" charset="0"/>
                <a:cs typeface="Arial" pitchFamily="34" charset="0"/>
              </a:defRPr>
            </a:lvl4pPr>
            <a:lvl5pPr marL="2057400" indent="-228600" defTabSz="909638" eaLnBrk="0" hangingPunct="0">
              <a:defRPr sz="2000">
                <a:solidFill>
                  <a:schemeClr val="tx2"/>
                </a:solidFill>
                <a:latin typeface="Arial" pitchFamily="34" charset="0"/>
                <a:cs typeface="Arial" pitchFamily="34" charset="0"/>
              </a:defRPr>
            </a:lvl5pPr>
            <a:lvl6pPr marL="2514600" indent="-228600" algn="ctr" defTabSz="909638" eaLnBrk="0" fontAlgn="base" hangingPunct="0">
              <a:lnSpc>
                <a:spcPct val="95000"/>
              </a:lnSpc>
              <a:spcBef>
                <a:spcPct val="45000"/>
              </a:spcBef>
              <a:spcAft>
                <a:spcPct val="45000"/>
              </a:spcAft>
              <a:buClr>
                <a:schemeClr val="accent2"/>
              </a:buClr>
              <a:buFont typeface="Wingdings" pitchFamily="2" charset="2"/>
              <a:buChar char="§"/>
              <a:defRPr sz="2000">
                <a:solidFill>
                  <a:schemeClr val="tx2"/>
                </a:solidFill>
                <a:latin typeface="Arial" pitchFamily="34" charset="0"/>
                <a:cs typeface="Arial" pitchFamily="34" charset="0"/>
              </a:defRPr>
            </a:lvl6pPr>
            <a:lvl7pPr marL="2971800" indent="-228600" algn="ctr" defTabSz="909638" eaLnBrk="0" fontAlgn="base" hangingPunct="0">
              <a:lnSpc>
                <a:spcPct val="95000"/>
              </a:lnSpc>
              <a:spcBef>
                <a:spcPct val="45000"/>
              </a:spcBef>
              <a:spcAft>
                <a:spcPct val="45000"/>
              </a:spcAft>
              <a:buClr>
                <a:schemeClr val="accent2"/>
              </a:buClr>
              <a:buFont typeface="Wingdings" pitchFamily="2" charset="2"/>
              <a:buChar char="§"/>
              <a:defRPr sz="2000">
                <a:solidFill>
                  <a:schemeClr val="tx2"/>
                </a:solidFill>
                <a:latin typeface="Arial" pitchFamily="34" charset="0"/>
                <a:cs typeface="Arial" pitchFamily="34" charset="0"/>
              </a:defRPr>
            </a:lvl7pPr>
            <a:lvl8pPr marL="3429000" indent="-228600" algn="ctr" defTabSz="909638" eaLnBrk="0" fontAlgn="base" hangingPunct="0">
              <a:lnSpc>
                <a:spcPct val="95000"/>
              </a:lnSpc>
              <a:spcBef>
                <a:spcPct val="45000"/>
              </a:spcBef>
              <a:spcAft>
                <a:spcPct val="45000"/>
              </a:spcAft>
              <a:buClr>
                <a:schemeClr val="accent2"/>
              </a:buClr>
              <a:buFont typeface="Wingdings" pitchFamily="2" charset="2"/>
              <a:buChar char="§"/>
              <a:defRPr sz="2000">
                <a:solidFill>
                  <a:schemeClr val="tx2"/>
                </a:solidFill>
                <a:latin typeface="Arial" pitchFamily="34" charset="0"/>
                <a:cs typeface="Arial" pitchFamily="34" charset="0"/>
              </a:defRPr>
            </a:lvl8pPr>
            <a:lvl9pPr marL="3886200" indent="-228600" algn="ctr" defTabSz="909638" eaLnBrk="0" fontAlgn="base" hangingPunct="0">
              <a:lnSpc>
                <a:spcPct val="95000"/>
              </a:lnSpc>
              <a:spcBef>
                <a:spcPct val="45000"/>
              </a:spcBef>
              <a:spcAft>
                <a:spcPct val="45000"/>
              </a:spcAft>
              <a:buClr>
                <a:schemeClr val="accent2"/>
              </a:buClr>
              <a:buFont typeface="Wingdings" pitchFamily="2" charset="2"/>
              <a:buChar char="§"/>
              <a:defRPr sz="2000">
                <a:solidFill>
                  <a:schemeClr val="tx2"/>
                </a:solidFill>
                <a:latin typeface="Arial" pitchFamily="34" charset="0"/>
                <a:cs typeface="Arial" pitchFamily="34" charset="0"/>
              </a:defRPr>
            </a:lvl9pPr>
          </a:lstStyle>
          <a:p>
            <a:pPr eaLnBrk="1" hangingPunct="1"/>
            <a:fld id="{A936C67E-A74C-4EAE-8CA9-77630577BED3}" type="slidenum">
              <a:rPr lang="fr-FR" sz="1200" smtClean="0">
                <a:solidFill>
                  <a:srgbClr val="000000"/>
                </a:solidFill>
              </a:rPr>
              <a:pPr eaLnBrk="1" hangingPunct="1"/>
              <a:t>30</a:t>
            </a:fld>
            <a:endParaRPr lang="fr-FR" sz="1200" smtClean="0">
              <a:solidFill>
                <a:srgbClr val="000000"/>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ea typeface="ＭＳ Ｐゴシック" charset="-128"/>
            </a:endParaRPr>
          </a:p>
        </p:txBody>
      </p:sp>
      <p:sp>
        <p:nvSpPr>
          <p:cNvPr id="38916"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charset="-128"/>
              </a:defRPr>
            </a:lvl1pPr>
            <a:lvl2pPr marL="742950" indent="-285750" eaLnBrk="0" hangingPunct="0">
              <a:spcBef>
                <a:spcPct val="30000"/>
              </a:spcBef>
              <a:defRPr sz="1200">
                <a:solidFill>
                  <a:schemeClr val="tx1"/>
                </a:solidFill>
                <a:latin typeface="Calibri" pitchFamily="34" charset="0"/>
                <a:ea typeface="ＭＳ Ｐゴシック" charset="-128"/>
              </a:defRPr>
            </a:lvl2pPr>
            <a:lvl3pPr marL="1143000" indent="-228600" eaLnBrk="0" hangingPunct="0">
              <a:spcBef>
                <a:spcPct val="30000"/>
              </a:spcBef>
              <a:defRPr sz="1200">
                <a:solidFill>
                  <a:schemeClr val="tx1"/>
                </a:solidFill>
                <a:latin typeface="Calibri" pitchFamily="34" charset="0"/>
                <a:ea typeface="ＭＳ Ｐゴシック" charset="-128"/>
              </a:defRPr>
            </a:lvl3pPr>
            <a:lvl4pPr marL="1600200" indent="-228600" eaLnBrk="0" hangingPunct="0">
              <a:spcBef>
                <a:spcPct val="30000"/>
              </a:spcBef>
              <a:defRPr sz="1200">
                <a:solidFill>
                  <a:schemeClr val="tx1"/>
                </a:solidFill>
                <a:latin typeface="Calibri" pitchFamily="34" charset="0"/>
                <a:ea typeface="ＭＳ Ｐゴシック" charset="-128"/>
              </a:defRPr>
            </a:lvl4pPr>
            <a:lvl5pPr marL="2057400" indent="-228600" eaLnBrk="0" hangingPunct="0">
              <a:spcBef>
                <a:spcPct val="30000"/>
              </a:spcBef>
              <a:defRPr sz="1200">
                <a:solidFill>
                  <a:schemeClr val="tx1"/>
                </a:solidFill>
                <a:latin typeface="Calibri" pitchFamily="34" charset="0"/>
                <a:ea typeface="ＭＳ Ｐゴシック"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charset="-128"/>
              </a:defRPr>
            </a:lvl9pPr>
          </a:lstStyle>
          <a:p>
            <a:pPr eaLnBrk="1" hangingPunct="1">
              <a:spcBef>
                <a:spcPct val="0"/>
              </a:spcBef>
            </a:pPr>
            <a:fld id="{1355844A-6F78-4E00-89A6-96E9E83DFDAE}" type="slidenum">
              <a:rPr lang="fr-FR" altLang="fr-FR" smtClean="0">
                <a:latin typeface="Comic Sans MS" pitchFamily="66" charset="0"/>
              </a:rPr>
              <a:pPr eaLnBrk="1" hangingPunct="1">
                <a:spcBef>
                  <a:spcPct val="0"/>
                </a:spcBef>
              </a:pPr>
              <a:t>31</a:t>
            </a:fld>
            <a:endParaRPr lang="fr-FR" altLang="fr-FR" smtClean="0">
              <a:latin typeface="Comic Sans MS" pitchFamily="66"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A2C2CA33-AA8B-4DB0-A98E-B3681F910FA8}" type="slidenum">
              <a:rPr lang="fr-FR"/>
              <a:pPr/>
              <a:t>34</a:t>
            </a:fld>
            <a:endParaRPr lang="fr-FR"/>
          </a:p>
        </p:txBody>
      </p:sp>
      <p:sp>
        <p:nvSpPr>
          <p:cNvPr id="72706" name="Rectangle 2"/>
          <p:cNvSpPr>
            <a:spLocks noGrp="1" noRot="1" noChangeAspect="1" noChangeArrowheads="1" noTextEdit="1"/>
          </p:cNvSpPr>
          <p:nvPr>
            <p:ph type="sldImg"/>
          </p:nvPr>
        </p:nvSpPr>
        <p:spPr>
          <a:xfrm>
            <a:off x="1143000" y="701675"/>
            <a:ext cx="4572000" cy="3429000"/>
          </a:xfrm>
          <a:ln/>
        </p:spPr>
      </p:sp>
      <p:sp>
        <p:nvSpPr>
          <p:cNvPr id="72707" name="Rectangle 3"/>
          <p:cNvSpPr>
            <a:spLocks noGrp="1" noChangeArrowheads="1"/>
          </p:cNvSpPr>
          <p:nvPr>
            <p:ph type="body" idx="1"/>
          </p:nvPr>
        </p:nvSpPr>
        <p:spPr/>
        <p:txBody>
          <a:bodyPr/>
          <a:lstStyle/>
          <a:p>
            <a:endParaRPr lang="fr-F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ea typeface="ＭＳ Ｐゴシック" charset="-128"/>
            </a:endParaRPr>
          </a:p>
        </p:txBody>
      </p:sp>
      <p:sp>
        <p:nvSpPr>
          <p:cNvPr id="24580"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charset="-128"/>
              </a:defRPr>
            </a:lvl1pPr>
            <a:lvl2pPr marL="742950" indent="-285750" eaLnBrk="0" hangingPunct="0">
              <a:spcBef>
                <a:spcPct val="30000"/>
              </a:spcBef>
              <a:defRPr sz="1200">
                <a:solidFill>
                  <a:schemeClr val="tx1"/>
                </a:solidFill>
                <a:latin typeface="Calibri" pitchFamily="34" charset="0"/>
                <a:ea typeface="ＭＳ Ｐゴシック" charset="-128"/>
              </a:defRPr>
            </a:lvl2pPr>
            <a:lvl3pPr marL="1143000" indent="-228600" eaLnBrk="0" hangingPunct="0">
              <a:spcBef>
                <a:spcPct val="30000"/>
              </a:spcBef>
              <a:defRPr sz="1200">
                <a:solidFill>
                  <a:schemeClr val="tx1"/>
                </a:solidFill>
                <a:latin typeface="Calibri" pitchFamily="34" charset="0"/>
                <a:ea typeface="ＭＳ Ｐゴシック" charset="-128"/>
              </a:defRPr>
            </a:lvl3pPr>
            <a:lvl4pPr marL="1600200" indent="-228600" eaLnBrk="0" hangingPunct="0">
              <a:spcBef>
                <a:spcPct val="30000"/>
              </a:spcBef>
              <a:defRPr sz="1200">
                <a:solidFill>
                  <a:schemeClr val="tx1"/>
                </a:solidFill>
                <a:latin typeface="Calibri" pitchFamily="34" charset="0"/>
                <a:ea typeface="ＭＳ Ｐゴシック" charset="-128"/>
              </a:defRPr>
            </a:lvl4pPr>
            <a:lvl5pPr marL="2057400" indent="-228600" eaLnBrk="0" hangingPunct="0">
              <a:spcBef>
                <a:spcPct val="30000"/>
              </a:spcBef>
              <a:defRPr sz="1200">
                <a:solidFill>
                  <a:schemeClr val="tx1"/>
                </a:solidFill>
                <a:latin typeface="Calibri" pitchFamily="34" charset="0"/>
                <a:ea typeface="ＭＳ Ｐゴシック"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charset="-128"/>
              </a:defRPr>
            </a:lvl9pPr>
          </a:lstStyle>
          <a:p>
            <a:pPr eaLnBrk="1" hangingPunct="1">
              <a:spcBef>
                <a:spcPct val="0"/>
              </a:spcBef>
            </a:pPr>
            <a:fld id="{5731DCAA-D103-41C4-B17A-287A2E785065}" type="slidenum">
              <a:rPr lang="fr-FR" altLang="fr-FR" smtClean="0">
                <a:latin typeface="Comic Sans MS" pitchFamily="66" charset="0"/>
              </a:rPr>
              <a:pPr eaLnBrk="1" hangingPunct="1">
                <a:spcBef>
                  <a:spcPct val="0"/>
                </a:spcBef>
              </a:pPr>
              <a:t>3</a:t>
            </a:fld>
            <a:endParaRPr lang="fr-FR" altLang="fr-FR" smtClean="0">
              <a:latin typeface="Comic Sans MS" pitchFamily="66"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ea typeface="ＭＳ Ｐゴシック" charset="-128"/>
            </a:endParaRPr>
          </a:p>
        </p:txBody>
      </p:sp>
      <p:sp>
        <p:nvSpPr>
          <p:cNvPr id="38916"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charset="-128"/>
              </a:defRPr>
            </a:lvl1pPr>
            <a:lvl2pPr marL="742950" indent="-285750" eaLnBrk="0" hangingPunct="0">
              <a:spcBef>
                <a:spcPct val="30000"/>
              </a:spcBef>
              <a:defRPr sz="1200">
                <a:solidFill>
                  <a:schemeClr val="tx1"/>
                </a:solidFill>
                <a:latin typeface="Calibri" pitchFamily="34" charset="0"/>
                <a:ea typeface="ＭＳ Ｐゴシック" charset="-128"/>
              </a:defRPr>
            </a:lvl2pPr>
            <a:lvl3pPr marL="1143000" indent="-228600" eaLnBrk="0" hangingPunct="0">
              <a:spcBef>
                <a:spcPct val="30000"/>
              </a:spcBef>
              <a:defRPr sz="1200">
                <a:solidFill>
                  <a:schemeClr val="tx1"/>
                </a:solidFill>
                <a:latin typeface="Calibri" pitchFamily="34" charset="0"/>
                <a:ea typeface="ＭＳ Ｐゴシック" charset="-128"/>
              </a:defRPr>
            </a:lvl3pPr>
            <a:lvl4pPr marL="1600200" indent="-228600" eaLnBrk="0" hangingPunct="0">
              <a:spcBef>
                <a:spcPct val="30000"/>
              </a:spcBef>
              <a:defRPr sz="1200">
                <a:solidFill>
                  <a:schemeClr val="tx1"/>
                </a:solidFill>
                <a:latin typeface="Calibri" pitchFamily="34" charset="0"/>
                <a:ea typeface="ＭＳ Ｐゴシック" charset="-128"/>
              </a:defRPr>
            </a:lvl4pPr>
            <a:lvl5pPr marL="2057400" indent="-228600" eaLnBrk="0" hangingPunct="0">
              <a:spcBef>
                <a:spcPct val="30000"/>
              </a:spcBef>
              <a:defRPr sz="1200">
                <a:solidFill>
                  <a:schemeClr val="tx1"/>
                </a:solidFill>
                <a:latin typeface="Calibri" pitchFamily="34" charset="0"/>
                <a:ea typeface="ＭＳ Ｐゴシック"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charset="-128"/>
              </a:defRPr>
            </a:lvl9pPr>
          </a:lstStyle>
          <a:p>
            <a:pPr eaLnBrk="1" hangingPunct="1">
              <a:spcBef>
                <a:spcPct val="0"/>
              </a:spcBef>
            </a:pPr>
            <a:fld id="{1355844A-6F78-4E00-89A6-96E9E83DFDAE}" type="slidenum">
              <a:rPr lang="fr-FR" altLang="fr-FR" smtClean="0">
                <a:latin typeface="Comic Sans MS" pitchFamily="66" charset="0"/>
              </a:rPr>
              <a:pPr eaLnBrk="1" hangingPunct="1">
                <a:spcBef>
                  <a:spcPct val="0"/>
                </a:spcBef>
              </a:pPr>
              <a:t>35</a:t>
            </a:fld>
            <a:endParaRPr lang="fr-FR" altLang="fr-FR" smtClean="0">
              <a:latin typeface="Comic Sans MS" pitchFamily="66"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ea typeface="ＭＳ Ｐゴシック" charset="-128"/>
            </a:endParaRPr>
          </a:p>
        </p:txBody>
      </p:sp>
      <p:sp>
        <p:nvSpPr>
          <p:cNvPr id="2560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charset="-128"/>
              </a:defRPr>
            </a:lvl1pPr>
            <a:lvl2pPr marL="742950" indent="-285750" eaLnBrk="0" hangingPunct="0">
              <a:spcBef>
                <a:spcPct val="30000"/>
              </a:spcBef>
              <a:defRPr sz="1200">
                <a:solidFill>
                  <a:schemeClr val="tx1"/>
                </a:solidFill>
                <a:latin typeface="Calibri" pitchFamily="34" charset="0"/>
                <a:ea typeface="ＭＳ Ｐゴシック" charset="-128"/>
              </a:defRPr>
            </a:lvl2pPr>
            <a:lvl3pPr marL="1143000" indent="-228600" eaLnBrk="0" hangingPunct="0">
              <a:spcBef>
                <a:spcPct val="30000"/>
              </a:spcBef>
              <a:defRPr sz="1200">
                <a:solidFill>
                  <a:schemeClr val="tx1"/>
                </a:solidFill>
                <a:latin typeface="Calibri" pitchFamily="34" charset="0"/>
                <a:ea typeface="ＭＳ Ｐゴシック" charset="-128"/>
              </a:defRPr>
            </a:lvl3pPr>
            <a:lvl4pPr marL="1600200" indent="-228600" eaLnBrk="0" hangingPunct="0">
              <a:spcBef>
                <a:spcPct val="30000"/>
              </a:spcBef>
              <a:defRPr sz="1200">
                <a:solidFill>
                  <a:schemeClr val="tx1"/>
                </a:solidFill>
                <a:latin typeface="Calibri" pitchFamily="34" charset="0"/>
                <a:ea typeface="ＭＳ Ｐゴシック" charset="-128"/>
              </a:defRPr>
            </a:lvl4pPr>
            <a:lvl5pPr marL="2057400" indent="-228600" eaLnBrk="0" hangingPunct="0">
              <a:spcBef>
                <a:spcPct val="30000"/>
              </a:spcBef>
              <a:defRPr sz="1200">
                <a:solidFill>
                  <a:schemeClr val="tx1"/>
                </a:solidFill>
                <a:latin typeface="Calibri" pitchFamily="34" charset="0"/>
                <a:ea typeface="ＭＳ Ｐゴシック"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charset="-128"/>
              </a:defRPr>
            </a:lvl9pPr>
          </a:lstStyle>
          <a:p>
            <a:pPr eaLnBrk="1" hangingPunct="1">
              <a:spcBef>
                <a:spcPct val="0"/>
              </a:spcBef>
            </a:pPr>
            <a:fld id="{0E47D600-B488-4615-A0E7-A9D50ADB2D81}" type="slidenum">
              <a:rPr lang="fr-FR" altLang="fr-FR" smtClean="0">
                <a:latin typeface="Comic Sans MS" pitchFamily="66" charset="0"/>
              </a:rPr>
              <a:pPr eaLnBrk="1" hangingPunct="1">
                <a:spcBef>
                  <a:spcPct val="0"/>
                </a:spcBef>
              </a:pPr>
              <a:t>4</a:t>
            </a:fld>
            <a:endParaRPr lang="fr-FR" altLang="fr-FR" smtClean="0">
              <a:latin typeface="Comic Sans MS" pitchFamily="66"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ea typeface="ＭＳ Ｐゴシック" charset="-128"/>
            </a:endParaRPr>
          </a:p>
        </p:txBody>
      </p:sp>
      <p:sp>
        <p:nvSpPr>
          <p:cNvPr id="2662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charset="-128"/>
              </a:defRPr>
            </a:lvl1pPr>
            <a:lvl2pPr marL="742950" indent="-285750" eaLnBrk="0" hangingPunct="0">
              <a:spcBef>
                <a:spcPct val="30000"/>
              </a:spcBef>
              <a:defRPr sz="1200">
                <a:solidFill>
                  <a:schemeClr val="tx1"/>
                </a:solidFill>
                <a:latin typeface="Calibri" pitchFamily="34" charset="0"/>
                <a:ea typeface="ＭＳ Ｐゴシック" charset="-128"/>
              </a:defRPr>
            </a:lvl2pPr>
            <a:lvl3pPr marL="1143000" indent="-228600" eaLnBrk="0" hangingPunct="0">
              <a:spcBef>
                <a:spcPct val="30000"/>
              </a:spcBef>
              <a:defRPr sz="1200">
                <a:solidFill>
                  <a:schemeClr val="tx1"/>
                </a:solidFill>
                <a:latin typeface="Calibri" pitchFamily="34" charset="0"/>
                <a:ea typeface="ＭＳ Ｐゴシック" charset="-128"/>
              </a:defRPr>
            </a:lvl3pPr>
            <a:lvl4pPr marL="1600200" indent="-228600" eaLnBrk="0" hangingPunct="0">
              <a:spcBef>
                <a:spcPct val="30000"/>
              </a:spcBef>
              <a:defRPr sz="1200">
                <a:solidFill>
                  <a:schemeClr val="tx1"/>
                </a:solidFill>
                <a:latin typeface="Calibri" pitchFamily="34" charset="0"/>
                <a:ea typeface="ＭＳ Ｐゴシック" charset="-128"/>
              </a:defRPr>
            </a:lvl4pPr>
            <a:lvl5pPr marL="2057400" indent="-228600" eaLnBrk="0" hangingPunct="0">
              <a:spcBef>
                <a:spcPct val="30000"/>
              </a:spcBef>
              <a:defRPr sz="1200">
                <a:solidFill>
                  <a:schemeClr val="tx1"/>
                </a:solidFill>
                <a:latin typeface="Calibri" pitchFamily="34" charset="0"/>
                <a:ea typeface="ＭＳ Ｐゴシック"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charset="-128"/>
              </a:defRPr>
            </a:lvl9pPr>
          </a:lstStyle>
          <a:p>
            <a:pPr eaLnBrk="1" hangingPunct="1">
              <a:spcBef>
                <a:spcPct val="0"/>
              </a:spcBef>
            </a:pPr>
            <a:fld id="{4045785C-85D2-4C5A-919C-F34841CC28B0}" type="slidenum">
              <a:rPr lang="fr-FR" altLang="fr-FR" smtClean="0">
                <a:solidFill>
                  <a:srgbClr val="000000"/>
                </a:solidFill>
                <a:latin typeface="Comic Sans MS" pitchFamily="66" charset="0"/>
              </a:rPr>
              <a:pPr eaLnBrk="1" hangingPunct="1">
                <a:spcBef>
                  <a:spcPct val="0"/>
                </a:spcBef>
              </a:pPr>
              <a:t>5</a:t>
            </a:fld>
            <a:endParaRPr lang="fr-FR" altLang="fr-FR" smtClean="0">
              <a:solidFill>
                <a:srgbClr val="000000"/>
              </a:solidFill>
              <a:latin typeface="Comic Sans MS" pitchFamily="66"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ea typeface="ＭＳ Ｐゴシック" charset="-128"/>
            </a:endParaRPr>
          </a:p>
        </p:txBody>
      </p:sp>
      <p:sp>
        <p:nvSpPr>
          <p:cNvPr id="2765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charset="-128"/>
              </a:defRPr>
            </a:lvl1pPr>
            <a:lvl2pPr marL="742950" indent="-285750" eaLnBrk="0" hangingPunct="0">
              <a:spcBef>
                <a:spcPct val="30000"/>
              </a:spcBef>
              <a:defRPr sz="1200">
                <a:solidFill>
                  <a:schemeClr val="tx1"/>
                </a:solidFill>
                <a:latin typeface="Calibri" pitchFamily="34" charset="0"/>
                <a:ea typeface="ＭＳ Ｐゴシック" charset="-128"/>
              </a:defRPr>
            </a:lvl2pPr>
            <a:lvl3pPr marL="1143000" indent="-228600" eaLnBrk="0" hangingPunct="0">
              <a:spcBef>
                <a:spcPct val="30000"/>
              </a:spcBef>
              <a:defRPr sz="1200">
                <a:solidFill>
                  <a:schemeClr val="tx1"/>
                </a:solidFill>
                <a:latin typeface="Calibri" pitchFamily="34" charset="0"/>
                <a:ea typeface="ＭＳ Ｐゴシック" charset="-128"/>
              </a:defRPr>
            </a:lvl3pPr>
            <a:lvl4pPr marL="1600200" indent="-228600" eaLnBrk="0" hangingPunct="0">
              <a:spcBef>
                <a:spcPct val="30000"/>
              </a:spcBef>
              <a:defRPr sz="1200">
                <a:solidFill>
                  <a:schemeClr val="tx1"/>
                </a:solidFill>
                <a:latin typeface="Calibri" pitchFamily="34" charset="0"/>
                <a:ea typeface="ＭＳ Ｐゴシック" charset="-128"/>
              </a:defRPr>
            </a:lvl4pPr>
            <a:lvl5pPr marL="2057400" indent="-228600" eaLnBrk="0" hangingPunct="0">
              <a:spcBef>
                <a:spcPct val="30000"/>
              </a:spcBef>
              <a:defRPr sz="1200">
                <a:solidFill>
                  <a:schemeClr val="tx1"/>
                </a:solidFill>
                <a:latin typeface="Calibri" pitchFamily="34" charset="0"/>
                <a:ea typeface="ＭＳ Ｐゴシック"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charset="-128"/>
              </a:defRPr>
            </a:lvl9pPr>
          </a:lstStyle>
          <a:p>
            <a:pPr eaLnBrk="1" hangingPunct="1">
              <a:spcBef>
                <a:spcPct val="0"/>
              </a:spcBef>
            </a:pPr>
            <a:fld id="{FD28B317-7FC9-46F0-9889-DBD8242F7952}" type="slidenum">
              <a:rPr lang="fr-FR" altLang="fr-FR" smtClean="0">
                <a:latin typeface="Comic Sans MS" pitchFamily="66" charset="0"/>
              </a:rPr>
              <a:pPr eaLnBrk="1" hangingPunct="1">
                <a:spcBef>
                  <a:spcPct val="0"/>
                </a:spcBef>
              </a:pPr>
              <a:t>6</a:t>
            </a:fld>
            <a:endParaRPr lang="fr-FR" altLang="fr-FR" smtClean="0">
              <a:latin typeface="Comic Sans MS" pitchFamily="66"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ea typeface="ＭＳ Ｐゴシック" charset="-128"/>
            </a:endParaRPr>
          </a:p>
        </p:txBody>
      </p:sp>
      <p:sp>
        <p:nvSpPr>
          <p:cNvPr id="28676"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charset="-128"/>
              </a:defRPr>
            </a:lvl1pPr>
            <a:lvl2pPr marL="742950" indent="-285750" eaLnBrk="0" hangingPunct="0">
              <a:spcBef>
                <a:spcPct val="30000"/>
              </a:spcBef>
              <a:defRPr sz="1200">
                <a:solidFill>
                  <a:schemeClr val="tx1"/>
                </a:solidFill>
                <a:latin typeface="Calibri" pitchFamily="34" charset="0"/>
                <a:ea typeface="ＭＳ Ｐゴシック" charset="-128"/>
              </a:defRPr>
            </a:lvl2pPr>
            <a:lvl3pPr marL="1143000" indent="-228600" eaLnBrk="0" hangingPunct="0">
              <a:spcBef>
                <a:spcPct val="30000"/>
              </a:spcBef>
              <a:defRPr sz="1200">
                <a:solidFill>
                  <a:schemeClr val="tx1"/>
                </a:solidFill>
                <a:latin typeface="Calibri" pitchFamily="34" charset="0"/>
                <a:ea typeface="ＭＳ Ｐゴシック" charset="-128"/>
              </a:defRPr>
            </a:lvl3pPr>
            <a:lvl4pPr marL="1600200" indent="-228600" eaLnBrk="0" hangingPunct="0">
              <a:spcBef>
                <a:spcPct val="30000"/>
              </a:spcBef>
              <a:defRPr sz="1200">
                <a:solidFill>
                  <a:schemeClr val="tx1"/>
                </a:solidFill>
                <a:latin typeface="Calibri" pitchFamily="34" charset="0"/>
                <a:ea typeface="ＭＳ Ｐゴシック" charset="-128"/>
              </a:defRPr>
            </a:lvl4pPr>
            <a:lvl5pPr marL="2057400" indent="-228600" eaLnBrk="0" hangingPunct="0">
              <a:spcBef>
                <a:spcPct val="30000"/>
              </a:spcBef>
              <a:defRPr sz="1200">
                <a:solidFill>
                  <a:schemeClr val="tx1"/>
                </a:solidFill>
                <a:latin typeface="Calibri" pitchFamily="34" charset="0"/>
                <a:ea typeface="ＭＳ Ｐゴシック"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charset="-128"/>
              </a:defRPr>
            </a:lvl9pPr>
          </a:lstStyle>
          <a:p>
            <a:pPr eaLnBrk="1" hangingPunct="1">
              <a:spcBef>
                <a:spcPct val="0"/>
              </a:spcBef>
            </a:pPr>
            <a:fld id="{593ED578-6BC4-404B-A500-38D340455E26}" type="slidenum">
              <a:rPr lang="fr-FR" altLang="fr-FR" smtClean="0">
                <a:latin typeface="Comic Sans MS" pitchFamily="66" charset="0"/>
              </a:rPr>
              <a:pPr eaLnBrk="1" hangingPunct="1">
                <a:spcBef>
                  <a:spcPct val="0"/>
                </a:spcBef>
              </a:pPr>
              <a:t>7</a:t>
            </a:fld>
            <a:endParaRPr lang="fr-FR" altLang="fr-FR" smtClean="0">
              <a:latin typeface="Comic Sans MS" pitchFamily="66"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ea typeface="ＭＳ Ｐゴシック" charset="-128"/>
            </a:endParaRPr>
          </a:p>
        </p:txBody>
      </p:sp>
      <p:sp>
        <p:nvSpPr>
          <p:cNvPr id="29700"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charset="-128"/>
              </a:defRPr>
            </a:lvl1pPr>
            <a:lvl2pPr marL="742950" indent="-285750" eaLnBrk="0" hangingPunct="0">
              <a:spcBef>
                <a:spcPct val="30000"/>
              </a:spcBef>
              <a:defRPr sz="1200">
                <a:solidFill>
                  <a:schemeClr val="tx1"/>
                </a:solidFill>
                <a:latin typeface="Calibri" pitchFamily="34" charset="0"/>
                <a:ea typeface="ＭＳ Ｐゴシック" charset="-128"/>
              </a:defRPr>
            </a:lvl2pPr>
            <a:lvl3pPr marL="1143000" indent="-228600" eaLnBrk="0" hangingPunct="0">
              <a:spcBef>
                <a:spcPct val="30000"/>
              </a:spcBef>
              <a:defRPr sz="1200">
                <a:solidFill>
                  <a:schemeClr val="tx1"/>
                </a:solidFill>
                <a:latin typeface="Calibri" pitchFamily="34" charset="0"/>
                <a:ea typeface="ＭＳ Ｐゴシック" charset="-128"/>
              </a:defRPr>
            </a:lvl3pPr>
            <a:lvl4pPr marL="1600200" indent="-228600" eaLnBrk="0" hangingPunct="0">
              <a:spcBef>
                <a:spcPct val="30000"/>
              </a:spcBef>
              <a:defRPr sz="1200">
                <a:solidFill>
                  <a:schemeClr val="tx1"/>
                </a:solidFill>
                <a:latin typeface="Calibri" pitchFamily="34" charset="0"/>
                <a:ea typeface="ＭＳ Ｐゴシック" charset="-128"/>
              </a:defRPr>
            </a:lvl4pPr>
            <a:lvl5pPr marL="2057400" indent="-228600" eaLnBrk="0" hangingPunct="0">
              <a:spcBef>
                <a:spcPct val="30000"/>
              </a:spcBef>
              <a:defRPr sz="1200">
                <a:solidFill>
                  <a:schemeClr val="tx1"/>
                </a:solidFill>
                <a:latin typeface="Calibri" pitchFamily="34" charset="0"/>
                <a:ea typeface="ＭＳ Ｐゴシック"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charset="-128"/>
              </a:defRPr>
            </a:lvl9pPr>
          </a:lstStyle>
          <a:p>
            <a:pPr eaLnBrk="1" hangingPunct="1">
              <a:spcBef>
                <a:spcPct val="0"/>
              </a:spcBef>
            </a:pPr>
            <a:fld id="{0C91592A-004B-4FCE-A351-8213541CB292}" type="slidenum">
              <a:rPr lang="fr-FR" altLang="fr-FR" smtClean="0">
                <a:latin typeface="Comic Sans MS" pitchFamily="66" charset="0"/>
              </a:rPr>
              <a:pPr eaLnBrk="1" hangingPunct="1">
                <a:spcBef>
                  <a:spcPct val="0"/>
                </a:spcBef>
              </a:pPr>
              <a:t>8</a:t>
            </a:fld>
            <a:endParaRPr lang="fr-FR" altLang="fr-FR" smtClean="0">
              <a:latin typeface="Comic Sans MS" pitchFamily="66"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ea typeface="ＭＳ Ｐゴシック" charset="-128"/>
            </a:endParaRPr>
          </a:p>
        </p:txBody>
      </p:sp>
      <p:sp>
        <p:nvSpPr>
          <p:cNvPr id="3072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charset="-128"/>
              </a:defRPr>
            </a:lvl1pPr>
            <a:lvl2pPr marL="742950" indent="-285750" eaLnBrk="0" hangingPunct="0">
              <a:spcBef>
                <a:spcPct val="30000"/>
              </a:spcBef>
              <a:defRPr sz="1200">
                <a:solidFill>
                  <a:schemeClr val="tx1"/>
                </a:solidFill>
                <a:latin typeface="Calibri" pitchFamily="34" charset="0"/>
                <a:ea typeface="ＭＳ Ｐゴシック" charset="-128"/>
              </a:defRPr>
            </a:lvl2pPr>
            <a:lvl3pPr marL="1143000" indent="-228600" eaLnBrk="0" hangingPunct="0">
              <a:spcBef>
                <a:spcPct val="30000"/>
              </a:spcBef>
              <a:defRPr sz="1200">
                <a:solidFill>
                  <a:schemeClr val="tx1"/>
                </a:solidFill>
                <a:latin typeface="Calibri" pitchFamily="34" charset="0"/>
                <a:ea typeface="ＭＳ Ｐゴシック" charset="-128"/>
              </a:defRPr>
            </a:lvl3pPr>
            <a:lvl4pPr marL="1600200" indent="-228600" eaLnBrk="0" hangingPunct="0">
              <a:spcBef>
                <a:spcPct val="30000"/>
              </a:spcBef>
              <a:defRPr sz="1200">
                <a:solidFill>
                  <a:schemeClr val="tx1"/>
                </a:solidFill>
                <a:latin typeface="Calibri" pitchFamily="34" charset="0"/>
                <a:ea typeface="ＭＳ Ｐゴシック" charset="-128"/>
              </a:defRPr>
            </a:lvl4pPr>
            <a:lvl5pPr marL="2057400" indent="-228600" eaLnBrk="0" hangingPunct="0">
              <a:spcBef>
                <a:spcPct val="30000"/>
              </a:spcBef>
              <a:defRPr sz="1200">
                <a:solidFill>
                  <a:schemeClr val="tx1"/>
                </a:solidFill>
                <a:latin typeface="Calibri" pitchFamily="34" charset="0"/>
                <a:ea typeface="ＭＳ Ｐゴシック"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charset="-128"/>
              </a:defRPr>
            </a:lvl9pPr>
          </a:lstStyle>
          <a:p>
            <a:pPr eaLnBrk="1" hangingPunct="1">
              <a:spcBef>
                <a:spcPct val="0"/>
              </a:spcBef>
            </a:pPr>
            <a:fld id="{1EFE89E4-0E9E-4AB9-90D1-1621909805AA}" type="slidenum">
              <a:rPr lang="fr-FR" altLang="fr-FR" smtClean="0">
                <a:latin typeface="Comic Sans MS" pitchFamily="66" charset="0"/>
              </a:rPr>
              <a:pPr eaLnBrk="1" hangingPunct="1">
                <a:spcBef>
                  <a:spcPct val="0"/>
                </a:spcBef>
              </a:pPr>
              <a:t>9</a:t>
            </a:fld>
            <a:endParaRPr lang="fr-FR" altLang="fr-FR" smtClean="0">
              <a:latin typeface="Comic Sans MS" pitchFamily="66"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Modifiez le style du titre</a:t>
            </a:r>
            <a:endParaRPr lang="fr-FR"/>
          </a:p>
        </p:txBody>
      </p:sp>
      <p:sp>
        <p:nvSpPr>
          <p:cNvPr id="3" name="Espace réservé du contenu 2"/>
          <p:cNvSpPr>
            <a:spLocks noGrp="1"/>
          </p:cNvSpPr>
          <p:nvPr>
            <p:ph idx="1"/>
          </p:nvPr>
        </p:nvSpPr>
        <p:spPr>
          <a:xfrm>
            <a:off x="395536" y="1844824"/>
            <a:ext cx="8229600" cy="4525963"/>
          </a:xfrm>
          <a:prstGeom prst="rect">
            <a:avLst/>
          </a:prstGeom>
        </p:spPr>
        <p:txBody>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Tree>
    <p:extLst>
      <p:ext uri="{BB962C8B-B14F-4D97-AF65-F5344CB8AC3E}">
        <p14:creationId xmlns:p14="http://schemas.microsoft.com/office/powerpoint/2010/main" val="4088430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pic>
        <p:nvPicPr>
          <p:cNvPr id="4" name="Picture 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379913" y="3586163"/>
            <a:ext cx="3721100" cy="286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50825" y="2924175"/>
            <a:ext cx="3744913" cy="25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re 1"/>
          <p:cNvSpPr>
            <a:spLocks noGrp="1"/>
          </p:cNvSpPr>
          <p:nvPr>
            <p:ph type="ctrTitle"/>
          </p:nvPr>
        </p:nvSpPr>
        <p:spPr>
          <a:xfrm>
            <a:off x="685800" y="2130425"/>
            <a:ext cx="7772400" cy="1470025"/>
          </a:xfrm>
          <a:prstGeom prst="rect">
            <a:avLst/>
          </a:prstGeom>
        </p:spPr>
        <p:txBody>
          <a:bodyPr/>
          <a:lstStyle/>
          <a:p>
            <a:r>
              <a:rPr lang="fr-FR" dirty="0" smtClean="0"/>
              <a:t>Modifiez le style du titre</a:t>
            </a:r>
            <a:endParaRPr lang="fr-FR" dirty="0"/>
          </a:p>
        </p:txBody>
      </p:sp>
      <p:sp>
        <p:nvSpPr>
          <p:cNvPr id="3" name="Sous-titre 2"/>
          <p:cNvSpPr>
            <a:spLocks noGrp="1"/>
          </p:cNvSpPr>
          <p:nvPr>
            <p:ph type="subTitle" idx="1"/>
          </p:nvPr>
        </p:nvSpPr>
        <p:spPr>
          <a:xfrm>
            <a:off x="1371600" y="3586311"/>
            <a:ext cx="6512768" cy="2052489"/>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dirty="0" smtClean="0"/>
              <a:t>Modifiez le style des sous-titres du masque</a:t>
            </a:r>
            <a:endParaRPr lang="fr-FR" dirty="0"/>
          </a:p>
        </p:txBody>
      </p:sp>
    </p:spTree>
    <p:extLst>
      <p:ext uri="{BB962C8B-B14F-4D97-AF65-F5344CB8AC3E}">
        <p14:creationId xmlns:p14="http://schemas.microsoft.com/office/powerpoint/2010/main" val="39368832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Diapositive de tit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0" y="6492875"/>
            <a:ext cx="2133600" cy="365125"/>
          </a:xfrm>
          <a:prstGeom prst="rect">
            <a:avLst/>
          </a:prstGeom>
        </p:spPr>
        <p:txBody>
          <a:bodyPr/>
          <a:lstStyle/>
          <a:p>
            <a:r>
              <a:rPr lang="fr-FR" smtClean="0"/>
              <a:t>5 décembre 2013</a:t>
            </a:r>
            <a:endParaRPr lang="fr-FR"/>
          </a:p>
        </p:txBody>
      </p:sp>
      <p:sp>
        <p:nvSpPr>
          <p:cNvPr id="5" name="Espace réservé du pied de page 4"/>
          <p:cNvSpPr>
            <a:spLocks noGrp="1"/>
          </p:cNvSpPr>
          <p:nvPr>
            <p:ph type="ftr" sz="quarter" idx="11"/>
          </p:nvPr>
        </p:nvSpPr>
        <p:spPr>
          <a:xfrm>
            <a:off x="3707904" y="6492875"/>
            <a:ext cx="3600400" cy="365125"/>
          </a:xfrm>
          <a:prstGeom prst="rect">
            <a:avLst/>
          </a:prstGeom>
        </p:spPr>
        <p:txBody>
          <a:bodyPr/>
          <a:lstStyle/>
          <a:p>
            <a:r>
              <a:rPr lang="fr-FR" smtClean="0"/>
              <a:t>Christel Izac et Jean-Jacques Baton</a:t>
            </a:r>
            <a:endParaRPr lang="fr-FR"/>
          </a:p>
        </p:txBody>
      </p:sp>
      <p:sp>
        <p:nvSpPr>
          <p:cNvPr id="6" name="Espace réservé du numéro de diapositive 5"/>
          <p:cNvSpPr>
            <a:spLocks noGrp="1"/>
          </p:cNvSpPr>
          <p:nvPr>
            <p:ph type="sldNum" sz="quarter" idx="12"/>
          </p:nvPr>
        </p:nvSpPr>
        <p:spPr>
          <a:xfrm>
            <a:off x="8532440" y="6492875"/>
            <a:ext cx="587524" cy="365125"/>
          </a:xfrm>
          <a:prstGeom prst="rect">
            <a:avLst/>
          </a:prstGeom>
        </p:spPr>
        <p:txBody>
          <a:bodyPr/>
          <a:lstStyle/>
          <a:p>
            <a:fld id="{49A423E5-2E14-4DDF-8AEA-E79CC11D99BB}" type="slidenum">
              <a:rPr lang="fr-FR" smtClean="0"/>
              <a:pPr/>
              <a:t>‹N°›</a:t>
            </a:fld>
            <a:endParaRPr lang="fr-FR"/>
          </a:p>
        </p:txBody>
      </p:sp>
    </p:spTree>
    <p:extLst>
      <p:ext uri="{BB962C8B-B14F-4D97-AF65-F5344CB8AC3E}">
        <p14:creationId xmlns:p14="http://schemas.microsoft.com/office/powerpoint/2010/main" val="2817870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Diapositive de tit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0" y="6492875"/>
            <a:ext cx="2133600" cy="365125"/>
          </a:xfrm>
          <a:prstGeom prst="rect">
            <a:avLst/>
          </a:prstGeom>
        </p:spPr>
        <p:txBody>
          <a:bodyPr/>
          <a:lstStyle/>
          <a:p>
            <a:r>
              <a:rPr lang="fr-FR" smtClean="0"/>
              <a:t>5 décembre 2013</a:t>
            </a:r>
            <a:endParaRPr lang="fr-FR"/>
          </a:p>
        </p:txBody>
      </p:sp>
      <p:sp>
        <p:nvSpPr>
          <p:cNvPr id="5" name="Espace réservé du pied de page 4"/>
          <p:cNvSpPr>
            <a:spLocks noGrp="1"/>
          </p:cNvSpPr>
          <p:nvPr>
            <p:ph type="ftr" sz="quarter" idx="11"/>
          </p:nvPr>
        </p:nvSpPr>
        <p:spPr>
          <a:xfrm>
            <a:off x="3707904" y="6492875"/>
            <a:ext cx="3600400" cy="365125"/>
          </a:xfrm>
          <a:prstGeom prst="rect">
            <a:avLst/>
          </a:prstGeom>
        </p:spPr>
        <p:txBody>
          <a:bodyPr/>
          <a:lstStyle/>
          <a:p>
            <a:r>
              <a:rPr lang="fr-FR" smtClean="0"/>
              <a:t>Christel Izac et Jean-Jacques Baton</a:t>
            </a:r>
            <a:endParaRPr lang="fr-FR"/>
          </a:p>
        </p:txBody>
      </p:sp>
      <p:sp>
        <p:nvSpPr>
          <p:cNvPr id="6" name="Espace réservé du numéro de diapositive 5"/>
          <p:cNvSpPr>
            <a:spLocks noGrp="1"/>
          </p:cNvSpPr>
          <p:nvPr>
            <p:ph type="sldNum" sz="quarter" idx="12"/>
          </p:nvPr>
        </p:nvSpPr>
        <p:spPr>
          <a:xfrm>
            <a:off x="8532440" y="6492875"/>
            <a:ext cx="587524" cy="365125"/>
          </a:xfrm>
          <a:prstGeom prst="rect">
            <a:avLst/>
          </a:prstGeom>
        </p:spPr>
        <p:txBody>
          <a:bodyPr/>
          <a:lstStyle/>
          <a:p>
            <a:fld id="{49A423E5-2E14-4DDF-8AEA-E79CC11D99BB}" type="slidenum">
              <a:rPr lang="fr-FR" smtClean="0"/>
              <a:pPr/>
              <a:t>‹N°›</a:t>
            </a:fld>
            <a:endParaRPr lang="fr-FR"/>
          </a:p>
        </p:txBody>
      </p:sp>
    </p:spTree>
    <p:extLst>
      <p:ext uri="{BB962C8B-B14F-4D97-AF65-F5344CB8AC3E}">
        <p14:creationId xmlns:p14="http://schemas.microsoft.com/office/powerpoint/2010/main" val="9631101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slideLayout" Target="../slideLayouts/slideLayout3.xml"/><Relationship Id="rId7"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10" Type="http://schemas.openxmlformats.org/officeDocument/2006/relationships/image" Target="../media/image5.png"/><Relationship Id="rId4" Type="http://schemas.openxmlformats.org/officeDocument/2006/relationships/slideLayout" Target="../slideLayouts/slideLayout4.xml"/><Relationship Id="rId9"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9"/>
          <p:cNvSpPr>
            <a:spLocks noChangeArrowheads="1"/>
          </p:cNvSpPr>
          <p:nvPr/>
        </p:nvSpPr>
        <p:spPr bwMode="auto">
          <a:xfrm>
            <a:off x="5819775" y="260350"/>
            <a:ext cx="307022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Comic Sans MS" pitchFamily="66" charset="0"/>
              </a:defRPr>
            </a:lvl1pPr>
            <a:lvl2pPr marL="742950" indent="-285750" eaLnBrk="0" hangingPunct="0">
              <a:defRPr sz="1400">
                <a:solidFill>
                  <a:schemeClr val="tx1"/>
                </a:solidFill>
                <a:latin typeface="Comic Sans MS" pitchFamily="66" charset="0"/>
              </a:defRPr>
            </a:lvl2pPr>
            <a:lvl3pPr marL="1143000" indent="-228600" eaLnBrk="0" hangingPunct="0">
              <a:defRPr sz="1400">
                <a:solidFill>
                  <a:schemeClr val="tx1"/>
                </a:solidFill>
                <a:latin typeface="Comic Sans MS" pitchFamily="66" charset="0"/>
              </a:defRPr>
            </a:lvl3pPr>
            <a:lvl4pPr marL="1600200" indent="-228600" eaLnBrk="0" hangingPunct="0">
              <a:defRPr sz="1400">
                <a:solidFill>
                  <a:schemeClr val="tx1"/>
                </a:solidFill>
                <a:latin typeface="Comic Sans MS" pitchFamily="66" charset="0"/>
              </a:defRPr>
            </a:lvl4pPr>
            <a:lvl5pPr marL="2057400" indent="-228600" eaLnBrk="0" hangingPunct="0">
              <a:defRPr sz="1400">
                <a:solidFill>
                  <a:schemeClr val="tx1"/>
                </a:solidFill>
                <a:latin typeface="Comic Sans MS" pitchFamily="66" charset="0"/>
              </a:defRPr>
            </a:lvl5pPr>
            <a:lvl6pPr marL="2514600" indent="-228600" eaLnBrk="0" fontAlgn="base" hangingPunct="0">
              <a:spcBef>
                <a:spcPct val="0"/>
              </a:spcBef>
              <a:spcAft>
                <a:spcPct val="0"/>
              </a:spcAft>
              <a:defRPr sz="1400">
                <a:solidFill>
                  <a:schemeClr val="tx1"/>
                </a:solidFill>
                <a:latin typeface="Comic Sans MS" pitchFamily="66" charset="0"/>
              </a:defRPr>
            </a:lvl6pPr>
            <a:lvl7pPr marL="2971800" indent="-228600" eaLnBrk="0" fontAlgn="base" hangingPunct="0">
              <a:spcBef>
                <a:spcPct val="0"/>
              </a:spcBef>
              <a:spcAft>
                <a:spcPct val="0"/>
              </a:spcAft>
              <a:defRPr sz="1400">
                <a:solidFill>
                  <a:schemeClr val="tx1"/>
                </a:solidFill>
                <a:latin typeface="Comic Sans MS" pitchFamily="66" charset="0"/>
              </a:defRPr>
            </a:lvl7pPr>
            <a:lvl8pPr marL="3429000" indent="-228600" eaLnBrk="0" fontAlgn="base" hangingPunct="0">
              <a:spcBef>
                <a:spcPct val="0"/>
              </a:spcBef>
              <a:spcAft>
                <a:spcPct val="0"/>
              </a:spcAft>
              <a:defRPr sz="1400">
                <a:solidFill>
                  <a:schemeClr val="tx1"/>
                </a:solidFill>
                <a:latin typeface="Comic Sans MS" pitchFamily="66" charset="0"/>
              </a:defRPr>
            </a:lvl8pPr>
            <a:lvl9pPr marL="3886200" indent="-228600" eaLnBrk="0" fontAlgn="base" hangingPunct="0">
              <a:spcBef>
                <a:spcPct val="0"/>
              </a:spcBef>
              <a:spcAft>
                <a:spcPct val="0"/>
              </a:spcAft>
              <a:defRPr sz="1400">
                <a:solidFill>
                  <a:schemeClr val="tx1"/>
                </a:solidFill>
                <a:latin typeface="Comic Sans MS" pitchFamily="66" charset="0"/>
              </a:defRPr>
            </a:lvl9pPr>
          </a:lstStyle>
          <a:p>
            <a:pPr eaLnBrk="1" hangingPunct="1">
              <a:defRPr/>
            </a:pPr>
            <a:endParaRPr lang="fr-FR" altLang="fr-FR">
              <a:ea typeface="+mn-ea"/>
            </a:endParaRPr>
          </a:p>
        </p:txBody>
      </p:sp>
      <p:sp>
        <p:nvSpPr>
          <p:cNvPr id="2" name="Rectangle 23"/>
          <p:cNvSpPr>
            <a:spLocks noChangeArrowheads="1"/>
          </p:cNvSpPr>
          <p:nvPr/>
        </p:nvSpPr>
        <p:spPr bwMode="auto">
          <a:xfrm>
            <a:off x="8547100" y="6508750"/>
            <a:ext cx="544513"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1400">
                <a:solidFill>
                  <a:schemeClr val="tx1"/>
                </a:solidFill>
                <a:latin typeface="Comic Sans MS" pitchFamily="66" charset="0"/>
                <a:ea typeface="ＭＳ Ｐゴシック" charset="-128"/>
              </a:defRPr>
            </a:lvl1pPr>
            <a:lvl2pPr marL="742950" indent="-285750" eaLnBrk="0" hangingPunct="0">
              <a:defRPr sz="1400">
                <a:solidFill>
                  <a:schemeClr val="tx1"/>
                </a:solidFill>
                <a:latin typeface="Comic Sans MS" pitchFamily="66" charset="0"/>
                <a:ea typeface="ＭＳ Ｐゴシック" charset="-128"/>
              </a:defRPr>
            </a:lvl2pPr>
            <a:lvl3pPr marL="1143000" indent="-228600" eaLnBrk="0" hangingPunct="0">
              <a:defRPr sz="1400">
                <a:solidFill>
                  <a:schemeClr val="tx1"/>
                </a:solidFill>
                <a:latin typeface="Comic Sans MS" pitchFamily="66" charset="0"/>
                <a:ea typeface="ＭＳ Ｐゴシック" charset="-128"/>
              </a:defRPr>
            </a:lvl3pPr>
            <a:lvl4pPr marL="1600200" indent="-228600" eaLnBrk="0" hangingPunct="0">
              <a:defRPr sz="1400">
                <a:solidFill>
                  <a:schemeClr val="tx1"/>
                </a:solidFill>
                <a:latin typeface="Comic Sans MS" pitchFamily="66" charset="0"/>
                <a:ea typeface="ＭＳ Ｐゴシック" charset="-128"/>
              </a:defRPr>
            </a:lvl4pPr>
            <a:lvl5pPr marL="2057400" indent="-228600" eaLnBrk="0" hangingPunct="0">
              <a:defRPr sz="1400">
                <a:solidFill>
                  <a:schemeClr val="tx1"/>
                </a:solidFill>
                <a:latin typeface="Comic Sans MS" pitchFamily="66" charset="0"/>
                <a:ea typeface="ＭＳ Ｐゴシック" charset="-128"/>
              </a:defRPr>
            </a:lvl5pPr>
            <a:lvl6pPr marL="2514600" indent="-228600" eaLnBrk="0" fontAlgn="base" hangingPunct="0">
              <a:spcBef>
                <a:spcPct val="0"/>
              </a:spcBef>
              <a:spcAft>
                <a:spcPct val="0"/>
              </a:spcAft>
              <a:defRPr sz="1400">
                <a:solidFill>
                  <a:schemeClr val="tx1"/>
                </a:solidFill>
                <a:latin typeface="Comic Sans MS" pitchFamily="66" charset="0"/>
                <a:ea typeface="ＭＳ Ｐゴシック" charset="-128"/>
              </a:defRPr>
            </a:lvl6pPr>
            <a:lvl7pPr marL="2971800" indent="-228600" eaLnBrk="0" fontAlgn="base" hangingPunct="0">
              <a:spcBef>
                <a:spcPct val="0"/>
              </a:spcBef>
              <a:spcAft>
                <a:spcPct val="0"/>
              </a:spcAft>
              <a:defRPr sz="1400">
                <a:solidFill>
                  <a:schemeClr val="tx1"/>
                </a:solidFill>
                <a:latin typeface="Comic Sans MS" pitchFamily="66" charset="0"/>
                <a:ea typeface="ＭＳ Ｐゴシック" charset="-128"/>
              </a:defRPr>
            </a:lvl7pPr>
            <a:lvl8pPr marL="3429000" indent="-228600" eaLnBrk="0" fontAlgn="base" hangingPunct="0">
              <a:spcBef>
                <a:spcPct val="0"/>
              </a:spcBef>
              <a:spcAft>
                <a:spcPct val="0"/>
              </a:spcAft>
              <a:defRPr sz="1400">
                <a:solidFill>
                  <a:schemeClr val="tx1"/>
                </a:solidFill>
                <a:latin typeface="Comic Sans MS" pitchFamily="66" charset="0"/>
                <a:ea typeface="ＭＳ Ｐゴシック" charset="-128"/>
              </a:defRPr>
            </a:lvl8pPr>
            <a:lvl9pPr marL="3886200" indent="-228600" eaLnBrk="0" fontAlgn="base" hangingPunct="0">
              <a:spcBef>
                <a:spcPct val="0"/>
              </a:spcBef>
              <a:spcAft>
                <a:spcPct val="0"/>
              </a:spcAft>
              <a:defRPr sz="1400">
                <a:solidFill>
                  <a:schemeClr val="tx1"/>
                </a:solidFill>
                <a:latin typeface="Comic Sans MS" pitchFamily="66" charset="0"/>
                <a:ea typeface="ＭＳ Ｐゴシック" charset="-128"/>
              </a:defRPr>
            </a:lvl9pPr>
          </a:lstStyle>
          <a:p>
            <a:pPr algn="r" eaLnBrk="1" hangingPunct="1">
              <a:defRPr/>
            </a:pPr>
            <a:fld id="{A012431A-E880-4644-BA30-56476D5617C6}" type="slidenum">
              <a:rPr lang="fr-FR" altLang="fr-FR" sz="1000" b="1" smtClean="0">
                <a:solidFill>
                  <a:srgbClr val="0066FF"/>
                </a:solidFill>
              </a:rPr>
              <a:pPr algn="r" eaLnBrk="1" hangingPunct="1">
                <a:defRPr/>
              </a:pPr>
              <a:t>‹N°›</a:t>
            </a:fld>
            <a:endParaRPr lang="fr-FR" altLang="fr-FR" sz="1000" b="1" smtClean="0">
              <a:solidFill>
                <a:srgbClr val="0066FF"/>
              </a:solidFill>
            </a:endParaRPr>
          </a:p>
        </p:txBody>
      </p:sp>
      <p:pic>
        <p:nvPicPr>
          <p:cNvPr id="1028" name="Picture 6" descr="logo_189829_19528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6083300"/>
            <a:ext cx="827088"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Zone de texte 2"/>
          <p:cNvSpPr txBox="1">
            <a:spLocks noChangeArrowheads="1"/>
          </p:cNvSpPr>
          <p:nvPr userDrawn="1"/>
        </p:nvSpPr>
        <p:spPr bwMode="auto">
          <a:xfrm>
            <a:off x="1042988" y="6264275"/>
            <a:ext cx="372110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400">
                <a:solidFill>
                  <a:schemeClr val="tx1"/>
                </a:solidFill>
                <a:latin typeface="Comic Sans MS" pitchFamily="66" charset="0"/>
                <a:ea typeface="ＭＳ Ｐゴシック" charset="-128"/>
              </a:defRPr>
            </a:lvl1pPr>
            <a:lvl2pPr marL="742950" indent="-285750" eaLnBrk="0" hangingPunct="0">
              <a:defRPr sz="1400">
                <a:solidFill>
                  <a:schemeClr val="tx1"/>
                </a:solidFill>
                <a:latin typeface="Comic Sans MS" pitchFamily="66" charset="0"/>
                <a:ea typeface="ＭＳ Ｐゴシック" charset="-128"/>
              </a:defRPr>
            </a:lvl2pPr>
            <a:lvl3pPr marL="1143000" indent="-228600" eaLnBrk="0" hangingPunct="0">
              <a:defRPr sz="1400">
                <a:solidFill>
                  <a:schemeClr val="tx1"/>
                </a:solidFill>
                <a:latin typeface="Comic Sans MS" pitchFamily="66" charset="0"/>
                <a:ea typeface="ＭＳ Ｐゴシック" charset="-128"/>
              </a:defRPr>
            </a:lvl3pPr>
            <a:lvl4pPr marL="1600200" indent="-228600" eaLnBrk="0" hangingPunct="0">
              <a:defRPr sz="1400">
                <a:solidFill>
                  <a:schemeClr val="tx1"/>
                </a:solidFill>
                <a:latin typeface="Comic Sans MS" pitchFamily="66" charset="0"/>
                <a:ea typeface="ＭＳ Ｐゴシック" charset="-128"/>
              </a:defRPr>
            </a:lvl4pPr>
            <a:lvl5pPr marL="2057400" indent="-228600" eaLnBrk="0" hangingPunct="0">
              <a:defRPr sz="1400">
                <a:solidFill>
                  <a:schemeClr val="tx1"/>
                </a:solidFill>
                <a:latin typeface="Comic Sans MS" pitchFamily="66" charset="0"/>
                <a:ea typeface="ＭＳ Ｐゴシック" charset="-128"/>
              </a:defRPr>
            </a:lvl5pPr>
            <a:lvl6pPr marL="2514600" indent="-228600" eaLnBrk="0" fontAlgn="base" hangingPunct="0">
              <a:spcBef>
                <a:spcPct val="0"/>
              </a:spcBef>
              <a:spcAft>
                <a:spcPct val="0"/>
              </a:spcAft>
              <a:defRPr sz="1400">
                <a:solidFill>
                  <a:schemeClr val="tx1"/>
                </a:solidFill>
                <a:latin typeface="Comic Sans MS" pitchFamily="66" charset="0"/>
                <a:ea typeface="ＭＳ Ｐゴシック" charset="-128"/>
              </a:defRPr>
            </a:lvl6pPr>
            <a:lvl7pPr marL="2971800" indent="-228600" eaLnBrk="0" fontAlgn="base" hangingPunct="0">
              <a:spcBef>
                <a:spcPct val="0"/>
              </a:spcBef>
              <a:spcAft>
                <a:spcPct val="0"/>
              </a:spcAft>
              <a:defRPr sz="1400">
                <a:solidFill>
                  <a:schemeClr val="tx1"/>
                </a:solidFill>
                <a:latin typeface="Comic Sans MS" pitchFamily="66" charset="0"/>
                <a:ea typeface="ＭＳ Ｐゴシック" charset="-128"/>
              </a:defRPr>
            </a:lvl7pPr>
            <a:lvl8pPr marL="3429000" indent="-228600" eaLnBrk="0" fontAlgn="base" hangingPunct="0">
              <a:spcBef>
                <a:spcPct val="0"/>
              </a:spcBef>
              <a:spcAft>
                <a:spcPct val="0"/>
              </a:spcAft>
              <a:defRPr sz="1400">
                <a:solidFill>
                  <a:schemeClr val="tx1"/>
                </a:solidFill>
                <a:latin typeface="Comic Sans MS" pitchFamily="66" charset="0"/>
                <a:ea typeface="ＭＳ Ｐゴシック" charset="-128"/>
              </a:defRPr>
            </a:lvl8pPr>
            <a:lvl9pPr marL="3886200" indent="-228600" eaLnBrk="0" fontAlgn="base" hangingPunct="0">
              <a:spcBef>
                <a:spcPct val="0"/>
              </a:spcBef>
              <a:spcAft>
                <a:spcPct val="0"/>
              </a:spcAft>
              <a:defRPr sz="1400">
                <a:solidFill>
                  <a:schemeClr val="tx1"/>
                </a:solidFill>
                <a:latin typeface="Comic Sans MS" pitchFamily="66" charset="0"/>
                <a:ea typeface="ＭＳ Ｐゴシック" charset="-128"/>
              </a:defRPr>
            </a:lvl9pPr>
          </a:lstStyle>
          <a:p>
            <a:pPr algn="ctr" eaLnBrk="1" hangingPunct="1">
              <a:lnSpc>
                <a:spcPct val="115000"/>
              </a:lnSpc>
              <a:defRPr/>
            </a:pPr>
            <a:r>
              <a:rPr lang="fr-FR" altLang="fr-FR" sz="1200" b="1" dirty="0" smtClean="0">
                <a:solidFill>
                  <a:srgbClr val="000099"/>
                </a:solidFill>
                <a:latin typeface="Cambria" pitchFamily="18" charset="0"/>
                <a:ea typeface="Calibri" pitchFamily="34" charset="0"/>
              </a:rPr>
              <a:t>Rénovation des diplômes  de  la filière maintenance des véhicules</a:t>
            </a:r>
          </a:p>
          <a:p>
            <a:pPr algn="ctr" eaLnBrk="1" hangingPunct="1">
              <a:lnSpc>
                <a:spcPct val="115000"/>
              </a:lnSpc>
              <a:defRPr/>
            </a:pPr>
            <a:r>
              <a:rPr lang="fr-FR" altLang="fr-FR" sz="1000" b="1" dirty="0" smtClean="0">
                <a:solidFill>
                  <a:srgbClr val="000099"/>
                </a:solidFill>
                <a:ea typeface="Calibri" pitchFamily="34" charset="0"/>
              </a:rPr>
              <a:t>Séminaire national du 5-6 février 2014 - LYON</a:t>
            </a:r>
            <a:endParaRPr lang="fr-FR" altLang="fr-FR" sz="1000" dirty="0" smtClean="0">
              <a:latin typeface="Calibri" pitchFamily="34" charset="0"/>
              <a:ea typeface="Calibri" pitchFamily="34" charset="0"/>
            </a:endParaRPr>
          </a:p>
        </p:txBody>
      </p:sp>
      <p:pic>
        <p:nvPicPr>
          <p:cNvPr id="1033" name="Picture 15"/>
          <p:cNvPicPr>
            <a:picLocks noChangeAspect="1" noChangeArrowheads="1"/>
          </p:cNvPicPr>
          <p:nvPr userDrawn="1"/>
        </p:nvPicPr>
        <p:blipFill>
          <a:blip r:embed="rId7"/>
          <a:srcRect/>
          <a:stretch>
            <a:fillRect/>
          </a:stretch>
        </p:blipFill>
        <p:spPr bwMode="auto">
          <a:xfrm>
            <a:off x="7626350" y="6264275"/>
            <a:ext cx="998538" cy="593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031" name="Picture 1"/>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6708775" y="6257925"/>
            <a:ext cx="9017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descr="https://encrypted-tbn0.gstatic.com/images?q=tbn:ANd9GcS1-swaCn5iPT2lD9-gFfEHwkU_SVbwykVY9SokX7nF4IV1c4A1-g"/>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5603875" y="6245225"/>
            <a:ext cx="11049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4679950" y="6257925"/>
            <a:ext cx="92392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 name="ZoneTexte 14"/>
          <p:cNvSpPr txBox="1">
            <a:spLocks noChangeArrowheads="1"/>
          </p:cNvSpPr>
          <p:nvPr userDrawn="1"/>
        </p:nvSpPr>
        <p:spPr bwMode="auto">
          <a:xfrm>
            <a:off x="-1588" y="0"/>
            <a:ext cx="29892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Comic Sans MS" pitchFamily="66" charset="0"/>
                <a:ea typeface="ＭＳ Ｐゴシック" charset="-128"/>
              </a:defRPr>
            </a:lvl1pPr>
            <a:lvl2pPr marL="742950" indent="-285750" eaLnBrk="0" hangingPunct="0">
              <a:defRPr sz="1400">
                <a:solidFill>
                  <a:schemeClr val="tx1"/>
                </a:solidFill>
                <a:latin typeface="Comic Sans MS" pitchFamily="66" charset="0"/>
                <a:ea typeface="ＭＳ Ｐゴシック" charset="-128"/>
              </a:defRPr>
            </a:lvl2pPr>
            <a:lvl3pPr marL="1143000" indent="-228600" eaLnBrk="0" hangingPunct="0">
              <a:defRPr sz="1400">
                <a:solidFill>
                  <a:schemeClr val="tx1"/>
                </a:solidFill>
                <a:latin typeface="Comic Sans MS" pitchFamily="66" charset="0"/>
                <a:ea typeface="ＭＳ Ｐゴシック" charset="-128"/>
              </a:defRPr>
            </a:lvl3pPr>
            <a:lvl4pPr marL="1600200" indent="-228600" eaLnBrk="0" hangingPunct="0">
              <a:defRPr sz="1400">
                <a:solidFill>
                  <a:schemeClr val="tx1"/>
                </a:solidFill>
                <a:latin typeface="Comic Sans MS" pitchFamily="66" charset="0"/>
                <a:ea typeface="ＭＳ Ｐゴシック" charset="-128"/>
              </a:defRPr>
            </a:lvl4pPr>
            <a:lvl5pPr marL="2057400" indent="-228600" eaLnBrk="0" hangingPunct="0">
              <a:defRPr sz="1400">
                <a:solidFill>
                  <a:schemeClr val="tx1"/>
                </a:solidFill>
                <a:latin typeface="Comic Sans MS" pitchFamily="66" charset="0"/>
                <a:ea typeface="ＭＳ Ｐゴシック" charset="-128"/>
              </a:defRPr>
            </a:lvl5pPr>
            <a:lvl6pPr marL="2514600" indent="-228600" eaLnBrk="0" fontAlgn="base" hangingPunct="0">
              <a:spcBef>
                <a:spcPct val="0"/>
              </a:spcBef>
              <a:spcAft>
                <a:spcPct val="0"/>
              </a:spcAft>
              <a:defRPr sz="1400">
                <a:solidFill>
                  <a:schemeClr val="tx1"/>
                </a:solidFill>
                <a:latin typeface="Comic Sans MS" pitchFamily="66" charset="0"/>
                <a:ea typeface="ＭＳ Ｐゴシック" charset="-128"/>
              </a:defRPr>
            </a:lvl6pPr>
            <a:lvl7pPr marL="2971800" indent="-228600" eaLnBrk="0" fontAlgn="base" hangingPunct="0">
              <a:spcBef>
                <a:spcPct val="0"/>
              </a:spcBef>
              <a:spcAft>
                <a:spcPct val="0"/>
              </a:spcAft>
              <a:defRPr sz="1400">
                <a:solidFill>
                  <a:schemeClr val="tx1"/>
                </a:solidFill>
                <a:latin typeface="Comic Sans MS" pitchFamily="66" charset="0"/>
                <a:ea typeface="ＭＳ Ｐゴシック" charset="-128"/>
              </a:defRPr>
            </a:lvl7pPr>
            <a:lvl8pPr marL="3429000" indent="-228600" eaLnBrk="0" fontAlgn="base" hangingPunct="0">
              <a:spcBef>
                <a:spcPct val="0"/>
              </a:spcBef>
              <a:spcAft>
                <a:spcPct val="0"/>
              </a:spcAft>
              <a:defRPr sz="1400">
                <a:solidFill>
                  <a:schemeClr val="tx1"/>
                </a:solidFill>
                <a:latin typeface="Comic Sans MS" pitchFamily="66" charset="0"/>
                <a:ea typeface="ＭＳ Ｐゴシック" charset="-128"/>
              </a:defRPr>
            </a:lvl8pPr>
            <a:lvl9pPr marL="3886200" indent="-228600" eaLnBrk="0" fontAlgn="base" hangingPunct="0">
              <a:spcBef>
                <a:spcPct val="0"/>
              </a:spcBef>
              <a:spcAft>
                <a:spcPct val="0"/>
              </a:spcAft>
              <a:defRPr sz="1400">
                <a:solidFill>
                  <a:schemeClr val="tx1"/>
                </a:solidFill>
                <a:latin typeface="Comic Sans MS" pitchFamily="66" charset="0"/>
                <a:ea typeface="ＭＳ Ｐゴシック" charset="-128"/>
              </a:defRPr>
            </a:lvl9pPr>
          </a:lstStyle>
          <a:p>
            <a:pPr eaLnBrk="1" hangingPunct="1">
              <a:defRPr/>
            </a:pPr>
            <a:r>
              <a:rPr lang="fr-FR" altLang="fr-FR" sz="1600" b="1" dirty="0" smtClean="0">
                <a:solidFill>
                  <a:srgbClr val="000099"/>
                </a:solidFill>
                <a:latin typeface="Arial" pitchFamily="34" charset="0"/>
              </a:rPr>
              <a:t>Présentation des référentiels </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slide" Target="slide10.xml"/><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21.emf"/><Relationship Id="rId5" Type="http://schemas.openxmlformats.org/officeDocument/2006/relationships/package" Target="../embeddings/Microsoft_Word_Document1.docx"/><Relationship Id="rId4" Type="http://schemas.openxmlformats.org/officeDocument/2006/relationships/oleObject" Target="../embeddings/oleObject1.bin"/></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23.emf"/><Relationship Id="rId5" Type="http://schemas.openxmlformats.org/officeDocument/2006/relationships/package" Target="../embeddings/Microsoft_Word_Document2.docx"/><Relationship Id="rId4" Type="http://schemas.openxmlformats.org/officeDocument/2006/relationships/oleObject" Target="../embeddings/oleObject2.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image" Target="../media/image24.emf"/><Relationship Id="rId5" Type="http://schemas.openxmlformats.org/officeDocument/2006/relationships/package" Target="../embeddings/Microsoft_Word_Document3.docx"/><Relationship Id="rId4" Type="http://schemas.openxmlformats.org/officeDocument/2006/relationships/oleObject" Target="../embeddings/oleObject3.bin"/></Relationships>
</file>

<file path=ppt/slides/_rels/slide23.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3.xml"/><Relationship Id="rId1" Type="http://schemas.openxmlformats.org/officeDocument/2006/relationships/vmlDrawing" Target="../drawings/vmlDrawing4.vml"/><Relationship Id="rId5" Type="http://schemas.openxmlformats.org/officeDocument/2006/relationships/image" Target="../media/image25.emf"/><Relationship Id="rId4" Type="http://schemas.openxmlformats.org/officeDocument/2006/relationships/package" Target="../embeddings/Microsoft_Word_Document4.docx"/></Relationships>
</file>

<file path=ppt/slides/_rels/slide33.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oleObject" Target="../embeddings/oleObject5.bin"/><Relationship Id="rId7" Type="http://schemas.openxmlformats.org/officeDocument/2006/relationships/diagramLayout" Target="../diagrams/layout1.xml"/><Relationship Id="rId2" Type="http://schemas.openxmlformats.org/officeDocument/2006/relationships/slideLayout" Target="../slideLayouts/slideLayout4.xml"/><Relationship Id="rId1" Type="http://schemas.openxmlformats.org/officeDocument/2006/relationships/vmlDrawing" Target="../drawings/vmlDrawing5.vml"/><Relationship Id="rId6" Type="http://schemas.openxmlformats.org/officeDocument/2006/relationships/diagramData" Target="../diagrams/data1.xml"/><Relationship Id="rId5" Type="http://schemas.openxmlformats.org/officeDocument/2006/relationships/image" Target="../media/image25.emf"/><Relationship Id="rId10" Type="http://schemas.microsoft.com/office/2007/relationships/diagramDrawing" Target="../diagrams/drawing1.xml"/><Relationship Id="rId4" Type="http://schemas.openxmlformats.org/officeDocument/2006/relationships/package" Target="../embeddings/Microsoft_Word_Document5.docx"/><Relationship Id="rId9" Type="http://schemas.openxmlformats.org/officeDocument/2006/relationships/diagramColors" Target="../diagrams/colors1.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4" name="Grouper 1"/>
          <p:cNvGrpSpPr>
            <a:grpSpLocks/>
          </p:cNvGrpSpPr>
          <p:nvPr/>
        </p:nvGrpSpPr>
        <p:grpSpPr bwMode="auto">
          <a:xfrm>
            <a:off x="741363" y="2924175"/>
            <a:ext cx="7480300" cy="1682750"/>
            <a:chOff x="755576" y="3140968"/>
            <a:chExt cx="7480046" cy="1681733"/>
          </a:xfrm>
        </p:grpSpPr>
        <p:pic>
          <p:nvPicPr>
            <p:cNvPr id="31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8184" y="3429000"/>
              <a:ext cx="2007438" cy="1257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0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6" y="3212976"/>
              <a:ext cx="2273300" cy="160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08"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35896" y="3140968"/>
              <a:ext cx="1895429" cy="1677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075" name="ZoneTexte 12"/>
          <p:cNvSpPr txBox="1">
            <a:spLocks noChangeArrowheads="1"/>
          </p:cNvSpPr>
          <p:nvPr/>
        </p:nvSpPr>
        <p:spPr bwMode="auto">
          <a:xfrm>
            <a:off x="2974975" y="2276475"/>
            <a:ext cx="2997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Comic Sans MS" pitchFamily="66" charset="0"/>
                <a:ea typeface="ＭＳ Ｐゴシック" charset="-128"/>
              </a:defRPr>
            </a:lvl1pPr>
            <a:lvl2pPr marL="742950" indent="-285750" eaLnBrk="0" hangingPunct="0">
              <a:defRPr sz="1400">
                <a:solidFill>
                  <a:schemeClr val="tx1"/>
                </a:solidFill>
                <a:latin typeface="Comic Sans MS" pitchFamily="66" charset="0"/>
                <a:ea typeface="ＭＳ Ｐゴシック" charset="-128"/>
              </a:defRPr>
            </a:lvl2pPr>
            <a:lvl3pPr marL="1143000" indent="-228600" eaLnBrk="0" hangingPunct="0">
              <a:defRPr sz="1400">
                <a:solidFill>
                  <a:schemeClr val="tx1"/>
                </a:solidFill>
                <a:latin typeface="Comic Sans MS" pitchFamily="66" charset="0"/>
                <a:ea typeface="ＭＳ Ｐゴシック" charset="-128"/>
              </a:defRPr>
            </a:lvl3pPr>
            <a:lvl4pPr marL="1600200" indent="-228600" eaLnBrk="0" hangingPunct="0">
              <a:defRPr sz="1400">
                <a:solidFill>
                  <a:schemeClr val="tx1"/>
                </a:solidFill>
                <a:latin typeface="Comic Sans MS" pitchFamily="66" charset="0"/>
                <a:ea typeface="ＭＳ Ｐゴシック" charset="-128"/>
              </a:defRPr>
            </a:lvl4pPr>
            <a:lvl5pPr marL="2057400" indent="-228600" eaLnBrk="0" hangingPunct="0">
              <a:defRPr sz="1400">
                <a:solidFill>
                  <a:schemeClr val="tx1"/>
                </a:solidFill>
                <a:latin typeface="Comic Sans MS" pitchFamily="66" charset="0"/>
                <a:ea typeface="ＭＳ Ｐゴシック" charset="-128"/>
              </a:defRPr>
            </a:lvl5pPr>
            <a:lvl6pPr marL="2514600" indent="-228600" eaLnBrk="0" fontAlgn="base" hangingPunct="0">
              <a:spcBef>
                <a:spcPct val="0"/>
              </a:spcBef>
              <a:spcAft>
                <a:spcPct val="0"/>
              </a:spcAft>
              <a:defRPr sz="1400">
                <a:solidFill>
                  <a:schemeClr val="tx1"/>
                </a:solidFill>
                <a:latin typeface="Comic Sans MS" pitchFamily="66" charset="0"/>
                <a:ea typeface="ＭＳ Ｐゴシック" charset="-128"/>
              </a:defRPr>
            </a:lvl6pPr>
            <a:lvl7pPr marL="2971800" indent="-228600" eaLnBrk="0" fontAlgn="base" hangingPunct="0">
              <a:spcBef>
                <a:spcPct val="0"/>
              </a:spcBef>
              <a:spcAft>
                <a:spcPct val="0"/>
              </a:spcAft>
              <a:defRPr sz="1400">
                <a:solidFill>
                  <a:schemeClr val="tx1"/>
                </a:solidFill>
                <a:latin typeface="Comic Sans MS" pitchFamily="66" charset="0"/>
                <a:ea typeface="ＭＳ Ｐゴシック" charset="-128"/>
              </a:defRPr>
            </a:lvl7pPr>
            <a:lvl8pPr marL="3429000" indent="-228600" eaLnBrk="0" fontAlgn="base" hangingPunct="0">
              <a:spcBef>
                <a:spcPct val="0"/>
              </a:spcBef>
              <a:spcAft>
                <a:spcPct val="0"/>
              </a:spcAft>
              <a:defRPr sz="1400">
                <a:solidFill>
                  <a:schemeClr val="tx1"/>
                </a:solidFill>
                <a:latin typeface="Comic Sans MS" pitchFamily="66" charset="0"/>
                <a:ea typeface="ＭＳ Ｐゴシック" charset="-128"/>
              </a:defRPr>
            </a:lvl8pPr>
            <a:lvl9pPr marL="3886200" indent="-228600" eaLnBrk="0" fontAlgn="base" hangingPunct="0">
              <a:spcBef>
                <a:spcPct val="0"/>
              </a:spcBef>
              <a:spcAft>
                <a:spcPct val="0"/>
              </a:spcAft>
              <a:defRPr sz="1400">
                <a:solidFill>
                  <a:schemeClr val="tx1"/>
                </a:solidFill>
                <a:latin typeface="Comic Sans MS" pitchFamily="66" charset="0"/>
                <a:ea typeface="ＭＳ Ｐゴシック" charset="-128"/>
              </a:defRPr>
            </a:lvl9pPr>
          </a:lstStyle>
          <a:p>
            <a:pPr eaLnBrk="1" hangingPunct="1"/>
            <a:r>
              <a:rPr lang="fr-FR" altLang="fr-FR" sz="2400" b="1"/>
              <a:t>Une filière à 3 options</a:t>
            </a:r>
          </a:p>
        </p:txBody>
      </p:sp>
      <p:graphicFrame>
        <p:nvGraphicFramePr>
          <p:cNvPr id="14" name="Tableau 13"/>
          <p:cNvGraphicFramePr>
            <a:graphicFrameLocks noGrp="1"/>
          </p:cNvGraphicFramePr>
          <p:nvPr/>
        </p:nvGraphicFramePr>
        <p:xfrm>
          <a:off x="309563" y="765175"/>
          <a:ext cx="8353425" cy="1284677"/>
        </p:xfrm>
        <a:graphic>
          <a:graphicData uri="http://schemas.openxmlformats.org/drawingml/2006/table">
            <a:tbl>
              <a:tblPr firstRow="1" bandRow="1">
                <a:tableStyleId>{2D5ABB26-0587-4C30-8999-92F81FD0307C}</a:tableStyleId>
              </a:tblPr>
              <a:tblGrid>
                <a:gridCol w="1670685"/>
                <a:gridCol w="1670685"/>
                <a:gridCol w="1670685"/>
                <a:gridCol w="1670685"/>
                <a:gridCol w="1670685"/>
              </a:tblGrid>
              <a:tr h="370389">
                <a:tc rowSpan="2">
                  <a:txBody>
                    <a:bodyPr/>
                    <a:lstStyle/>
                    <a:p>
                      <a:pPr algn="ctr"/>
                      <a:r>
                        <a:rPr lang="fr-FR" sz="1800" b="1" dirty="0" smtClean="0">
                          <a:solidFill>
                            <a:schemeClr val="bg1">
                              <a:lumMod val="50000"/>
                            </a:schemeClr>
                          </a:solidFill>
                        </a:rPr>
                        <a:t>Anciens référentiels</a:t>
                      </a:r>
                    </a:p>
                    <a:p>
                      <a:pPr algn="ctr"/>
                      <a:r>
                        <a:rPr lang="fr-FR" sz="1600" b="1" dirty="0" smtClean="0">
                          <a:solidFill>
                            <a:schemeClr val="bg1">
                              <a:lumMod val="50000"/>
                            </a:schemeClr>
                          </a:solidFill>
                        </a:rPr>
                        <a:t>CAP 2004</a:t>
                      </a:r>
                    </a:p>
                    <a:p>
                      <a:pPr algn="ctr"/>
                      <a:r>
                        <a:rPr lang="fr-FR" sz="1600" b="1" dirty="0" smtClean="0">
                          <a:solidFill>
                            <a:schemeClr val="bg1">
                              <a:lumMod val="50000"/>
                            </a:schemeClr>
                          </a:solidFill>
                        </a:rPr>
                        <a:t>BacPro 2001</a:t>
                      </a:r>
                      <a:endParaRPr lang="fr-FR" sz="1600" b="1" dirty="0">
                        <a:solidFill>
                          <a:schemeClr val="bg1">
                            <a:lumMod val="50000"/>
                          </a:schemeClr>
                        </a:solidFill>
                      </a:endParaRPr>
                    </a:p>
                  </a:txBody>
                  <a:tcPr marL="36002" marR="36002" marT="45664" marB="45664"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gridSpan="4">
                  <a:txBody>
                    <a:bodyPr/>
                    <a:lstStyle/>
                    <a:p>
                      <a:pPr algn="ctr"/>
                      <a:r>
                        <a:rPr lang="fr-FR" sz="1800" b="1" dirty="0" smtClean="0">
                          <a:solidFill>
                            <a:schemeClr val="bg1">
                              <a:lumMod val="50000"/>
                            </a:schemeClr>
                          </a:solidFill>
                        </a:rPr>
                        <a:t>Maintenance des véhicules automobiles</a:t>
                      </a:r>
                      <a:endParaRPr lang="fr-FR" sz="1800" b="1" dirty="0">
                        <a:solidFill>
                          <a:schemeClr val="bg1">
                            <a:lumMod val="50000"/>
                          </a:schemeClr>
                        </a:solidFill>
                      </a:endParaRPr>
                    </a:p>
                  </a:txBody>
                  <a:tcPr marL="36002" marR="36002" marT="45664" marB="45664"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fr-FR" dirty="0"/>
                    </a:p>
                  </a:txBody>
                  <a:tcPr/>
                </a:tc>
                <a:tc hMerge="1">
                  <a:txBody>
                    <a:bodyPr/>
                    <a:lstStyle/>
                    <a:p>
                      <a:endParaRPr lang="fr-FR"/>
                    </a:p>
                  </a:txBody>
                  <a:tcPr/>
                </a:tc>
                <a:tc hMerge="1">
                  <a:txBody>
                    <a:bodyPr/>
                    <a:lstStyle/>
                    <a:p>
                      <a:endParaRPr lang="fr-FR" dirty="0"/>
                    </a:p>
                  </a:txBody>
                  <a:tcPr/>
                </a:tc>
              </a:tr>
              <a:tr h="913899">
                <a:tc vMerge="1">
                  <a:txBody>
                    <a:bodyPr/>
                    <a:lstStyle/>
                    <a:p>
                      <a:endParaRPr lang="fr-FR" dirty="0"/>
                    </a:p>
                  </a:txBody>
                  <a:tcPr/>
                </a:tc>
                <a:tc>
                  <a:txBody>
                    <a:bodyPr/>
                    <a:lstStyle/>
                    <a:p>
                      <a:pPr algn="ctr"/>
                      <a:r>
                        <a:rPr lang="fr-FR" sz="1800" b="1" dirty="0" smtClean="0">
                          <a:solidFill>
                            <a:schemeClr val="bg1">
                              <a:lumMod val="50000"/>
                            </a:schemeClr>
                          </a:solidFill>
                        </a:rPr>
                        <a:t>Voitures particulières</a:t>
                      </a:r>
                      <a:endParaRPr lang="fr-FR" sz="1800" b="1" dirty="0">
                        <a:solidFill>
                          <a:schemeClr val="bg1">
                            <a:lumMod val="50000"/>
                          </a:schemeClr>
                        </a:solidFill>
                      </a:endParaRPr>
                    </a:p>
                  </a:txBody>
                  <a:tcPr marL="36002" marR="36002" marT="45664" marB="45664"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fr-FR" sz="1800" b="1" dirty="0" smtClean="0">
                          <a:solidFill>
                            <a:schemeClr val="bg1">
                              <a:lumMod val="50000"/>
                            </a:schemeClr>
                          </a:solidFill>
                        </a:rPr>
                        <a:t>Véhicules industriels</a:t>
                      </a:r>
                      <a:endParaRPr lang="fr-FR" sz="1800" b="1" dirty="0">
                        <a:solidFill>
                          <a:schemeClr val="bg1">
                            <a:lumMod val="50000"/>
                          </a:schemeClr>
                        </a:solidFill>
                      </a:endParaRPr>
                    </a:p>
                  </a:txBody>
                  <a:tcPr marL="36002" marR="36002" marT="45664" marB="45664"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fr-FR" sz="1800" b="1" dirty="0" smtClean="0">
                          <a:solidFill>
                            <a:schemeClr val="bg1">
                              <a:lumMod val="50000"/>
                            </a:schemeClr>
                          </a:solidFill>
                        </a:rPr>
                        <a:t>Bateaux de plaisance </a:t>
                      </a:r>
                    </a:p>
                    <a:p>
                      <a:pPr algn="ctr"/>
                      <a:r>
                        <a:rPr lang="fr-FR" sz="1800" b="1" dirty="0" smtClean="0">
                          <a:solidFill>
                            <a:schemeClr val="bg1">
                              <a:lumMod val="50000"/>
                            </a:schemeClr>
                          </a:solidFill>
                        </a:rPr>
                        <a:t>(Bac Pro)</a:t>
                      </a:r>
                      <a:endParaRPr lang="fr-FR" sz="1800" b="1" dirty="0">
                        <a:solidFill>
                          <a:schemeClr val="bg1">
                            <a:lumMod val="50000"/>
                          </a:schemeClr>
                        </a:solidFill>
                      </a:endParaRPr>
                    </a:p>
                  </a:txBody>
                  <a:tcPr marL="36002" marR="36002" marT="45664" marB="45664"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fr-FR" sz="1800" b="1" dirty="0" smtClean="0">
                          <a:solidFill>
                            <a:schemeClr val="bg1">
                              <a:lumMod val="50000"/>
                            </a:schemeClr>
                          </a:solidFill>
                        </a:rPr>
                        <a:t>Motocycles</a:t>
                      </a:r>
                      <a:endParaRPr lang="fr-FR" sz="1800" b="1" dirty="0">
                        <a:solidFill>
                          <a:schemeClr val="bg1">
                            <a:lumMod val="50000"/>
                          </a:schemeClr>
                        </a:solidFill>
                      </a:endParaRPr>
                    </a:p>
                  </a:txBody>
                  <a:tcPr marL="36002" marR="36002" marT="45664" marB="45664"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graphicFrame>
        <p:nvGraphicFramePr>
          <p:cNvPr id="15" name="Tableau 14"/>
          <p:cNvGraphicFramePr>
            <a:graphicFrameLocks noGrp="1"/>
          </p:cNvGraphicFramePr>
          <p:nvPr/>
        </p:nvGraphicFramePr>
        <p:xfrm>
          <a:off x="382588" y="4868863"/>
          <a:ext cx="8351836" cy="1011237"/>
        </p:xfrm>
        <a:graphic>
          <a:graphicData uri="http://schemas.openxmlformats.org/drawingml/2006/table">
            <a:tbl>
              <a:tblPr firstRow="1" bandRow="1">
                <a:tableStyleId>{2D5ABB26-0587-4C30-8999-92F81FD0307C}</a:tableStyleId>
              </a:tblPr>
              <a:tblGrid>
                <a:gridCol w="2087959"/>
                <a:gridCol w="2087959"/>
                <a:gridCol w="2087959"/>
                <a:gridCol w="2087959"/>
              </a:tblGrid>
              <a:tr h="370956">
                <a:tc rowSpan="2">
                  <a:txBody>
                    <a:bodyPr/>
                    <a:lstStyle/>
                    <a:p>
                      <a:pPr algn="ctr"/>
                      <a:r>
                        <a:rPr lang="fr-FR" sz="1800" b="1" dirty="0" smtClean="0"/>
                        <a:t>Nouveaux référentiels</a:t>
                      </a:r>
                      <a:endParaRPr lang="fr-FR" sz="1800" b="1" dirty="0"/>
                    </a:p>
                  </a:txBody>
                  <a:tcPr marL="35995" marR="35995" marT="45734" marB="45734"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gridSpan="3">
                  <a:txBody>
                    <a:bodyPr/>
                    <a:lstStyle/>
                    <a:p>
                      <a:pPr algn="ctr"/>
                      <a:r>
                        <a:rPr lang="fr-FR" sz="1800" b="1" dirty="0" smtClean="0">
                          <a:solidFill>
                            <a:schemeClr val="tx1"/>
                          </a:solidFill>
                        </a:rPr>
                        <a:t>Maintenance des véhicules</a:t>
                      </a:r>
                      <a:endParaRPr lang="fr-FR" sz="1800" b="1" dirty="0">
                        <a:solidFill>
                          <a:schemeClr val="tx1"/>
                        </a:solidFill>
                      </a:endParaRPr>
                    </a:p>
                  </a:txBody>
                  <a:tcPr marL="35995" marR="35995" marT="45734" marB="45734"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fr-FR" dirty="0"/>
                    </a:p>
                  </a:txBody>
                  <a:tcPr/>
                </a:tc>
                <a:tc hMerge="1">
                  <a:txBody>
                    <a:bodyPr/>
                    <a:lstStyle/>
                    <a:p>
                      <a:endParaRPr lang="fr-FR" dirty="0"/>
                    </a:p>
                  </a:txBody>
                  <a:tcPr/>
                </a:tc>
              </a:tr>
              <a:tr h="640281">
                <a:tc vMerge="1">
                  <a:txBody>
                    <a:bodyPr/>
                    <a:lstStyle/>
                    <a:p>
                      <a:endParaRPr lang="fr-FR"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800" b="1" dirty="0" smtClean="0">
                          <a:solidFill>
                            <a:schemeClr val="tx1"/>
                          </a:solidFill>
                        </a:rPr>
                        <a:t>Voitures particulières</a:t>
                      </a:r>
                    </a:p>
                  </a:txBody>
                  <a:tcPr marL="35995" marR="35995" marT="45734" marB="45734"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fr-FR" sz="1800" b="1" dirty="0" smtClean="0">
                          <a:solidFill>
                            <a:schemeClr val="tx1"/>
                          </a:solidFill>
                        </a:rPr>
                        <a:t>Véhicules de</a:t>
                      </a:r>
                      <a:r>
                        <a:rPr lang="fr-FR" sz="1800" b="1" baseline="0" dirty="0" smtClean="0">
                          <a:solidFill>
                            <a:schemeClr val="tx1"/>
                          </a:solidFill>
                        </a:rPr>
                        <a:t> Transport Routier</a:t>
                      </a:r>
                      <a:endParaRPr lang="fr-FR" sz="1800" b="1" dirty="0">
                        <a:solidFill>
                          <a:schemeClr val="tx1"/>
                        </a:solidFill>
                      </a:endParaRPr>
                    </a:p>
                  </a:txBody>
                  <a:tcPr marL="35995" marR="35995" marT="45734" marB="45734"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fr-FR" sz="1800" b="1" dirty="0" smtClean="0">
                          <a:solidFill>
                            <a:schemeClr val="tx1"/>
                          </a:solidFill>
                        </a:rPr>
                        <a:t>Motocycles</a:t>
                      </a:r>
                      <a:endParaRPr lang="fr-FR" sz="1800" b="1" dirty="0">
                        <a:solidFill>
                          <a:schemeClr val="tx1"/>
                        </a:solidFill>
                      </a:endParaRPr>
                    </a:p>
                  </a:txBody>
                  <a:tcPr marL="35995" marR="35995" marT="45734" marB="45734"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388563140"/>
              </p:ext>
            </p:extLst>
          </p:nvPr>
        </p:nvGraphicFramePr>
        <p:xfrm>
          <a:off x="179388" y="476250"/>
          <a:ext cx="8828087" cy="5546726"/>
        </p:xfrm>
        <a:graphic>
          <a:graphicData uri="http://schemas.openxmlformats.org/drawingml/2006/table">
            <a:tbl>
              <a:tblPr firstRow="1" bandRow="1"/>
              <a:tblGrid>
                <a:gridCol w="720126"/>
                <a:gridCol w="3816667"/>
                <a:gridCol w="4291294"/>
              </a:tblGrid>
              <a:tr h="343895">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endParaRPr lang="fr-FR" sz="1400" b="0" dirty="0">
                        <a:solidFill>
                          <a:srgbClr val="000000"/>
                        </a:solidFill>
                        <a:effectLst/>
                        <a:latin typeface="Arial"/>
                        <a:ea typeface="Times New Roman"/>
                        <a:cs typeface="Times New Roman"/>
                      </a:endParaRPr>
                    </a:p>
                  </a:txBody>
                  <a:tcPr marL="91446" marR="91446" marT="45725" marB="45725">
                    <a:lnL w="12700" cap="flat" cmpd="sng" algn="ctr">
                      <a:no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r>
                        <a:rPr lang="fr-FR" sz="2000" b="1" u="none" dirty="0" smtClean="0">
                          <a:solidFill>
                            <a:srgbClr val="008000"/>
                          </a:solidFill>
                        </a:rPr>
                        <a:t>CAP</a:t>
                      </a:r>
                      <a:endParaRPr lang="fr-FR" sz="2000" b="1" u="none" dirty="0">
                        <a:solidFill>
                          <a:srgbClr val="008000"/>
                        </a:solidFill>
                      </a:endParaRPr>
                    </a:p>
                  </a:txBody>
                  <a:tcPr marL="91446" marR="91446" marT="0" marB="0">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A6A6A6"/>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r>
                        <a:rPr lang="fr-FR" sz="2000" b="1" u="none" dirty="0" smtClean="0">
                          <a:solidFill>
                            <a:srgbClr val="0000FF"/>
                          </a:solidFill>
                        </a:rPr>
                        <a:t>Bac Pro</a:t>
                      </a:r>
                      <a:endParaRPr lang="fr-FR" sz="2000" b="1" u="none" dirty="0">
                        <a:solidFill>
                          <a:srgbClr val="0000FF"/>
                        </a:solidFill>
                      </a:endParaRPr>
                    </a:p>
                  </a:txBody>
                  <a:tcPr marL="91446" marR="91446" marT="0" marB="0">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A6A6A6"/>
                    </a:solidFill>
                  </a:tcPr>
                </a:tc>
              </a:tr>
              <a:tr h="335313">
                <a:tc gridSpan="3">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600" b="1" dirty="0" smtClean="0">
                          <a:solidFill>
                            <a:prstClr val="black"/>
                          </a:solidFill>
                        </a:rPr>
                        <a:t>Capacité C3 </a:t>
                      </a:r>
                      <a:r>
                        <a:rPr lang="fr-FR" sz="1600" b="1" cap="all" dirty="0" smtClean="0">
                          <a:solidFill>
                            <a:prstClr val="black"/>
                          </a:solidFill>
                        </a:rPr>
                        <a:t>Réaliser </a:t>
                      </a:r>
                    </a:p>
                  </a:txBody>
                  <a:tcPr marL="91446" marR="91446" marT="45725" marB="45725"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C0504D">
                        <a:lumMod val="40000"/>
                        <a:lumOff val="60000"/>
                      </a:srgbClr>
                    </a:solidFill>
                  </a:tcPr>
                </a:tc>
                <a:tc hMerge="1">
                  <a:txBody>
                    <a:bodyPr/>
                    <a:lstStyle/>
                    <a:p>
                      <a:endParaRPr lang="fr-FR"/>
                    </a:p>
                  </a:txBody>
                  <a:tcPr/>
                </a:tc>
                <a:tc hMerge="1">
                  <a:txBody>
                    <a:bodyPr/>
                    <a:lstStyle/>
                    <a:p>
                      <a:endParaRPr lang="fr-FR"/>
                    </a:p>
                  </a:txBody>
                  <a:tcPr/>
                </a:tc>
              </a:tr>
              <a:tr h="332034">
                <a:tc rowSpan="3">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fr-FR" sz="1400" b="1" dirty="0" smtClean="0">
                          <a:solidFill>
                            <a:srgbClr val="000000"/>
                          </a:solidFill>
                          <a:effectLst/>
                          <a:latin typeface="Arial"/>
                          <a:ea typeface="Times New Roman"/>
                          <a:cs typeface="Times New Roman"/>
                        </a:rPr>
                        <a:t>C3.1</a:t>
                      </a:r>
                    </a:p>
                  </a:txBody>
                  <a:tcPr marL="91446" marR="91446" marT="45725" marB="45725"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C0504D">
                        <a:lumMod val="40000"/>
                        <a:lumOff val="60000"/>
                      </a:srgbClr>
                    </a:solidFill>
                  </a:tcPr>
                </a:tc>
                <a:tc gridSpan="2">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r>
                        <a:rPr lang="fr-FR" sz="1200" b="1" dirty="0" smtClean="0">
                          <a:solidFill>
                            <a:schemeClr val="tx1"/>
                          </a:solidFill>
                          <a:effectLst/>
                          <a:latin typeface="Arial" panose="020B0604020202020204" pitchFamily="34" charset="0"/>
                          <a:ea typeface="Times New Roman"/>
                          <a:cs typeface="Arial" panose="020B0604020202020204" pitchFamily="34" charset="0"/>
                        </a:rPr>
                        <a:t>REMETTRE EN CONFORMITÉ LES SYSTÈMES,  LES SOUS-ENSEMBLES, LES ÉLÉMENTS</a:t>
                      </a:r>
                    </a:p>
                  </a:txBody>
                  <a:tcPr marL="91446" marR="91446" marT="45725" marB="45725"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C0504D">
                        <a:lumMod val="40000"/>
                        <a:lumOff val="60000"/>
                      </a:srgbClr>
                    </a:solidFill>
                  </a:tcPr>
                </a:tc>
                <a:tc hMerge="1">
                  <a:txBody>
                    <a:bodyPr/>
                    <a:lstStyle/>
                    <a:p>
                      <a:endParaRPr lang="fr-FR"/>
                    </a:p>
                  </a:txBody>
                  <a:tcPr/>
                </a:tc>
              </a:tr>
              <a:tr h="287179">
                <a:tc vMerge="1">
                  <a:txBody>
                    <a:bodyPr/>
                    <a:lstStyle/>
                    <a:p>
                      <a:endParaRPr lang="fr-FR"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gridSpan="2">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fr-FR" sz="1200" b="0" kern="1200" dirty="0" smtClean="0">
                          <a:solidFill>
                            <a:schemeClr val="tx1"/>
                          </a:solidFill>
                          <a:effectLst/>
                          <a:latin typeface="Arial" panose="020B0604020202020204" pitchFamily="34" charset="0"/>
                          <a:ea typeface="Times New Roman"/>
                          <a:cs typeface="Arial" panose="020B0604020202020204" pitchFamily="34" charset="0"/>
                        </a:rPr>
                        <a:t>Remplacer les sous-ensembles, les éléments, les fluides</a:t>
                      </a:r>
                      <a:endParaRPr lang="fr-FR" sz="1200" b="0" kern="1200" dirty="0">
                        <a:solidFill>
                          <a:schemeClr val="tx1"/>
                        </a:solidFill>
                        <a:effectLst/>
                        <a:latin typeface="Arial" panose="020B0604020202020204" pitchFamily="34" charset="0"/>
                        <a:ea typeface="Times New Roman"/>
                        <a:cs typeface="Arial" panose="020B0604020202020204" pitchFamily="34" charset="0"/>
                      </a:endParaRPr>
                    </a:p>
                  </a:txBody>
                  <a:tcPr marL="91446" marR="91446" marT="45725" marB="45725"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F8DCD6"/>
                    </a:solidFill>
                  </a:tcPr>
                </a:tc>
                <a:tc hMerge="1">
                  <a:txBody>
                    <a:bodyPr/>
                    <a:lstStyle/>
                    <a:p>
                      <a:endParaRPr lang="fr-FR"/>
                    </a:p>
                  </a:txBody>
                  <a:tcPr/>
                </a:tc>
              </a:tr>
              <a:tr h="287179">
                <a:tc vMerge="1">
                  <a:txBody>
                    <a:bodyPr/>
                    <a:lstStyle/>
                    <a:p>
                      <a:endParaRPr lang="fr-FR"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gridSpan="2">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Bef>
                          <a:spcPts val="300"/>
                        </a:spcBef>
                        <a:spcAft>
                          <a:spcPts val="300"/>
                        </a:spcAft>
                      </a:pPr>
                      <a:r>
                        <a:rPr lang="fr-FR" sz="1200" b="0" kern="1200" dirty="0" smtClean="0">
                          <a:solidFill>
                            <a:schemeClr val="tx1"/>
                          </a:solidFill>
                          <a:effectLst/>
                          <a:latin typeface="Arial" panose="020B0604020202020204" pitchFamily="34" charset="0"/>
                          <a:ea typeface="Times New Roman"/>
                          <a:cs typeface="Arial" panose="020B0604020202020204" pitchFamily="34" charset="0"/>
                        </a:rPr>
                        <a:t>Réparer les sous-ensembles, les éléments</a:t>
                      </a:r>
                    </a:p>
                  </a:txBody>
                  <a:tcPr marL="91446" marR="91446" marT="45725" marB="45725"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8DCD6"/>
                    </a:solidFill>
                  </a:tcPr>
                </a:tc>
                <a:tc hMerge="1">
                  <a:txBody>
                    <a:bodyPr/>
                    <a:lstStyle/>
                    <a:p>
                      <a:endParaRPr lang="fr-FR" dirty="0"/>
                    </a:p>
                  </a:txBody>
                  <a:tcPr/>
                </a:tc>
              </a:tr>
              <a:tr h="324725">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fr-FR" sz="1400" b="1" dirty="0" smtClean="0">
                          <a:solidFill>
                            <a:srgbClr val="000000"/>
                          </a:solidFill>
                          <a:effectLst/>
                          <a:latin typeface="Arial"/>
                          <a:ea typeface="Times New Roman"/>
                          <a:cs typeface="Times New Roman"/>
                        </a:rPr>
                        <a:t>C3.2</a:t>
                      </a:r>
                    </a:p>
                  </a:txBody>
                  <a:tcPr marL="91446" marR="91446" marT="45725" marB="45725"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C0504D">
                        <a:lumMod val="40000"/>
                        <a:lumOff val="60000"/>
                      </a:srgbClr>
                    </a:solidFill>
                  </a:tcPr>
                </a:tc>
                <a:tc gridSpan="2">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Bef>
                          <a:spcPts val="300"/>
                        </a:spcBef>
                        <a:spcAft>
                          <a:spcPts val="300"/>
                        </a:spcAft>
                      </a:pPr>
                      <a:r>
                        <a:rPr lang="fr-FR" sz="1200" b="1" dirty="0" smtClean="0">
                          <a:solidFill>
                            <a:schemeClr val="tx1"/>
                          </a:solidFill>
                          <a:effectLst/>
                          <a:latin typeface="Arial" panose="020B0604020202020204" pitchFamily="34" charset="0"/>
                          <a:ea typeface="Times New Roman"/>
                          <a:cs typeface="Arial" panose="020B0604020202020204" pitchFamily="34" charset="0"/>
                          <a:hlinkClick r:id="rId3" action="ppaction://hlinksldjump"/>
                        </a:rPr>
                        <a:t>EFFECTUER LES MESURES</a:t>
                      </a:r>
                      <a:endParaRPr lang="fr-FR" sz="1200" b="1" dirty="0" smtClean="0">
                        <a:solidFill>
                          <a:schemeClr val="tx1"/>
                        </a:solidFill>
                        <a:effectLst/>
                        <a:latin typeface="Arial" panose="020B0604020202020204" pitchFamily="34" charset="0"/>
                        <a:ea typeface="Times New Roman"/>
                        <a:cs typeface="Arial" panose="020B0604020202020204" pitchFamily="34" charset="0"/>
                      </a:endParaRPr>
                    </a:p>
                  </a:txBody>
                  <a:tcPr marL="91446" marR="91446" marT="45725" marB="45725"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C0504D">
                        <a:lumMod val="40000"/>
                        <a:lumOff val="60000"/>
                      </a:srgbClr>
                    </a:solidFill>
                  </a:tcPr>
                </a:tc>
                <a:tc hMerge="1">
                  <a:txBody>
                    <a:bodyPr/>
                    <a:lstStyle/>
                    <a:p>
                      <a:endParaRPr lang="fr-FR"/>
                    </a:p>
                  </a:txBody>
                  <a:tcPr/>
                </a:tc>
              </a:tr>
              <a:tr h="328709">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fr-FR" sz="1400" b="1" dirty="0" smtClean="0">
                          <a:solidFill>
                            <a:srgbClr val="000000"/>
                          </a:solidFill>
                          <a:effectLst/>
                          <a:latin typeface="Arial"/>
                          <a:ea typeface="Times New Roman"/>
                          <a:cs typeface="Times New Roman"/>
                        </a:rPr>
                        <a:t>C3.3</a:t>
                      </a:r>
                    </a:p>
                  </a:txBody>
                  <a:tcPr marL="91446" marR="91446" marT="45725" marB="45725"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C0504D">
                        <a:lumMod val="40000"/>
                        <a:lumOff val="60000"/>
                      </a:srgbClr>
                    </a:solidFill>
                  </a:tcPr>
                </a:tc>
                <a:tc gridSpan="2">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r>
                        <a:rPr lang="fr-FR" sz="1200" b="1" kern="1200" dirty="0" smtClean="0">
                          <a:solidFill>
                            <a:schemeClr val="tx1"/>
                          </a:solidFill>
                          <a:effectLst/>
                          <a:latin typeface="Arial" panose="020B0604020202020204" pitchFamily="34" charset="0"/>
                          <a:ea typeface="Times New Roman"/>
                          <a:cs typeface="Arial" panose="020B0604020202020204" pitchFamily="34" charset="0"/>
                        </a:rPr>
                        <a:t>EFFECTUER LES CONTRÔLES, LES ESSAIS</a:t>
                      </a:r>
                    </a:p>
                  </a:txBody>
                  <a:tcPr marL="91446" marR="91446" marT="45725" marB="45725"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C0504D">
                        <a:lumMod val="40000"/>
                        <a:lumOff val="60000"/>
                      </a:srgbClr>
                    </a:solidFill>
                  </a:tcPr>
                </a:tc>
                <a:tc hMerge="1">
                  <a:txBody>
                    <a:bodyPr/>
                    <a:lstStyle/>
                    <a:p>
                      <a:endParaRPr lang="fr-FR"/>
                    </a:p>
                  </a:txBody>
                  <a:tcPr/>
                </a:tc>
              </a:tr>
              <a:tr h="324725">
                <a:tc rowSpan="3">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fr-FR" sz="1400" b="1" dirty="0" smtClean="0">
                          <a:solidFill>
                            <a:srgbClr val="000000"/>
                          </a:solidFill>
                          <a:effectLst/>
                          <a:latin typeface="Arial"/>
                          <a:ea typeface="Times New Roman"/>
                          <a:cs typeface="Times New Roman"/>
                        </a:rPr>
                        <a:t>C3.4</a:t>
                      </a:r>
                    </a:p>
                  </a:txBody>
                  <a:tcPr marL="91446" marR="91446" marT="45725" marB="45725"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C0504D">
                        <a:lumMod val="40000"/>
                        <a:lumOff val="60000"/>
                      </a:srgbClr>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Bef>
                          <a:spcPts val="300"/>
                        </a:spcBef>
                        <a:spcAft>
                          <a:spcPts val="300"/>
                        </a:spcAft>
                      </a:pPr>
                      <a:r>
                        <a:rPr lang="fr-FR" sz="1200" b="1" dirty="0" smtClean="0">
                          <a:solidFill>
                            <a:schemeClr val="tx1"/>
                          </a:solidFill>
                          <a:effectLst/>
                          <a:latin typeface="Arial" panose="020B0604020202020204" pitchFamily="34" charset="0"/>
                          <a:ea typeface="Times New Roman"/>
                          <a:cs typeface="Arial" panose="020B0604020202020204" pitchFamily="34" charset="0"/>
                        </a:rPr>
                        <a:t>RÉGLER</a:t>
                      </a:r>
                      <a:r>
                        <a:rPr lang="fr-FR" sz="1200" b="1" baseline="0" dirty="0" smtClean="0">
                          <a:solidFill>
                            <a:schemeClr val="tx1"/>
                          </a:solidFill>
                          <a:effectLst/>
                          <a:latin typeface="Arial" panose="020B0604020202020204" pitchFamily="34" charset="0"/>
                          <a:ea typeface="Times New Roman"/>
                          <a:cs typeface="Arial" panose="020B0604020202020204" pitchFamily="34" charset="0"/>
                        </a:rPr>
                        <a:t> </a:t>
                      </a:r>
                      <a:r>
                        <a:rPr lang="fr-FR" sz="1200" b="1" dirty="0" smtClean="0">
                          <a:solidFill>
                            <a:schemeClr val="tx1"/>
                          </a:solidFill>
                          <a:effectLst/>
                          <a:latin typeface="Arial" panose="020B0604020202020204" pitchFamily="34" charset="0"/>
                          <a:ea typeface="Times New Roman"/>
                          <a:cs typeface="Arial" panose="020B0604020202020204" pitchFamily="34" charset="0"/>
                        </a:rPr>
                        <a:t>UN SYSTÈME</a:t>
                      </a:r>
                    </a:p>
                  </a:txBody>
                  <a:tcPr marL="91446" marR="91446" marT="45725" marB="45725"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C0504D">
                        <a:lumMod val="40000"/>
                        <a:lumOff val="60000"/>
                      </a:srgbClr>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r>
                        <a:rPr lang="fr-FR" sz="1200" b="1" dirty="0" smtClean="0">
                          <a:latin typeface="Arial" panose="020B0604020202020204" pitchFamily="34" charset="0"/>
                          <a:cs typeface="Arial" panose="020B0604020202020204" pitchFamily="34" charset="0"/>
                        </a:rPr>
                        <a:t>RÉGLER , PARAMÉTRER UN SYSTÈME</a:t>
                      </a:r>
                    </a:p>
                  </a:txBody>
                  <a:tcPr marL="91446" marR="91446" marT="45725" marB="45725"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C0504D">
                        <a:lumMod val="40000"/>
                        <a:lumOff val="60000"/>
                      </a:srgbClr>
                    </a:solidFill>
                  </a:tcPr>
                </a:tc>
              </a:tr>
              <a:tr h="287179">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fr-FR" sz="1600" b="1" dirty="0" smtClean="0">
                        <a:effectLst/>
                        <a:latin typeface="Arial"/>
                        <a:ea typeface="Times New Roman"/>
                        <a:cs typeface="Times New Roman"/>
                      </a:endParaRPr>
                    </a:p>
                  </a:txBody>
                  <a:tcPr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accent3">
                        <a:lumMod val="60000"/>
                        <a:lumOff val="40000"/>
                      </a:schemeClr>
                    </a:solidFill>
                  </a:tcPr>
                </a:tc>
                <a:tc gridSpan="2">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b="0" dirty="0" smtClean="0">
                          <a:solidFill>
                            <a:schemeClr val="tx1"/>
                          </a:solidFill>
                          <a:effectLst/>
                          <a:latin typeface="Arial" panose="020B0604020202020204" pitchFamily="34" charset="0"/>
                          <a:ea typeface="Times New Roman"/>
                          <a:cs typeface="Arial" panose="020B0604020202020204" pitchFamily="34" charset="0"/>
                        </a:rPr>
                        <a:t>Effectuer les réglages des différents systèmes</a:t>
                      </a:r>
                    </a:p>
                  </a:txBody>
                  <a:tcPr marL="91446" marR="91446" marT="45725" marB="45725"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952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8DCD6"/>
                    </a:solidFill>
                  </a:tcPr>
                </a:tc>
                <a:tc hMerge="1">
                  <a:txBody>
                    <a:bodyPr/>
                    <a:lstStyle/>
                    <a:p>
                      <a:endParaRPr lang="fr-FR"/>
                    </a:p>
                  </a:txBody>
                  <a:tcPr/>
                </a:tc>
              </a:tr>
              <a:tr h="287179">
                <a:tc vMerge="1">
                  <a:txBody>
                    <a:bodyPr/>
                    <a:lstStyle/>
                    <a:p>
                      <a:endParaRPr lang="fr-FR" sz="1400"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b="0" kern="1200" dirty="0" smtClean="0">
                          <a:solidFill>
                            <a:schemeClr val="tx1"/>
                          </a:solidFill>
                          <a:effectLst/>
                          <a:latin typeface="Arial" panose="020B0604020202020204" pitchFamily="34" charset="0"/>
                          <a:ea typeface="Times New Roman"/>
                          <a:cs typeface="Arial" panose="020B0604020202020204" pitchFamily="34" charset="0"/>
                        </a:rPr>
                        <a:t>Mettre à jour les indicateurs de maintenance </a:t>
                      </a:r>
                    </a:p>
                  </a:txBody>
                  <a:tcPr marL="91446" marR="91446" marT="45725" marB="45725"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9525" cap="flat" cmpd="sng" algn="ctr">
                      <a:solidFill>
                        <a:sysClr val="windowText" lastClr="000000"/>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F8DCD6"/>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r>
                        <a:rPr lang="fr-FR" sz="1200" b="0" kern="1200" dirty="0" smtClean="0">
                          <a:solidFill>
                            <a:schemeClr val="tx1"/>
                          </a:solidFill>
                          <a:effectLst/>
                          <a:latin typeface="Arial" panose="020B0604020202020204" pitchFamily="34" charset="0"/>
                          <a:ea typeface="Times New Roman"/>
                          <a:cs typeface="Arial" panose="020B0604020202020204" pitchFamily="34" charset="0"/>
                        </a:rPr>
                        <a:t>Paramétrer les systèmes</a:t>
                      </a:r>
                      <a:endParaRPr lang="fr-FR" sz="1200" b="0" kern="1200" dirty="0">
                        <a:solidFill>
                          <a:schemeClr val="tx1"/>
                        </a:solidFill>
                        <a:effectLst/>
                        <a:latin typeface="Arial" panose="020B0604020202020204" pitchFamily="34" charset="0"/>
                        <a:ea typeface="Times New Roman"/>
                        <a:cs typeface="Arial" panose="020B0604020202020204" pitchFamily="34" charset="0"/>
                      </a:endParaRPr>
                    </a:p>
                  </a:txBody>
                  <a:tcPr marL="91446" marR="91446" marT="45725" marB="45725"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9525" cap="flat" cmpd="sng" algn="ctr">
                      <a:solidFill>
                        <a:sysClr val="windowText" lastClr="000000"/>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F8DCD6"/>
                    </a:solidFill>
                  </a:tcPr>
                </a:tc>
              </a:tr>
              <a:tr h="324725">
                <a:tc rowSpan="4">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fr-FR" sz="1400" b="1" dirty="0" smtClean="0">
                          <a:solidFill>
                            <a:srgbClr val="000000"/>
                          </a:solidFill>
                          <a:effectLst/>
                          <a:latin typeface="Arial"/>
                          <a:ea typeface="Times New Roman"/>
                          <a:cs typeface="Times New Roman"/>
                        </a:rPr>
                        <a:t>C3.5</a:t>
                      </a:r>
                    </a:p>
                  </a:txBody>
                  <a:tcPr marL="91446" marR="91446" marT="45725" marB="45725"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7BABA"/>
                    </a:solidFill>
                  </a:tcPr>
                </a:tc>
                <a:tc gridSpan="2">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algn="ctr" defTabSz="914400" rtl="0" eaLnBrk="1" latinLnBrk="0" hangingPunct="1">
                        <a:spcAft>
                          <a:spcPts val="0"/>
                        </a:spcAft>
                      </a:pPr>
                      <a:r>
                        <a:rPr lang="fr-FR" sz="1200" b="1" kern="1200" dirty="0" smtClean="0">
                          <a:solidFill>
                            <a:schemeClr val="tx1"/>
                          </a:solidFill>
                          <a:effectLst/>
                          <a:latin typeface="Arial" panose="020B0604020202020204" pitchFamily="34" charset="0"/>
                          <a:ea typeface="Times New Roman"/>
                          <a:cs typeface="Arial" panose="020B0604020202020204" pitchFamily="34" charset="0"/>
                        </a:rPr>
                        <a:t>PRÉPARER</a:t>
                      </a:r>
                      <a:r>
                        <a:rPr lang="fr-FR" sz="1200" b="1" kern="1200" baseline="0" dirty="0" smtClean="0">
                          <a:solidFill>
                            <a:schemeClr val="tx1"/>
                          </a:solidFill>
                          <a:effectLst/>
                          <a:latin typeface="Arial" panose="020B0604020202020204" pitchFamily="34" charset="0"/>
                          <a:ea typeface="Times New Roman"/>
                          <a:cs typeface="Arial" panose="020B0604020202020204" pitchFamily="34" charset="0"/>
                        </a:rPr>
                        <a:t> LE VÉHICULE</a:t>
                      </a:r>
                      <a:endParaRPr lang="fr-FR" sz="1200" b="1" kern="1200" dirty="0" smtClean="0">
                        <a:solidFill>
                          <a:schemeClr val="tx1"/>
                        </a:solidFill>
                        <a:effectLst/>
                        <a:latin typeface="Arial" panose="020B0604020202020204" pitchFamily="34" charset="0"/>
                        <a:ea typeface="Times New Roman"/>
                        <a:cs typeface="Arial" panose="020B0604020202020204" pitchFamily="34" charset="0"/>
                      </a:endParaRPr>
                    </a:p>
                  </a:txBody>
                  <a:tcPr marL="91446" marR="91446" marT="45725" marB="45725"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C0504D">
                        <a:lumMod val="40000"/>
                        <a:lumOff val="60000"/>
                      </a:srgbClr>
                    </a:solidFill>
                  </a:tcPr>
                </a:tc>
                <a:tc hMerge="1">
                  <a:txBody>
                    <a:bodyPr/>
                    <a:lstStyle/>
                    <a:p>
                      <a:endParaRPr lang="fr-FR"/>
                    </a:p>
                  </a:txBody>
                  <a:tcPr/>
                </a:tc>
              </a:tr>
              <a:tr h="287179">
                <a:tc vMerge="1">
                  <a:txBody>
                    <a:bodyPr/>
                    <a:lstStyle/>
                    <a:p>
                      <a:pPr algn="ctr">
                        <a:spcAft>
                          <a:spcPts val="0"/>
                        </a:spcAft>
                      </a:pPr>
                      <a:endParaRPr lang="fr-FR" sz="1200" b="1" dirty="0" smtClean="0">
                        <a:solidFill>
                          <a:srgbClr val="000000"/>
                        </a:solidFill>
                        <a:effectLst/>
                        <a:latin typeface="Arial"/>
                        <a:ea typeface="Times New Roman"/>
                        <a:cs typeface="Times New Roman"/>
                      </a:endParaRPr>
                    </a:p>
                  </a:txBody>
                  <a:tcPr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FFFF00"/>
                    </a:solidFill>
                  </a:tcPr>
                </a:tc>
                <a:tc gridSpan="2">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fr-FR" sz="1200" b="0" kern="1200" dirty="0" smtClean="0">
                          <a:solidFill>
                            <a:schemeClr val="tx1"/>
                          </a:solidFill>
                          <a:effectLst/>
                          <a:latin typeface="Arial" panose="020B0604020202020204" pitchFamily="34" charset="0"/>
                          <a:ea typeface="Times New Roman"/>
                          <a:cs typeface="Arial" panose="020B0604020202020204" pitchFamily="34" charset="0"/>
                        </a:rPr>
                        <a:t>Préparer le véhicule pour  l'intervention</a:t>
                      </a:r>
                    </a:p>
                  </a:txBody>
                  <a:tcPr marL="91446" marR="91446" marT="45725" marB="45725"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F8DCD6"/>
                    </a:solidFill>
                  </a:tcPr>
                </a:tc>
                <a:tc hMerge="1">
                  <a:txBody>
                    <a:bodyPr/>
                    <a:lstStyle/>
                    <a:p>
                      <a:endParaRPr lang="fr-FR"/>
                    </a:p>
                  </a:txBody>
                  <a:tcPr/>
                </a:tc>
              </a:tr>
              <a:tr h="287179">
                <a:tc vMerge="1">
                  <a:txBody>
                    <a:bodyPr/>
                    <a:lstStyle/>
                    <a:p>
                      <a:pPr algn="ctr">
                        <a:spcAft>
                          <a:spcPts val="0"/>
                        </a:spcAft>
                      </a:pPr>
                      <a:endParaRPr lang="fr-FR" sz="1200" b="1" dirty="0" smtClean="0">
                        <a:solidFill>
                          <a:srgbClr val="000000"/>
                        </a:solidFill>
                        <a:effectLst/>
                        <a:latin typeface="Arial"/>
                        <a:ea typeface="Times New Roman"/>
                        <a:cs typeface="Times New Roman"/>
                      </a:endParaRPr>
                    </a:p>
                  </a:txBody>
                  <a:tcPr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FFFF00"/>
                    </a:solidFill>
                  </a:tcPr>
                </a:tc>
                <a:tc gridSpan="2">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algn="ctr" defTabSz="914400" rtl="0" eaLnBrk="1" latinLnBrk="0" hangingPunct="1">
                        <a:spcAft>
                          <a:spcPts val="0"/>
                        </a:spcAft>
                      </a:pPr>
                      <a:r>
                        <a:rPr lang="fr-FR" sz="1200" b="0" kern="1200" dirty="0" smtClean="0">
                          <a:solidFill>
                            <a:schemeClr val="tx1"/>
                          </a:solidFill>
                          <a:effectLst/>
                          <a:latin typeface="Arial" panose="020B0604020202020204" pitchFamily="34" charset="0"/>
                          <a:ea typeface="Times New Roman"/>
                          <a:cs typeface="Arial" panose="020B0604020202020204" pitchFamily="34" charset="0"/>
                        </a:rPr>
                        <a:t>Préparer le véhicule pour la restitution</a:t>
                      </a:r>
                    </a:p>
                  </a:txBody>
                  <a:tcPr marL="91446" marR="91446" marT="45725" marB="45725"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F8DCD6"/>
                    </a:solidFill>
                  </a:tcPr>
                </a:tc>
                <a:tc hMerge="1">
                  <a:txBody>
                    <a:bodyPr/>
                    <a:lstStyle/>
                    <a:p>
                      <a:endParaRPr lang="fr-FR"/>
                    </a:p>
                  </a:txBody>
                  <a:tcPr/>
                </a:tc>
              </a:tr>
              <a:tr h="287179">
                <a:tc vMerge="1">
                  <a:txBody>
                    <a:bodyPr/>
                    <a:lstStyle/>
                    <a:p>
                      <a:pPr algn="ctr">
                        <a:spcAft>
                          <a:spcPts val="0"/>
                        </a:spcAft>
                      </a:pPr>
                      <a:endParaRPr lang="fr-FR" sz="1200" b="1" dirty="0" smtClean="0">
                        <a:solidFill>
                          <a:srgbClr val="000000"/>
                        </a:solidFill>
                        <a:effectLst/>
                        <a:latin typeface="Arial"/>
                        <a:ea typeface="Times New Roman"/>
                        <a:cs typeface="Times New Roman"/>
                      </a:endParaRPr>
                    </a:p>
                  </a:txBody>
                  <a:tcPr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FFFF00"/>
                    </a:solidFill>
                  </a:tcPr>
                </a:tc>
                <a:tc gridSpan="2">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algn="ctr" defTabSz="914400" rtl="0" eaLnBrk="1" latinLnBrk="0" hangingPunct="1">
                        <a:spcAft>
                          <a:spcPts val="0"/>
                        </a:spcAft>
                      </a:pPr>
                      <a:r>
                        <a:rPr lang="fr-FR" sz="1200" b="0" kern="1200" dirty="0" smtClean="0">
                          <a:solidFill>
                            <a:schemeClr val="tx1"/>
                          </a:solidFill>
                          <a:effectLst/>
                          <a:latin typeface="Arial" panose="020B0604020202020204" pitchFamily="34" charset="0"/>
                          <a:ea typeface="Times New Roman"/>
                          <a:cs typeface="Arial" panose="020B0604020202020204" pitchFamily="34" charset="0"/>
                        </a:rPr>
                        <a:t>Préparer le véhicule pour la livraison * (*Motocycles et VTR)</a:t>
                      </a:r>
                    </a:p>
                  </a:txBody>
                  <a:tcPr marL="91446" marR="91446" marT="45725" marB="45725"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8DCD6"/>
                    </a:solidFill>
                  </a:tcPr>
                </a:tc>
                <a:tc hMerge="1">
                  <a:txBody>
                    <a:bodyPr/>
                    <a:lstStyle/>
                    <a:p>
                      <a:endParaRPr lang="fr-FR"/>
                    </a:p>
                  </a:txBody>
                  <a:tcPr/>
                </a:tc>
              </a:tr>
              <a:tr h="360810">
                <a:tc rowSpan="4">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fr-FR" sz="1400" b="1" dirty="0" smtClean="0">
                          <a:solidFill>
                            <a:srgbClr val="000000"/>
                          </a:solidFill>
                          <a:effectLst/>
                          <a:latin typeface="Arial"/>
                          <a:ea typeface="Times New Roman"/>
                          <a:cs typeface="Times New Roman"/>
                        </a:rPr>
                        <a:t>C3.6</a:t>
                      </a:r>
                    </a:p>
                  </a:txBody>
                  <a:tcPr marL="91446" marR="91446" marT="45725" marB="45725"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C0504D">
                        <a:lumMod val="40000"/>
                        <a:lumOff val="60000"/>
                      </a:srgbClr>
                    </a:solidFill>
                  </a:tcPr>
                </a:tc>
                <a:tc gridSpan="2">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r>
                        <a:rPr lang="fr-FR" sz="1400" b="1" dirty="0" smtClean="0"/>
                        <a:t>GÉRER LE POSTE DE TRAVAIL</a:t>
                      </a:r>
                    </a:p>
                  </a:txBody>
                  <a:tcPr marL="91446" marR="91446" marT="45725" marB="45725"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C0504D">
                        <a:lumMod val="40000"/>
                        <a:lumOff val="60000"/>
                      </a:srgbClr>
                    </a:solidFill>
                  </a:tcPr>
                </a:tc>
                <a:tc hMerge="1">
                  <a:txBody>
                    <a:bodyPr/>
                    <a:lstStyle/>
                    <a:p>
                      <a:endParaRPr lang="fr-FR"/>
                    </a:p>
                  </a:txBody>
                  <a:tcPr/>
                </a:tc>
              </a:tr>
              <a:tr h="287179">
                <a:tc vMerge="1">
                  <a:txBody>
                    <a:bodyPr/>
                    <a:lstStyle/>
                    <a:p>
                      <a:pPr algn="ctr">
                        <a:spcAft>
                          <a:spcPts val="0"/>
                        </a:spcAft>
                      </a:pPr>
                      <a:endParaRPr lang="fr-FR" sz="1200" b="1" dirty="0" smtClean="0">
                        <a:solidFill>
                          <a:srgbClr val="000000"/>
                        </a:solidFill>
                        <a:effectLst/>
                        <a:latin typeface="Arial"/>
                        <a:ea typeface="Times New Roman"/>
                        <a:cs typeface="Times New Roman"/>
                      </a:endParaRPr>
                    </a:p>
                  </a:txBody>
                  <a:tcPr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FFFF00"/>
                    </a:solidFill>
                  </a:tcPr>
                </a:tc>
                <a:tc gridSpan="2">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r>
                        <a:rPr lang="fr-FR" sz="1200" kern="1200" dirty="0" smtClean="0">
                          <a:solidFill>
                            <a:schemeClr val="tx1"/>
                          </a:solidFill>
                          <a:latin typeface="Arial" panose="020B0604020202020204" pitchFamily="34" charset="0"/>
                          <a:ea typeface="+mn-ea"/>
                          <a:cs typeface="Arial" panose="020B0604020202020204" pitchFamily="34" charset="0"/>
                        </a:rPr>
                        <a:t>Organiser le poste de travail</a:t>
                      </a:r>
                    </a:p>
                  </a:txBody>
                  <a:tcPr marL="91446" marR="91446" marT="45725" marB="45725"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F8DCD6"/>
                    </a:solidFill>
                  </a:tcPr>
                </a:tc>
                <a:tc hMerge="1">
                  <a:txBody>
                    <a:bodyPr/>
                    <a:lstStyle/>
                    <a:p>
                      <a:endParaRPr lang="fr-FR"/>
                    </a:p>
                  </a:txBody>
                  <a:tcPr/>
                </a:tc>
              </a:tr>
              <a:tr h="287179">
                <a:tc vMerge="1">
                  <a:txBody>
                    <a:bodyPr/>
                    <a:lstStyle/>
                    <a:p>
                      <a:pPr algn="ctr">
                        <a:spcAft>
                          <a:spcPts val="0"/>
                        </a:spcAft>
                      </a:pPr>
                      <a:endParaRPr lang="fr-FR" sz="1200" b="1" dirty="0" smtClean="0">
                        <a:solidFill>
                          <a:srgbClr val="000000"/>
                        </a:solidFill>
                        <a:effectLst/>
                        <a:latin typeface="Arial"/>
                        <a:ea typeface="Times New Roman"/>
                        <a:cs typeface="Times New Roman"/>
                      </a:endParaRPr>
                    </a:p>
                  </a:txBody>
                  <a:tcPr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FFFF00"/>
                    </a:solidFill>
                  </a:tcPr>
                </a:tc>
                <a:tc gridSpan="2">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r>
                        <a:rPr lang="fr-FR" sz="1200" kern="1200" dirty="0" smtClean="0">
                          <a:solidFill>
                            <a:schemeClr val="tx1"/>
                          </a:solidFill>
                          <a:latin typeface="Arial" panose="020B0604020202020204" pitchFamily="34" charset="0"/>
                          <a:ea typeface="+mn-ea"/>
                          <a:cs typeface="Arial" panose="020B0604020202020204" pitchFamily="34" charset="0"/>
                        </a:rPr>
                        <a:t>Maintenir en état son poste de travail</a:t>
                      </a:r>
                    </a:p>
                  </a:txBody>
                  <a:tcPr marL="91446" marR="91446" marT="45725" marB="45725"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F8DCD6"/>
                    </a:solidFill>
                  </a:tcPr>
                </a:tc>
                <a:tc hMerge="1">
                  <a:txBody>
                    <a:bodyPr/>
                    <a:lstStyle/>
                    <a:p>
                      <a:endParaRPr lang="fr-FR"/>
                    </a:p>
                  </a:txBody>
                  <a:tcPr/>
                </a:tc>
              </a:tr>
              <a:tr h="287179">
                <a:tc vMerge="1">
                  <a:txBody>
                    <a:bodyPr/>
                    <a:lstStyle/>
                    <a:p>
                      <a:pPr algn="ctr">
                        <a:spcAft>
                          <a:spcPts val="0"/>
                        </a:spcAft>
                      </a:pPr>
                      <a:endParaRPr lang="fr-FR" sz="1200" b="1" dirty="0" smtClean="0">
                        <a:solidFill>
                          <a:srgbClr val="000000"/>
                        </a:solidFill>
                        <a:effectLst/>
                        <a:latin typeface="Arial"/>
                        <a:ea typeface="Times New Roman"/>
                        <a:cs typeface="Times New Roman"/>
                      </a:endParaRPr>
                    </a:p>
                  </a:txBody>
                  <a:tcPr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FFFF00"/>
                    </a:solidFill>
                  </a:tcPr>
                </a:tc>
                <a:tc gridSpan="2">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r>
                        <a:rPr lang="fr-FR" sz="1200" kern="1200" dirty="0" smtClean="0">
                          <a:solidFill>
                            <a:schemeClr val="tx1"/>
                          </a:solidFill>
                          <a:latin typeface="Arial" panose="020B0604020202020204" pitchFamily="34" charset="0"/>
                          <a:ea typeface="+mn-ea"/>
                          <a:cs typeface="Arial" panose="020B0604020202020204" pitchFamily="34" charset="0"/>
                        </a:rPr>
                        <a:t>Appliquer les règles en lien avec l'hygiène, la santé, la sécurité et l'environnement</a:t>
                      </a:r>
                    </a:p>
                  </a:txBody>
                  <a:tcPr marL="91446" marR="91446" marT="45725" marB="45725"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F8DCD6"/>
                    </a:solidFill>
                  </a:tcPr>
                </a:tc>
                <a:tc hMerge="1">
                  <a:txBody>
                    <a:bodyPr/>
                    <a:lstStyle/>
                    <a:p>
                      <a:endParaRPr lang="fr-FR"/>
                    </a:p>
                  </a:txBody>
                  <a:tcPr/>
                </a:tc>
              </a:tr>
            </a:tbl>
          </a:graphicData>
        </a:graphic>
      </p:graphicFrame>
      <p:sp>
        <p:nvSpPr>
          <p:cNvPr id="12344" name="ZoneTexte 2"/>
          <p:cNvSpPr txBox="1">
            <a:spLocks noChangeArrowheads="1"/>
          </p:cNvSpPr>
          <p:nvPr/>
        </p:nvSpPr>
        <p:spPr bwMode="auto">
          <a:xfrm>
            <a:off x="4716463" y="17463"/>
            <a:ext cx="4000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Comic Sans MS" pitchFamily="66" charset="0"/>
                <a:ea typeface="ＭＳ Ｐゴシック" charset="-128"/>
              </a:defRPr>
            </a:lvl1pPr>
            <a:lvl2pPr marL="742950" indent="-285750" eaLnBrk="0" hangingPunct="0">
              <a:defRPr sz="1400">
                <a:solidFill>
                  <a:schemeClr val="tx1"/>
                </a:solidFill>
                <a:latin typeface="Comic Sans MS" pitchFamily="66" charset="0"/>
                <a:ea typeface="ＭＳ Ｐゴシック" charset="-128"/>
              </a:defRPr>
            </a:lvl2pPr>
            <a:lvl3pPr marL="1143000" indent="-228600" eaLnBrk="0" hangingPunct="0">
              <a:defRPr sz="1400">
                <a:solidFill>
                  <a:schemeClr val="tx1"/>
                </a:solidFill>
                <a:latin typeface="Comic Sans MS" pitchFamily="66" charset="0"/>
                <a:ea typeface="ＭＳ Ｐゴシック" charset="-128"/>
              </a:defRPr>
            </a:lvl3pPr>
            <a:lvl4pPr marL="1600200" indent="-228600" eaLnBrk="0" hangingPunct="0">
              <a:defRPr sz="1400">
                <a:solidFill>
                  <a:schemeClr val="tx1"/>
                </a:solidFill>
                <a:latin typeface="Comic Sans MS" pitchFamily="66" charset="0"/>
                <a:ea typeface="ＭＳ Ｐゴシック" charset="-128"/>
              </a:defRPr>
            </a:lvl4pPr>
            <a:lvl5pPr marL="2057400" indent="-228600" eaLnBrk="0" hangingPunct="0">
              <a:defRPr sz="1400">
                <a:solidFill>
                  <a:schemeClr val="tx1"/>
                </a:solidFill>
                <a:latin typeface="Comic Sans MS" pitchFamily="66" charset="0"/>
                <a:ea typeface="ＭＳ Ｐゴシック" charset="-128"/>
              </a:defRPr>
            </a:lvl5pPr>
            <a:lvl6pPr marL="2514600" indent="-228600" eaLnBrk="0" fontAlgn="base" hangingPunct="0">
              <a:spcBef>
                <a:spcPct val="0"/>
              </a:spcBef>
              <a:spcAft>
                <a:spcPct val="0"/>
              </a:spcAft>
              <a:defRPr sz="1400">
                <a:solidFill>
                  <a:schemeClr val="tx1"/>
                </a:solidFill>
                <a:latin typeface="Comic Sans MS" pitchFamily="66" charset="0"/>
                <a:ea typeface="ＭＳ Ｐゴシック" charset="-128"/>
              </a:defRPr>
            </a:lvl6pPr>
            <a:lvl7pPr marL="2971800" indent="-228600" eaLnBrk="0" fontAlgn="base" hangingPunct="0">
              <a:spcBef>
                <a:spcPct val="0"/>
              </a:spcBef>
              <a:spcAft>
                <a:spcPct val="0"/>
              </a:spcAft>
              <a:defRPr sz="1400">
                <a:solidFill>
                  <a:schemeClr val="tx1"/>
                </a:solidFill>
                <a:latin typeface="Comic Sans MS" pitchFamily="66" charset="0"/>
                <a:ea typeface="ＭＳ Ｐゴシック" charset="-128"/>
              </a:defRPr>
            </a:lvl7pPr>
            <a:lvl8pPr marL="3429000" indent="-228600" eaLnBrk="0" fontAlgn="base" hangingPunct="0">
              <a:spcBef>
                <a:spcPct val="0"/>
              </a:spcBef>
              <a:spcAft>
                <a:spcPct val="0"/>
              </a:spcAft>
              <a:defRPr sz="1400">
                <a:solidFill>
                  <a:schemeClr val="tx1"/>
                </a:solidFill>
                <a:latin typeface="Comic Sans MS" pitchFamily="66" charset="0"/>
                <a:ea typeface="ＭＳ Ｐゴシック" charset="-128"/>
              </a:defRPr>
            </a:lvl8pPr>
            <a:lvl9pPr marL="3886200" indent="-228600" eaLnBrk="0" fontAlgn="base" hangingPunct="0">
              <a:spcBef>
                <a:spcPct val="0"/>
              </a:spcBef>
              <a:spcAft>
                <a:spcPct val="0"/>
              </a:spcAft>
              <a:defRPr sz="1400">
                <a:solidFill>
                  <a:schemeClr val="tx1"/>
                </a:solidFill>
                <a:latin typeface="Comic Sans MS" pitchFamily="66" charset="0"/>
                <a:ea typeface="ＭＳ Ｐゴシック" charset="-128"/>
              </a:defRPr>
            </a:lvl9pPr>
          </a:lstStyle>
          <a:p>
            <a:pPr eaLnBrk="1" hangingPunct="1"/>
            <a:r>
              <a:rPr lang="fr-FR" altLang="fr-FR" sz="2000" b="1">
                <a:solidFill>
                  <a:srgbClr val="000000"/>
                </a:solidFill>
                <a:latin typeface="Calibri" pitchFamily="34" charset="0"/>
              </a:rPr>
              <a:t>Capacités et compétences associées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1051975333"/>
              </p:ext>
            </p:extLst>
          </p:nvPr>
        </p:nvGraphicFramePr>
        <p:xfrm>
          <a:off x="611188" y="1108075"/>
          <a:ext cx="7993062" cy="4248150"/>
        </p:xfrm>
        <a:graphic>
          <a:graphicData uri="http://schemas.openxmlformats.org/drawingml/2006/table">
            <a:tbl>
              <a:tblPr/>
              <a:tblGrid>
                <a:gridCol w="2401887"/>
                <a:gridCol w="2795588"/>
                <a:gridCol w="2795587"/>
              </a:tblGrid>
              <a:tr h="288925">
                <a:tc gridSpan="3">
                  <a:txBody>
                    <a:bodyPr/>
                    <a:lstStyle>
                      <a:lvl1pPr eaLnBrk="0" hangingPunct="0">
                        <a:spcBef>
                          <a:spcPct val="20000"/>
                        </a:spcBef>
                        <a:defRPr sz="2800">
                          <a:solidFill>
                            <a:schemeClr val="tx1"/>
                          </a:solidFill>
                          <a:latin typeface="Arial" pitchFamily="34" charset="0"/>
                          <a:ea typeface="ＭＳ Ｐゴシック" charset="-128"/>
                        </a:defRPr>
                      </a:lvl1pPr>
                      <a:lvl2pPr marL="742950" indent="-285750" eaLnBrk="0" hangingPunct="0">
                        <a:spcBef>
                          <a:spcPct val="20000"/>
                        </a:spcBef>
                        <a:defRPr sz="2400">
                          <a:solidFill>
                            <a:schemeClr val="tx1"/>
                          </a:solidFill>
                          <a:latin typeface="Arial" pitchFamily="34" charset="0"/>
                          <a:ea typeface="ＭＳ Ｐゴシック" charset="-128"/>
                        </a:defRPr>
                      </a:lvl2pPr>
                      <a:lvl3pPr marL="1143000" indent="-228600" eaLnBrk="0" hangingPunct="0">
                        <a:spcBef>
                          <a:spcPct val="20000"/>
                        </a:spcBef>
                        <a:defRPr sz="2000">
                          <a:solidFill>
                            <a:schemeClr val="tx1"/>
                          </a:solidFill>
                          <a:latin typeface="Arial" pitchFamily="34" charset="0"/>
                          <a:ea typeface="ＭＳ Ｐゴシック" charset="-128"/>
                        </a:defRPr>
                      </a:lvl3pPr>
                      <a:lvl4pPr marL="1600200" indent="-228600" eaLnBrk="0" hangingPunct="0">
                        <a:spcBef>
                          <a:spcPct val="20000"/>
                        </a:spcBef>
                        <a:defRPr>
                          <a:solidFill>
                            <a:schemeClr val="tx1"/>
                          </a:solidFill>
                          <a:latin typeface="Arial" pitchFamily="34" charset="0"/>
                          <a:ea typeface="ＭＳ Ｐゴシック" charset="-128"/>
                        </a:defRPr>
                      </a:lvl4pPr>
                      <a:lvl5pPr marL="2057400" indent="-228600" eaLnBrk="0" hangingPunct="0">
                        <a:spcBef>
                          <a:spcPct val="20000"/>
                        </a:spcBef>
                        <a:defRPr>
                          <a:solidFill>
                            <a:schemeClr val="tx1"/>
                          </a:solidFill>
                          <a:latin typeface="Arial" pitchFamily="34" charset="0"/>
                          <a:ea typeface="ＭＳ Ｐゴシック" charset="-128"/>
                        </a:defRPr>
                      </a:lvl5pPr>
                      <a:lvl6pPr marL="2514600" indent="-228600" eaLnBrk="0" fontAlgn="base" hangingPunct="0">
                        <a:spcBef>
                          <a:spcPct val="20000"/>
                        </a:spcBef>
                        <a:spcAft>
                          <a:spcPct val="0"/>
                        </a:spcAft>
                        <a:defRPr>
                          <a:solidFill>
                            <a:schemeClr val="tx1"/>
                          </a:solidFill>
                          <a:latin typeface="Arial" pitchFamily="34" charset="0"/>
                          <a:ea typeface="ＭＳ Ｐゴシック" charset="-128"/>
                        </a:defRPr>
                      </a:lvl6pPr>
                      <a:lvl7pPr marL="2971800" indent="-228600" eaLnBrk="0" fontAlgn="base" hangingPunct="0">
                        <a:spcBef>
                          <a:spcPct val="20000"/>
                        </a:spcBef>
                        <a:spcAft>
                          <a:spcPct val="0"/>
                        </a:spcAft>
                        <a:defRPr>
                          <a:solidFill>
                            <a:schemeClr val="tx1"/>
                          </a:solidFill>
                          <a:latin typeface="Arial" pitchFamily="34" charset="0"/>
                          <a:ea typeface="ＭＳ Ｐゴシック" charset="-128"/>
                        </a:defRPr>
                      </a:lvl7pPr>
                      <a:lvl8pPr marL="3429000" indent="-228600" eaLnBrk="0" fontAlgn="base" hangingPunct="0">
                        <a:spcBef>
                          <a:spcPct val="20000"/>
                        </a:spcBef>
                        <a:spcAft>
                          <a:spcPct val="0"/>
                        </a:spcAft>
                        <a:defRPr>
                          <a:solidFill>
                            <a:schemeClr val="tx1"/>
                          </a:solidFill>
                          <a:latin typeface="Arial" pitchFamily="34" charset="0"/>
                          <a:ea typeface="ＭＳ Ｐゴシック" charset="-128"/>
                        </a:defRPr>
                      </a:lvl8pPr>
                      <a:lvl9pPr marL="3886200" indent="-228600" eaLnBrk="0" fontAlgn="base" hangingPunct="0">
                        <a:spcBef>
                          <a:spcPct val="20000"/>
                        </a:spcBef>
                        <a:spcAft>
                          <a:spcPct val="0"/>
                        </a:spcAft>
                        <a:defRPr>
                          <a:solidFill>
                            <a:schemeClr val="tx1"/>
                          </a:solidFill>
                          <a:latin typeface="Arial" pitchFamily="34"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hlinkClick r:id="rId3" action="ppaction://hlinksldjump"/>
                        </a:rPr>
                        <a:t>C3.2  Effectuer les mesures sur véhicule </a:t>
                      </a:r>
                      <a:r>
                        <a:rPr kumimoji="0" lang="fr-FR" altLang="fr-FR"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(CAP ou Bac pro)</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B9B8"/>
                    </a:solidFill>
                  </a:tcPr>
                </a:tc>
                <a:tc hMerge="1">
                  <a:txBody>
                    <a:bodyPr/>
                    <a:lstStyle/>
                    <a:p>
                      <a:endParaRPr lang="fr-FR"/>
                    </a:p>
                  </a:txBody>
                  <a:tcPr/>
                </a:tc>
                <a:tc hMerge="1">
                  <a:txBody>
                    <a:bodyPr/>
                    <a:lstStyle/>
                    <a:p>
                      <a:endParaRPr lang="fr-FR"/>
                    </a:p>
                  </a:txBody>
                  <a:tcPr/>
                </a:tc>
              </a:tr>
              <a:tr h="315913">
                <a:tc>
                  <a:txBody>
                    <a:bodyPr/>
                    <a:lstStyle>
                      <a:lvl1pPr eaLnBrk="0" hangingPunct="0">
                        <a:spcBef>
                          <a:spcPct val="20000"/>
                        </a:spcBef>
                        <a:defRPr sz="2800">
                          <a:solidFill>
                            <a:schemeClr val="tx1"/>
                          </a:solidFill>
                          <a:latin typeface="Arial" pitchFamily="34" charset="0"/>
                          <a:ea typeface="ＭＳ Ｐゴシック" charset="-128"/>
                        </a:defRPr>
                      </a:lvl1pPr>
                      <a:lvl2pPr marL="742950" indent="-285750" eaLnBrk="0" hangingPunct="0">
                        <a:spcBef>
                          <a:spcPct val="20000"/>
                        </a:spcBef>
                        <a:defRPr sz="2400">
                          <a:solidFill>
                            <a:schemeClr val="tx1"/>
                          </a:solidFill>
                          <a:latin typeface="Arial" pitchFamily="34" charset="0"/>
                          <a:ea typeface="ＭＳ Ｐゴシック" charset="-128"/>
                        </a:defRPr>
                      </a:lvl2pPr>
                      <a:lvl3pPr marL="1143000" indent="-228600" eaLnBrk="0" hangingPunct="0">
                        <a:spcBef>
                          <a:spcPct val="20000"/>
                        </a:spcBef>
                        <a:defRPr sz="2000">
                          <a:solidFill>
                            <a:schemeClr val="tx1"/>
                          </a:solidFill>
                          <a:latin typeface="Arial" pitchFamily="34" charset="0"/>
                          <a:ea typeface="ＭＳ Ｐゴシック" charset="-128"/>
                        </a:defRPr>
                      </a:lvl3pPr>
                      <a:lvl4pPr marL="1600200" indent="-228600" eaLnBrk="0" hangingPunct="0">
                        <a:spcBef>
                          <a:spcPct val="20000"/>
                        </a:spcBef>
                        <a:defRPr>
                          <a:solidFill>
                            <a:schemeClr val="tx1"/>
                          </a:solidFill>
                          <a:latin typeface="Arial" pitchFamily="34" charset="0"/>
                          <a:ea typeface="ＭＳ Ｐゴシック" charset="-128"/>
                        </a:defRPr>
                      </a:lvl4pPr>
                      <a:lvl5pPr marL="2057400" indent="-228600" eaLnBrk="0" hangingPunct="0">
                        <a:spcBef>
                          <a:spcPct val="20000"/>
                        </a:spcBef>
                        <a:defRPr>
                          <a:solidFill>
                            <a:schemeClr val="tx1"/>
                          </a:solidFill>
                          <a:latin typeface="Arial" pitchFamily="34" charset="0"/>
                          <a:ea typeface="ＭＳ Ｐゴシック" charset="-128"/>
                        </a:defRPr>
                      </a:lvl5pPr>
                      <a:lvl6pPr marL="2514600" indent="-228600" eaLnBrk="0" fontAlgn="base" hangingPunct="0">
                        <a:spcBef>
                          <a:spcPct val="20000"/>
                        </a:spcBef>
                        <a:spcAft>
                          <a:spcPct val="0"/>
                        </a:spcAft>
                        <a:defRPr>
                          <a:solidFill>
                            <a:schemeClr val="tx1"/>
                          </a:solidFill>
                          <a:latin typeface="Arial" pitchFamily="34" charset="0"/>
                          <a:ea typeface="ＭＳ Ｐゴシック" charset="-128"/>
                        </a:defRPr>
                      </a:lvl6pPr>
                      <a:lvl7pPr marL="2971800" indent="-228600" eaLnBrk="0" fontAlgn="base" hangingPunct="0">
                        <a:spcBef>
                          <a:spcPct val="20000"/>
                        </a:spcBef>
                        <a:spcAft>
                          <a:spcPct val="0"/>
                        </a:spcAft>
                        <a:defRPr>
                          <a:solidFill>
                            <a:schemeClr val="tx1"/>
                          </a:solidFill>
                          <a:latin typeface="Arial" pitchFamily="34" charset="0"/>
                          <a:ea typeface="ＭＳ Ｐゴシック" charset="-128"/>
                        </a:defRPr>
                      </a:lvl7pPr>
                      <a:lvl8pPr marL="3429000" indent="-228600" eaLnBrk="0" fontAlgn="base" hangingPunct="0">
                        <a:spcBef>
                          <a:spcPct val="20000"/>
                        </a:spcBef>
                        <a:spcAft>
                          <a:spcPct val="0"/>
                        </a:spcAft>
                        <a:defRPr>
                          <a:solidFill>
                            <a:schemeClr val="tx1"/>
                          </a:solidFill>
                          <a:latin typeface="Arial" pitchFamily="34" charset="0"/>
                          <a:ea typeface="ＭＳ Ｐゴシック" charset="-128"/>
                        </a:defRPr>
                      </a:lvl8pPr>
                      <a:lvl9pPr marL="3886200" indent="-228600" eaLnBrk="0" fontAlgn="base" hangingPunct="0">
                        <a:spcBef>
                          <a:spcPct val="20000"/>
                        </a:spcBef>
                        <a:spcAft>
                          <a:spcPct val="0"/>
                        </a:spcAft>
                        <a:defRPr>
                          <a:solidFill>
                            <a:schemeClr val="tx1"/>
                          </a:solidFill>
                          <a:latin typeface="Arial" pitchFamily="34"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200" b="1" i="1" u="none" strike="noStrike" cap="none" normalizeH="0" baseline="0" dirty="0" smtClean="0">
                          <a:ln>
                            <a:noFill/>
                          </a:ln>
                          <a:solidFill>
                            <a:srgbClr val="000000"/>
                          </a:solidFill>
                          <a:effectLst/>
                          <a:latin typeface="Arial" pitchFamily="34" charset="0"/>
                          <a:ea typeface="Calibri" pitchFamily="34" charset="0"/>
                          <a:cs typeface="Times New Roman" pitchFamily="18" charset="0"/>
                        </a:rPr>
                        <a:t>Données</a:t>
                      </a:r>
                      <a:endParaRPr kumimoji="0" lang="fr-FR" altLang="fr-FR"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B9B8"/>
                    </a:solidFill>
                  </a:tcPr>
                </a:tc>
                <a:tc>
                  <a:txBody>
                    <a:bodyPr/>
                    <a:lstStyle>
                      <a:lvl1pPr eaLnBrk="0" hangingPunct="0">
                        <a:spcBef>
                          <a:spcPct val="20000"/>
                        </a:spcBef>
                        <a:defRPr sz="2800">
                          <a:solidFill>
                            <a:schemeClr val="tx1"/>
                          </a:solidFill>
                          <a:latin typeface="Arial" pitchFamily="34" charset="0"/>
                          <a:ea typeface="ＭＳ Ｐゴシック" charset="-128"/>
                        </a:defRPr>
                      </a:lvl1pPr>
                      <a:lvl2pPr marL="742950" indent="-285750" eaLnBrk="0" hangingPunct="0">
                        <a:spcBef>
                          <a:spcPct val="20000"/>
                        </a:spcBef>
                        <a:defRPr sz="2400">
                          <a:solidFill>
                            <a:schemeClr val="tx1"/>
                          </a:solidFill>
                          <a:latin typeface="Arial" pitchFamily="34" charset="0"/>
                          <a:ea typeface="ＭＳ Ｐゴシック" charset="-128"/>
                        </a:defRPr>
                      </a:lvl2pPr>
                      <a:lvl3pPr marL="1143000" indent="-228600" eaLnBrk="0" hangingPunct="0">
                        <a:spcBef>
                          <a:spcPct val="20000"/>
                        </a:spcBef>
                        <a:defRPr sz="2000">
                          <a:solidFill>
                            <a:schemeClr val="tx1"/>
                          </a:solidFill>
                          <a:latin typeface="Arial" pitchFamily="34" charset="0"/>
                          <a:ea typeface="ＭＳ Ｐゴシック" charset="-128"/>
                        </a:defRPr>
                      </a:lvl3pPr>
                      <a:lvl4pPr marL="1600200" indent="-228600" eaLnBrk="0" hangingPunct="0">
                        <a:spcBef>
                          <a:spcPct val="20000"/>
                        </a:spcBef>
                        <a:defRPr>
                          <a:solidFill>
                            <a:schemeClr val="tx1"/>
                          </a:solidFill>
                          <a:latin typeface="Arial" pitchFamily="34" charset="0"/>
                          <a:ea typeface="ＭＳ Ｐゴシック" charset="-128"/>
                        </a:defRPr>
                      </a:lvl4pPr>
                      <a:lvl5pPr marL="2057400" indent="-228600" eaLnBrk="0" hangingPunct="0">
                        <a:spcBef>
                          <a:spcPct val="20000"/>
                        </a:spcBef>
                        <a:defRPr>
                          <a:solidFill>
                            <a:schemeClr val="tx1"/>
                          </a:solidFill>
                          <a:latin typeface="Arial" pitchFamily="34" charset="0"/>
                          <a:ea typeface="ＭＳ Ｐゴシック" charset="-128"/>
                        </a:defRPr>
                      </a:lvl5pPr>
                      <a:lvl6pPr marL="2514600" indent="-228600" eaLnBrk="0" fontAlgn="base" hangingPunct="0">
                        <a:spcBef>
                          <a:spcPct val="20000"/>
                        </a:spcBef>
                        <a:spcAft>
                          <a:spcPct val="0"/>
                        </a:spcAft>
                        <a:defRPr>
                          <a:solidFill>
                            <a:schemeClr val="tx1"/>
                          </a:solidFill>
                          <a:latin typeface="Arial" pitchFamily="34" charset="0"/>
                          <a:ea typeface="ＭＳ Ｐゴシック" charset="-128"/>
                        </a:defRPr>
                      </a:lvl6pPr>
                      <a:lvl7pPr marL="2971800" indent="-228600" eaLnBrk="0" fontAlgn="base" hangingPunct="0">
                        <a:spcBef>
                          <a:spcPct val="20000"/>
                        </a:spcBef>
                        <a:spcAft>
                          <a:spcPct val="0"/>
                        </a:spcAft>
                        <a:defRPr>
                          <a:solidFill>
                            <a:schemeClr val="tx1"/>
                          </a:solidFill>
                          <a:latin typeface="Arial" pitchFamily="34" charset="0"/>
                          <a:ea typeface="ＭＳ Ｐゴシック" charset="-128"/>
                        </a:defRPr>
                      </a:lvl7pPr>
                      <a:lvl8pPr marL="3429000" indent="-228600" eaLnBrk="0" fontAlgn="base" hangingPunct="0">
                        <a:spcBef>
                          <a:spcPct val="20000"/>
                        </a:spcBef>
                        <a:spcAft>
                          <a:spcPct val="0"/>
                        </a:spcAft>
                        <a:defRPr>
                          <a:solidFill>
                            <a:schemeClr val="tx1"/>
                          </a:solidFill>
                          <a:latin typeface="Arial" pitchFamily="34" charset="0"/>
                          <a:ea typeface="ＭＳ Ｐゴシック" charset="-128"/>
                        </a:defRPr>
                      </a:lvl8pPr>
                      <a:lvl9pPr marL="3886200" indent="-228600" eaLnBrk="0" fontAlgn="base" hangingPunct="0">
                        <a:spcBef>
                          <a:spcPct val="20000"/>
                        </a:spcBef>
                        <a:spcAft>
                          <a:spcPct val="0"/>
                        </a:spcAft>
                        <a:defRPr>
                          <a:solidFill>
                            <a:schemeClr val="tx1"/>
                          </a:solidFill>
                          <a:latin typeface="Arial" pitchFamily="34"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200" b="1" i="1" u="none" strike="noStrike" cap="none" normalizeH="0" baseline="0" dirty="0" smtClean="0">
                          <a:ln>
                            <a:noFill/>
                          </a:ln>
                          <a:solidFill>
                            <a:srgbClr val="000000"/>
                          </a:solidFill>
                          <a:effectLst/>
                          <a:latin typeface="Arial" pitchFamily="34" charset="0"/>
                          <a:ea typeface="Calibri" pitchFamily="34" charset="0"/>
                          <a:cs typeface="Times New Roman" pitchFamily="18" charset="0"/>
                        </a:rPr>
                        <a:t>Compétence détaillée</a:t>
                      </a:r>
                      <a:endParaRPr kumimoji="0" lang="fr-FR" altLang="fr-FR"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B9B8"/>
                    </a:solidFill>
                  </a:tcPr>
                </a:tc>
                <a:tc>
                  <a:txBody>
                    <a:bodyPr/>
                    <a:lstStyle>
                      <a:lvl1pPr eaLnBrk="0" hangingPunct="0">
                        <a:spcBef>
                          <a:spcPct val="20000"/>
                        </a:spcBef>
                        <a:defRPr sz="2800">
                          <a:solidFill>
                            <a:schemeClr val="tx1"/>
                          </a:solidFill>
                          <a:latin typeface="Arial" pitchFamily="34" charset="0"/>
                          <a:ea typeface="ＭＳ Ｐゴシック" charset="-128"/>
                        </a:defRPr>
                      </a:lvl1pPr>
                      <a:lvl2pPr marL="742950" indent="-285750" eaLnBrk="0" hangingPunct="0">
                        <a:spcBef>
                          <a:spcPct val="20000"/>
                        </a:spcBef>
                        <a:defRPr sz="2400">
                          <a:solidFill>
                            <a:schemeClr val="tx1"/>
                          </a:solidFill>
                          <a:latin typeface="Arial" pitchFamily="34" charset="0"/>
                          <a:ea typeface="ＭＳ Ｐゴシック" charset="-128"/>
                        </a:defRPr>
                      </a:lvl2pPr>
                      <a:lvl3pPr marL="1143000" indent="-228600" eaLnBrk="0" hangingPunct="0">
                        <a:spcBef>
                          <a:spcPct val="20000"/>
                        </a:spcBef>
                        <a:defRPr sz="2000">
                          <a:solidFill>
                            <a:schemeClr val="tx1"/>
                          </a:solidFill>
                          <a:latin typeface="Arial" pitchFamily="34" charset="0"/>
                          <a:ea typeface="ＭＳ Ｐゴシック" charset="-128"/>
                        </a:defRPr>
                      </a:lvl3pPr>
                      <a:lvl4pPr marL="1600200" indent="-228600" eaLnBrk="0" hangingPunct="0">
                        <a:spcBef>
                          <a:spcPct val="20000"/>
                        </a:spcBef>
                        <a:defRPr>
                          <a:solidFill>
                            <a:schemeClr val="tx1"/>
                          </a:solidFill>
                          <a:latin typeface="Arial" pitchFamily="34" charset="0"/>
                          <a:ea typeface="ＭＳ Ｐゴシック" charset="-128"/>
                        </a:defRPr>
                      </a:lvl4pPr>
                      <a:lvl5pPr marL="2057400" indent="-228600" eaLnBrk="0" hangingPunct="0">
                        <a:spcBef>
                          <a:spcPct val="20000"/>
                        </a:spcBef>
                        <a:defRPr>
                          <a:solidFill>
                            <a:schemeClr val="tx1"/>
                          </a:solidFill>
                          <a:latin typeface="Arial" pitchFamily="34" charset="0"/>
                          <a:ea typeface="ＭＳ Ｐゴシック" charset="-128"/>
                        </a:defRPr>
                      </a:lvl5pPr>
                      <a:lvl6pPr marL="2514600" indent="-228600" eaLnBrk="0" fontAlgn="base" hangingPunct="0">
                        <a:spcBef>
                          <a:spcPct val="20000"/>
                        </a:spcBef>
                        <a:spcAft>
                          <a:spcPct val="0"/>
                        </a:spcAft>
                        <a:defRPr>
                          <a:solidFill>
                            <a:schemeClr val="tx1"/>
                          </a:solidFill>
                          <a:latin typeface="Arial" pitchFamily="34" charset="0"/>
                          <a:ea typeface="ＭＳ Ｐゴシック" charset="-128"/>
                        </a:defRPr>
                      </a:lvl6pPr>
                      <a:lvl7pPr marL="2971800" indent="-228600" eaLnBrk="0" fontAlgn="base" hangingPunct="0">
                        <a:spcBef>
                          <a:spcPct val="20000"/>
                        </a:spcBef>
                        <a:spcAft>
                          <a:spcPct val="0"/>
                        </a:spcAft>
                        <a:defRPr>
                          <a:solidFill>
                            <a:schemeClr val="tx1"/>
                          </a:solidFill>
                          <a:latin typeface="Arial" pitchFamily="34" charset="0"/>
                          <a:ea typeface="ＭＳ Ｐゴシック" charset="-128"/>
                        </a:defRPr>
                      </a:lvl7pPr>
                      <a:lvl8pPr marL="3429000" indent="-228600" eaLnBrk="0" fontAlgn="base" hangingPunct="0">
                        <a:spcBef>
                          <a:spcPct val="20000"/>
                        </a:spcBef>
                        <a:spcAft>
                          <a:spcPct val="0"/>
                        </a:spcAft>
                        <a:defRPr>
                          <a:solidFill>
                            <a:schemeClr val="tx1"/>
                          </a:solidFill>
                          <a:latin typeface="Arial" pitchFamily="34" charset="0"/>
                          <a:ea typeface="ＭＳ Ｐゴシック" charset="-128"/>
                        </a:defRPr>
                      </a:lvl8pPr>
                      <a:lvl9pPr marL="3886200" indent="-228600" eaLnBrk="0" fontAlgn="base" hangingPunct="0">
                        <a:spcBef>
                          <a:spcPct val="20000"/>
                        </a:spcBef>
                        <a:spcAft>
                          <a:spcPct val="0"/>
                        </a:spcAft>
                        <a:defRPr>
                          <a:solidFill>
                            <a:schemeClr val="tx1"/>
                          </a:solidFill>
                          <a:latin typeface="Arial" pitchFamily="34"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200" b="1" i="1" u="none" strike="noStrike" cap="none" normalizeH="0" baseline="0" dirty="0" smtClean="0">
                          <a:ln>
                            <a:noFill/>
                          </a:ln>
                          <a:solidFill>
                            <a:srgbClr val="000000"/>
                          </a:solidFill>
                          <a:effectLst/>
                          <a:latin typeface="Arial" pitchFamily="34" charset="0"/>
                          <a:ea typeface="Calibri" pitchFamily="34" charset="0"/>
                          <a:cs typeface="Times New Roman" pitchFamily="18" charset="0"/>
                        </a:rPr>
                        <a:t>Indicateurs de performance</a:t>
                      </a:r>
                      <a:endParaRPr kumimoji="0" lang="fr-FR" altLang="fr-FR"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B9B8"/>
                    </a:solidFill>
                  </a:tcPr>
                </a:tc>
              </a:tr>
              <a:tr h="3643312">
                <a:tc>
                  <a:txBody>
                    <a:bodyPr/>
                    <a:lstStyle>
                      <a:lvl1pPr marL="95250" eaLnBrk="0" hangingPunct="0">
                        <a:spcBef>
                          <a:spcPct val="20000"/>
                        </a:spcBef>
                        <a:defRPr sz="2800">
                          <a:solidFill>
                            <a:schemeClr val="tx1"/>
                          </a:solidFill>
                          <a:latin typeface="Arial" pitchFamily="34" charset="0"/>
                          <a:ea typeface="ＭＳ Ｐゴシック" charset="-128"/>
                        </a:defRPr>
                      </a:lvl1pPr>
                      <a:lvl2pPr marL="742950" indent="-285750" eaLnBrk="0" hangingPunct="0">
                        <a:spcBef>
                          <a:spcPct val="20000"/>
                        </a:spcBef>
                        <a:defRPr sz="2400">
                          <a:solidFill>
                            <a:schemeClr val="tx1"/>
                          </a:solidFill>
                          <a:latin typeface="Arial" pitchFamily="34" charset="0"/>
                          <a:ea typeface="ＭＳ Ｐゴシック" charset="-128"/>
                        </a:defRPr>
                      </a:lvl2pPr>
                      <a:lvl3pPr marL="1143000" indent="-228600" eaLnBrk="0" hangingPunct="0">
                        <a:spcBef>
                          <a:spcPct val="20000"/>
                        </a:spcBef>
                        <a:defRPr sz="2000">
                          <a:solidFill>
                            <a:schemeClr val="tx1"/>
                          </a:solidFill>
                          <a:latin typeface="Arial" pitchFamily="34" charset="0"/>
                          <a:ea typeface="ＭＳ Ｐゴシック" charset="-128"/>
                        </a:defRPr>
                      </a:lvl3pPr>
                      <a:lvl4pPr marL="1600200" indent="-228600" eaLnBrk="0" hangingPunct="0">
                        <a:spcBef>
                          <a:spcPct val="20000"/>
                        </a:spcBef>
                        <a:defRPr>
                          <a:solidFill>
                            <a:schemeClr val="tx1"/>
                          </a:solidFill>
                          <a:latin typeface="Arial" pitchFamily="34" charset="0"/>
                          <a:ea typeface="ＭＳ Ｐゴシック" charset="-128"/>
                        </a:defRPr>
                      </a:lvl4pPr>
                      <a:lvl5pPr marL="2057400" indent="-228600" eaLnBrk="0" hangingPunct="0">
                        <a:spcBef>
                          <a:spcPct val="20000"/>
                        </a:spcBef>
                        <a:defRPr>
                          <a:solidFill>
                            <a:schemeClr val="tx1"/>
                          </a:solidFill>
                          <a:latin typeface="Arial" pitchFamily="34" charset="0"/>
                          <a:ea typeface="ＭＳ Ｐゴシック" charset="-128"/>
                        </a:defRPr>
                      </a:lvl5pPr>
                      <a:lvl6pPr marL="2514600" indent="-228600" eaLnBrk="0" fontAlgn="base" hangingPunct="0">
                        <a:spcBef>
                          <a:spcPct val="20000"/>
                        </a:spcBef>
                        <a:spcAft>
                          <a:spcPct val="0"/>
                        </a:spcAft>
                        <a:defRPr>
                          <a:solidFill>
                            <a:schemeClr val="tx1"/>
                          </a:solidFill>
                          <a:latin typeface="Arial" pitchFamily="34" charset="0"/>
                          <a:ea typeface="ＭＳ Ｐゴシック" charset="-128"/>
                        </a:defRPr>
                      </a:lvl6pPr>
                      <a:lvl7pPr marL="2971800" indent="-228600" eaLnBrk="0" fontAlgn="base" hangingPunct="0">
                        <a:spcBef>
                          <a:spcPct val="20000"/>
                        </a:spcBef>
                        <a:spcAft>
                          <a:spcPct val="0"/>
                        </a:spcAft>
                        <a:defRPr>
                          <a:solidFill>
                            <a:schemeClr val="tx1"/>
                          </a:solidFill>
                          <a:latin typeface="Arial" pitchFamily="34" charset="0"/>
                          <a:ea typeface="ＭＳ Ｐゴシック" charset="-128"/>
                        </a:defRPr>
                      </a:lvl7pPr>
                      <a:lvl8pPr marL="3429000" indent="-228600" eaLnBrk="0" fontAlgn="base" hangingPunct="0">
                        <a:spcBef>
                          <a:spcPct val="20000"/>
                        </a:spcBef>
                        <a:spcAft>
                          <a:spcPct val="0"/>
                        </a:spcAft>
                        <a:defRPr>
                          <a:solidFill>
                            <a:schemeClr val="tx1"/>
                          </a:solidFill>
                          <a:latin typeface="Arial" pitchFamily="34" charset="0"/>
                          <a:ea typeface="ＭＳ Ｐゴシック" charset="-128"/>
                        </a:defRPr>
                      </a:lvl8pPr>
                      <a:lvl9pPr marL="3886200" indent="-228600" eaLnBrk="0" fontAlgn="base" hangingPunct="0">
                        <a:spcBef>
                          <a:spcPct val="20000"/>
                        </a:spcBef>
                        <a:spcAft>
                          <a:spcPct val="0"/>
                        </a:spcAft>
                        <a:defRPr>
                          <a:solidFill>
                            <a:schemeClr val="tx1"/>
                          </a:solidFill>
                          <a:latin typeface="Arial" pitchFamily="34" charset="0"/>
                          <a:ea typeface="ＭＳ Ｐゴシック" charset="-128"/>
                        </a:defRPr>
                      </a:lvl9pPr>
                    </a:lstStyle>
                    <a:p>
                      <a:pPr marL="95250" marR="0" lvl="0" indent="0" algn="l" defTabSz="914400" rtl="0" eaLnBrk="1" fontAlgn="base" latinLnBrk="0" hangingPunct="1">
                        <a:lnSpc>
                          <a:spcPct val="100000"/>
                        </a:lnSpc>
                        <a:spcBef>
                          <a:spcPts val="1200"/>
                        </a:spcBef>
                        <a:spcAft>
                          <a:spcPct val="0"/>
                        </a:spcAft>
                        <a:buClrTx/>
                        <a:buSzTx/>
                        <a:buFontTx/>
                        <a:buNone/>
                        <a:tabLst/>
                      </a:pPr>
                      <a:endParaRPr kumimoji="0" lang="fr-FR" altLang="fr-FR" sz="1200" b="0" i="1" u="none" strike="noStrike" cap="none" normalizeH="0" baseline="0" smtClean="0">
                        <a:ln>
                          <a:noFill/>
                        </a:ln>
                        <a:solidFill>
                          <a:schemeClr val="tx1"/>
                        </a:solidFill>
                        <a:effectLst/>
                        <a:latin typeface="Arial" pitchFamily="34" charset="0"/>
                        <a:ea typeface="Calibri" pitchFamily="34" charset="0"/>
                        <a:cs typeface="Times New Roman" pitchFamily="18" charset="0"/>
                      </a:endParaRPr>
                    </a:p>
                    <a:p>
                      <a:pPr marL="95250" marR="0" lvl="0" indent="0" algn="l" defTabSz="914400" rtl="0" eaLnBrk="1" fontAlgn="base" latinLnBrk="0" hangingPunct="1">
                        <a:lnSpc>
                          <a:spcPct val="100000"/>
                        </a:lnSpc>
                        <a:spcBef>
                          <a:spcPts val="1200"/>
                        </a:spcBef>
                        <a:spcAft>
                          <a:spcPct val="0"/>
                        </a:spcAft>
                        <a:buClrTx/>
                        <a:buSzTx/>
                        <a:buFontTx/>
                        <a:buNone/>
                        <a:tabLst/>
                      </a:pPr>
                      <a:r>
                        <a:rPr kumimoji="0" lang="fr-FR" altLang="fr-FR" sz="1200" b="0" i="1" u="none" strike="noStrike" cap="none" normalizeH="0" baseline="0" smtClean="0">
                          <a:ln>
                            <a:noFill/>
                          </a:ln>
                          <a:solidFill>
                            <a:schemeClr val="tx1"/>
                          </a:solidFill>
                          <a:effectLst/>
                          <a:latin typeface="Arial" pitchFamily="34" charset="0"/>
                          <a:ea typeface="Calibri" pitchFamily="34" charset="0"/>
                          <a:cs typeface="Times New Roman" pitchFamily="18" charset="0"/>
                        </a:rPr>
                        <a:t>Tout ou partie des documents suivants, sur supports physiques ou numériques :</a:t>
                      </a:r>
                      <a:endParaRPr kumimoji="0" lang="fr-FR" altLang="fr-FR" sz="12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p>
                      <a:pPr marL="95250" marR="0" lvl="0" indent="0" algn="l" defTabSz="914400" rtl="0" eaLnBrk="1" fontAlgn="base" latinLnBrk="0" hangingPunct="1">
                        <a:lnSpc>
                          <a:spcPct val="100000"/>
                        </a:lnSpc>
                        <a:spcBef>
                          <a:spcPts val="600"/>
                        </a:spcBef>
                        <a:spcAft>
                          <a:spcPts val="600"/>
                        </a:spcAft>
                        <a:buClrTx/>
                        <a:buSzTx/>
                        <a:buFont typeface="Arial" pitchFamily="34" charset="0"/>
                        <a:buChar char="•"/>
                        <a:tabLst/>
                      </a:pPr>
                      <a:r>
                        <a:rPr kumimoji="0" lang="fr-FR" altLang="fr-FR"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Véhicule, sous-ensemble, élément</a:t>
                      </a:r>
                    </a:p>
                    <a:p>
                      <a:pPr marL="95250" marR="0" lvl="0" indent="0" algn="l" defTabSz="914400" rtl="0" eaLnBrk="1" fontAlgn="base" latinLnBrk="0" hangingPunct="1">
                        <a:lnSpc>
                          <a:spcPct val="100000"/>
                        </a:lnSpc>
                        <a:spcBef>
                          <a:spcPts val="600"/>
                        </a:spcBef>
                        <a:spcAft>
                          <a:spcPts val="600"/>
                        </a:spcAft>
                        <a:buClrTx/>
                        <a:buSzTx/>
                        <a:buFont typeface="Arial" pitchFamily="34" charset="0"/>
                        <a:buChar char="•"/>
                        <a:tabLst/>
                      </a:pPr>
                      <a:r>
                        <a:rPr kumimoji="0" lang="fr-FR" altLang="fr-FR"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Règlementation en vigueur relative au véhicule</a:t>
                      </a:r>
                      <a:endParaRPr kumimoji="0" lang="fr-FR" altLang="fr-FR" sz="12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p>
                      <a:pPr marL="95250" marR="0" lvl="0" indent="0" algn="l" defTabSz="914400" rtl="0" eaLnBrk="1" fontAlgn="base" latinLnBrk="0" hangingPunct="1">
                        <a:lnSpc>
                          <a:spcPct val="100000"/>
                        </a:lnSpc>
                        <a:spcBef>
                          <a:spcPts val="600"/>
                        </a:spcBef>
                        <a:spcAft>
                          <a:spcPts val="600"/>
                        </a:spcAft>
                        <a:buClrTx/>
                        <a:buSzTx/>
                        <a:buFont typeface="Arial" pitchFamily="34" charset="0"/>
                        <a:buChar char="•"/>
                        <a:tabLst/>
                      </a:pPr>
                      <a:r>
                        <a:rPr kumimoji="0" lang="fr-FR" altLang="fr-FR"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Ordre de Réparation complété</a:t>
                      </a:r>
                    </a:p>
                    <a:p>
                      <a:pPr marL="95250" marR="0" lvl="0" indent="0" algn="l" defTabSz="914400" rtl="0" eaLnBrk="1" fontAlgn="base" latinLnBrk="0" hangingPunct="1">
                        <a:lnSpc>
                          <a:spcPct val="100000"/>
                        </a:lnSpc>
                        <a:spcBef>
                          <a:spcPts val="600"/>
                        </a:spcBef>
                        <a:spcAft>
                          <a:spcPts val="600"/>
                        </a:spcAft>
                        <a:buClrTx/>
                        <a:buSzTx/>
                        <a:buFont typeface="Arial" pitchFamily="34" charset="0"/>
                        <a:buChar char="•"/>
                        <a:tabLst/>
                      </a:pPr>
                      <a:r>
                        <a:rPr kumimoji="0" lang="fr-FR" altLang="fr-FR"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Documentation technique</a:t>
                      </a:r>
                      <a:endParaRPr kumimoji="0" lang="fr-FR" altLang="fr-FR" sz="12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p>
                      <a:pPr marL="95250" marR="0" lvl="0" indent="0" algn="l" defTabSz="914400" rtl="0" eaLnBrk="1" fontAlgn="base" latinLnBrk="0" hangingPunct="1">
                        <a:lnSpc>
                          <a:spcPct val="100000"/>
                        </a:lnSpc>
                        <a:spcBef>
                          <a:spcPts val="600"/>
                        </a:spcBef>
                        <a:spcAft>
                          <a:spcPts val="600"/>
                        </a:spcAft>
                        <a:buClrTx/>
                        <a:buSzTx/>
                        <a:buFont typeface="Arial" pitchFamily="34" charset="0"/>
                        <a:buChar char="•"/>
                        <a:tabLst/>
                      </a:pPr>
                      <a:r>
                        <a:rPr kumimoji="0" lang="fr-FR" altLang="fr-FR"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Procédures</a:t>
                      </a:r>
                    </a:p>
                    <a:p>
                      <a:pPr marL="95250" marR="0" lvl="0" indent="0" algn="l" defTabSz="914400" rtl="0" eaLnBrk="1" fontAlgn="base" latinLnBrk="0" hangingPunct="1">
                        <a:lnSpc>
                          <a:spcPct val="100000"/>
                        </a:lnSpc>
                        <a:spcBef>
                          <a:spcPts val="600"/>
                        </a:spcBef>
                        <a:spcAft>
                          <a:spcPts val="600"/>
                        </a:spcAft>
                        <a:buClrTx/>
                        <a:buSzTx/>
                        <a:buFont typeface="Arial" pitchFamily="34" charset="0"/>
                        <a:buChar char="•"/>
                        <a:tabLst/>
                      </a:pPr>
                      <a:r>
                        <a:rPr kumimoji="0" lang="fr-FR" altLang="fr-FR"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Appareils de mesure adaptés</a:t>
                      </a:r>
                      <a:endParaRPr kumimoji="0" lang="fr-FR" altLang="fr-FR" sz="12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marL="68263" eaLnBrk="0" hangingPunct="0">
                        <a:spcBef>
                          <a:spcPct val="20000"/>
                        </a:spcBef>
                        <a:defRPr sz="2800">
                          <a:solidFill>
                            <a:schemeClr val="tx1"/>
                          </a:solidFill>
                          <a:latin typeface="Arial" pitchFamily="34" charset="0"/>
                          <a:ea typeface="ＭＳ Ｐゴシック" charset="-128"/>
                        </a:defRPr>
                      </a:lvl1pPr>
                      <a:lvl2pPr marL="742950" indent="-285750" eaLnBrk="0" hangingPunct="0">
                        <a:spcBef>
                          <a:spcPct val="20000"/>
                        </a:spcBef>
                        <a:defRPr sz="2400">
                          <a:solidFill>
                            <a:schemeClr val="tx1"/>
                          </a:solidFill>
                          <a:latin typeface="Arial" pitchFamily="34" charset="0"/>
                          <a:ea typeface="ＭＳ Ｐゴシック" charset="-128"/>
                        </a:defRPr>
                      </a:lvl2pPr>
                      <a:lvl3pPr marL="1143000" indent="-228600" eaLnBrk="0" hangingPunct="0">
                        <a:spcBef>
                          <a:spcPct val="20000"/>
                        </a:spcBef>
                        <a:defRPr sz="2000">
                          <a:solidFill>
                            <a:schemeClr val="tx1"/>
                          </a:solidFill>
                          <a:latin typeface="Arial" pitchFamily="34" charset="0"/>
                          <a:ea typeface="ＭＳ Ｐゴシック" charset="-128"/>
                        </a:defRPr>
                      </a:lvl3pPr>
                      <a:lvl4pPr marL="1600200" indent="-228600" eaLnBrk="0" hangingPunct="0">
                        <a:spcBef>
                          <a:spcPct val="20000"/>
                        </a:spcBef>
                        <a:defRPr>
                          <a:solidFill>
                            <a:schemeClr val="tx1"/>
                          </a:solidFill>
                          <a:latin typeface="Arial" pitchFamily="34" charset="0"/>
                          <a:ea typeface="ＭＳ Ｐゴシック" charset="-128"/>
                        </a:defRPr>
                      </a:lvl4pPr>
                      <a:lvl5pPr marL="2057400" indent="-228600" eaLnBrk="0" hangingPunct="0">
                        <a:spcBef>
                          <a:spcPct val="20000"/>
                        </a:spcBef>
                        <a:defRPr>
                          <a:solidFill>
                            <a:schemeClr val="tx1"/>
                          </a:solidFill>
                          <a:latin typeface="Arial" pitchFamily="34" charset="0"/>
                          <a:ea typeface="ＭＳ Ｐゴシック" charset="-128"/>
                        </a:defRPr>
                      </a:lvl5pPr>
                      <a:lvl6pPr marL="2514600" indent="-228600" eaLnBrk="0" fontAlgn="base" hangingPunct="0">
                        <a:spcBef>
                          <a:spcPct val="20000"/>
                        </a:spcBef>
                        <a:spcAft>
                          <a:spcPct val="0"/>
                        </a:spcAft>
                        <a:defRPr>
                          <a:solidFill>
                            <a:schemeClr val="tx1"/>
                          </a:solidFill>
                          <a:latin typeface="Arial" pitchFamily="34" charset="0"/>
                          <a:ea typeface="ＭＳ Ｐゴシック" charset="-128"/>
                        </a:defRPr>
                      </a:lvl6pPr>
                      <a:lvl7pPr marL="2971800" indent="-228600" eaLnBrk="0" fontAlgn="base" hangingPunct="0">
                        <a:spcBef>
                          <a:spcPct val="20000"/>
                        </a:spcBef>
                        <a:spcAft>
                          <a:spcPct val="0"/>
                        </a:spcAft>
                        <a:defRPr>
                          <a:solidFill>
                            <a:schemeClr val="tx1"/>
                          </a:solidFill>
                          <a:latin typeface="Arial" pitchFamily="34" charset="0"/>
                          <a:ea typeface="ＭＳ Ｐゴシック" charset="-128"/>
                        </a:defRPr>
                      </a:lvl7pPr>
                      <a:lvl8pPr marL="3429000" indent="-228600" eaLnBrk="0" fontAlgn="base" hangingPunct="0">
                        <a:spcBef>
                          <a:spcPct val="20000"/>
                        </a:spcBef>
                        <a:spcAft>
                          <a:spcPct val="0"/>
                        </a:spcAft>
                        <a:defRPr>
                          <a:solidFill>
                            <a:schemeClr val="tx1"/>
                          </a:solidFill>
                          <a:latin typeface="Arial" pitchFamily="34" charset="0"/>
                          <a:ea typeface="ＭＳ Ｐゴシック" charset="-128"/>
                        </a:defRPr>
                      </a:lvl8pPr>
                      <a:lvl9pPr marL="3886200" indent="-228600" eaLnBrk="0" fontAlgn="base" hangingPunct="0">
                        <a:spcBef>
                          <a:spcPct val="20000"/>
                        </a:spcBef>
                        <a:spcAft>
                          <a:spcPct val="0"/>
                        </a:spcAft>
                        <a:defRPr>
                          <a:solidFill>
                            <a:schemeClr val="tx1"/>
                          </a:solidFill>
                          <a:latin typeface="Arial" pitchFamily="34" charset="0"/>
                          <a:ea typeface="ＭＳ Ｐゴシック" charset="-128"/>
                        </a:defRPr>
                      </a:lvl9pPr>
                    </a:lstStyle>
                    <a:p>
                      <a:pPr marL="68263" marR="0" lvl="0" indent="0" algn="l" defTabSz="914400" rtl="0" eaLnBrk="1" fontAlgn="base" latinLnBrk="0" hangingPunct="1">
                        <a:lnSpc>
                          <a:spcPct val="100000"/>
                        </a:lnSpc>
                        <a:spcBef>
                          <a:spcPct val="0"/>
                        </a:spcBef>
                        <a:spcAft>
                          <a:spcPct val="0"/>
                        </a:spcAft>
                        <a:buClrTx/>
                        <a:buSzTx/>
                        <a:buFontTx/>
                        <a:buNone/>
                        <a:tabLst/>
                      </a:pPr>
                      <a:r>
                        <a:rPr kumimoji="0" lang="fr-FR" altLang="fr-FR" sz="1200" b="1" i="0" u="none" strike="noStrike" cap="none" normalizeH="0" baseline="0" dirty="0" smtClean="0">
                          <a:ln>
                            <a:noFill/>
                          </a:ln>
                          <a:solidFill>
                            <a:srgbClr val="000000"/>
                          </a:solidFill>
                          <a:effectLst/>
                          <a:latin typeface="Arial" pitchFamily="34" charset="0"/>
                          <a:ea typeface="Calibri" pitchFamily="34" charset="0"/>
                          <a:cs typeface="Times New Roman" pitchFamily="18" charset="0"/>
                        </a:rPr>
                        <a:t>Effectuer </a:t>
                      </a:r>
                      <a:r>
                        <a:rPr kumimoji="0" lang="fr-FR" altLang="fr-FR" sz="1200" b="0" i="0" u="none" strike="noStrike" cap="none" normalizeH="0" baseline="0" dirty="0" smtClean="0">
                          <a:ln>
                            <a:noFill/>
                          </a:ln>
                          <a:solidFill>
                            <a:srgbClr val="000000"/>
                          </a:solidFill>
                          <a:effectLst/>
                          <a:latin typeface="Arial" pitchFamily="34" charset="0"/>
                          <a:ea typeface="Calibri" pitchFamily="34" charset="0"/>
                          <a:cs typeface="Times New Roman" pitchFamily="18" charset="0"/>
                        </a:rPr>
                        <a:t>les mesures</a:t>
                      </a:r>
                      <a:endParaRPr kumimoji="0" lang="fr-FR" altLang="fr-FR"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marL="266700" indent="-171450" eaLnBrk="0" hangingPunct="0">
                        <a:spcBef>
                          <a:spcPct val="20000"/>
                        </a:spcBef>
                        <a:defRPr sz="2800">
                          <a:solidFill>
                            <a:schemeClr val="tx1"/>
                          </a:solidFill>
                          <a:latin typeface="Arial" pitchFamily="34" charset="0"/>
                          <a:ea typeface="ＭＳ Ｐゴシック" charset="-128"/>
                        </a:defRPr>
                      </a:lvl1pPr>
                      <a:lvl2pPr marL="742950" indent="-285750" eaLnBrk="0" hangingPunct="0">
                        <a:spcBef>
                          <a:spcPct val="20000"/>
                        </a:spcBef>
                        <a:defRPr sz="2400">
                          <a:solidFill>
                            <a:schemeClr val="tx1"/>
                          </a:solidFill>
                          <a:latin typeface="Arial" pitchFamily="34" charset="0"/>
                          <a:ea typeface="ＭＳ Ｐゴシック" charset="-128"/>
                        </a:defRPr>
                      </a:lvl2pPr>
                      <a:lvl3pPr marL="1143000" indent="-228600" eaLnBrk="0" hangingPunct="0">
                        <a:spcBef>
                          <a:spcPct val="20000"/>
                        </a:spcBef>
                        <a:defRPr sz="2000">
                          <a:solidFill>
                            <a:schemeClr val="tx1"/>
                          </a:solidFill>
                          <a:latin typeface="Arial" pitchFamily="34" charset="0"/>
                          <a:ea typeface="ＭＳ Ｐゴシック" charset="-128"/>
                        </a:defRPr>
                      </a:lvl3pPr>
                      <a:lvl4pPr marL="1600200" indent="-228600" eaLnBrk="0" hangingPunct="0">
                        <a:spcBef>
                          <a:spcPct val="20000"/>
                        </a:spcBef>
                        <a:defRPr>
                          <a:solidFill>
                            <a:schemeClr val="tx1"/>
                          </a:solidFill>
                          <a:latin typeface="Arial" pitchFamily="34" charset="0"/>
                          <a:ea typeface="ＭＳ Ｐゴシック" charset="-128"/>
                        </a:defRPr>
                      </a:lvl4pPr>
                      <a:lvl5pPr marL="2057400" indent="-228600" eaLnBrk="0" hangingPunct="0">
                        <a:spcBef>
                          <a:spcPct val="20000"/>
                        </a:spcBef>
                        <a:defRPr>
                          <a:solidFill>
                            <a:schemeClr val="tx1"/>
                          </a:solidFill>
                          <a:latin typeface="Arial" pitchFamily="34" charset="0"/>
                          <a:ea typeface="ＭＳ Ｐゴシック" charset="-128"/>
                        </a:defRPr>
                      </a:lvl5pPr>
                      <a:lvl6pPr marL="2514600" indent="-228600" eaLnBrk="0" fontAlgn="base" hangingPunct="0">
                        <a:spcBef>
                          <a:spcPct val="20000"/>
                        </a:spcBef>
                        <a:spcAft>
                          <a:spcPct val="0"/>
                        </a:spcAft>
                        <a:defRPr>
                          <a:solidFill>
                            <a:schemeClr val="tx1"/>
                          </a:solidFill>
                          <a:latin typeface="Arial" pitchFamily="34" charset="0"/>
                          <a:ea typeface="ＭＳ Ｐゴシック" charset="-128"/>
                        </a:defRPr>
                      </a:lvl6pPr>
                      <a:lvl7pPr marL="2971800" indent="-228600" eaLnBrk="0" fontAlgn="base" hangingPunct="0">
                        <a:spcBef>
                          <a:spcPct val="20000"/>
                        </a:spcBef>
                        <a:spcAft>
                          <a:spcPct val="0"/>
                        </a:spcAft>
                        <a:defRPr>
                          <a:solidFill>
                            <a:schemeClr val="tx1"/>
                          </a:solidFill>
                          <a:latin typeface="Arial" pitchFamily="34" charset="0"/>
                          <a:ea typeface="ＭＳ Ｐゴシック" charset="-128"/>
                        </a:defRPr>
                      </a:lvl7pPr>
                      <a:lvl8pPr marL="3429000" indent="-228600" eaLnBrk="0" fontAlgn="base" hangingPunct="0">
                        <a:spcBef>
                          <a:spcPct val="20000"/>
                        </a:spcBef>
                        <a:spcAft>
                          <a:spcPct val="0"/>
                        </a:spcAft>
                        <a:defRPr>
                          <a:solidFill>
                            <a:schemeClr val="tx1"/>
                          </a:solidFill>
                          <a:latin typeface="Arial" pitchFamily="34" charset="0"/>
                          <a:ea typeface="ＭＳ Ｐゴシック" charset="-128"/>
                        </a:defRPr>
                      </a:lvl8pPr>
                      <a:lvl9pPr marL="3886200" indent="-228600" eaLnBrk="0" fontAlgn="base" hangingPunct="0">
                        <a:spcBef>
                          <a:spcPct val="20000"/>
                        </a:spcBef>
                        <a:spcAft>
                          <a:spcPct val="0"/>
                        </a:spcAft>
                        <a:defRPr>
                          <a:solidFill>
                            <a:schemeClr val="tx1"/>
                          </a:solidFill>
                          <a:latin typeface="Arial" pitchFamily="34" charset="0"/>
                          <a:ea typeface="ＭＳ Ｐゴシック" charset="-128"/>
                        </a:defRPr>
                      </a:lvl9pPr>
                    </a:lstStyle>
                    <a:p>
                      <a:pPr marL="266700" marR="0" lvl="0" indent="-171450" algn="l" defTabSz="914400" rtl="0" eaLnBrk="1" fontAlgn="base" latinLnBrk="0" hangingPunct="1">
                        <a:lnSpc>
                          <a:spcPct val="100000"/>
                        </a:lnSpc>
                        <a:spcBef>
                          <a:spcPts val="1200"/>
                        </a:spcBef>
                        <a:spcAft>
                          <a:spcPct val="0"/>
                        </a:spcAft>
                        <a:buClrTx/>
                        <a:buSzTx/>
                        <a:buFont typeface="Arial" pitchFamily="34" charset="0"/>
                        <a:buChar char="•"/>
                        <a:tabLst/>
                      </a:pPr>
                      <a:endParaRPr kumimoji="0" lang="fr-FR" altLang="fr-FR" sz="1200" b="0" i="0" u="none" strike="noStrike" cap="none" normalizeH="0" baseline="0" smtClean="0">
                        <a:ln>
                          <a:noFill/>
                        </a:ln>
                        <a:solidFill>
                          <a:srgbClr val="000000"/>
                        </a:solidFill>
                        <a:effectLst/>
                        <a:latin typeface="Arial" pitchFamily="34" charset="0"/>
                        <a:ea typeface="Calibri" pitchFamily="34" charset="0"/>
                        <a:cs typeface="Times New Roman" pitchFamily="18" charset="0"/>
                      </a:endParaRPr>
                    </a:p>
                    <a:p>
                      <a:pPr marL="266700" marR="0" lvl="0" indent="-171450" algn="l" defTabSz="914400" rtl="0" eaLnBrk="1" fontAlgn="base" latinLnBrk="0" hangingPunct="1">
                        <a:lnSpc>
                          <a:spcPct val="100000"/>
                        </a:lnSpc>
                        <a:spcBef>
                          <a:spcPts val="1200"/>
                        </a:spcBef>
                        <a:spcAft>
                          <a:spcPct val="0"/>
                        </a:spcAft>
                        <a:buClrTx/>
                        <a:buSzTx/>
                        <a:buFont typeface="Arial" pitchFamily="34" charset="0"/>
                        <a:buNone/>
                        <a:tabLst/>
                      </a:pPr>
                      <a:endParaRPr kumimoji="0" lang="fr-FR" altLang="fr-FR" sz="1200" b="0" i="0" u="none" strike="noStrike" cap="none" normalizeH="0" baseline="0" smtClean="0">
                        <a:ln>
                          <a:noFill/>
                        </a:ln>
                        <a:solidFill>
                          <a:srgbClr val="000000"/>
                        </a:solidFill>
                        <a:effectLst/>
                        <a:latin typeface="Arial" pitchFamily="34" charset="0"/>
                        <a:ea typeface="Calibri" pitchFamily="34" charset="0"/>
                        <a:cs typeface="Times New Roman" pitchFamily="18" charset="0"/>
                      </a:endParaRPr>
                    </a:p>
                    <a:p>
                      <a:pPr marL="266700" marR="0" lvl="0" indent="-171450" algn="l" defTabSz="914400" rtl="0" eaLnBrk="1" fontAlgn="base" latinLnBrk="0" hangingPunct="1">
                        <a:lnSpc>
                          <a:spcPct val="100000"/>
                        </a:lnSpc>
                        <a:spcBef>
                          <a:spcPts val="1200"/>
                        </a:spcBef>
                        <a:spcAft>
                          <a:spcPct val="0"/>
                        </a:spcAft>
                        <a:buClrTx/>
                        <a:buSzTx/>
                        <a:buFont typeface="Arial" pitchFamily="34" charset="0"/>
                        <a:buNone/>
                        <a:tabLst/>
                      </a:pPr>
                      <a:endParaRPr kumimoji="0" lang="fr-FR" altLang="fr-FR" sz="1200" b="0" i="0" u="none" strike="noStrike" cap="none" normalizeH="0" baseline="0" smtClean="0">
                        <a:ln>
                          <a:noFill/>
                        </a:ln>
                        <a:solidFill>
                          <a:srgbClr val="000000"/>
                        </a:solidFill>
                        <a:effectLst/>
                        <a:latin typeface="Arial" pitchFamily="34" charset="0"/>
                        <a:ea typeface="Calibri" pitchFamily="34" charset="0"/>
                        <a:cs typeface="Times New Roman" pitchFamily="18" charset="0"/>
                      </a:endParaRPr>
                    </a:p>
                    <a:p>
                      <a:pPr marL="266700" marR="0" lvl="0" indent="-171450" algn="l" defTabSz="914400" rtl="0" eaLnBrk="1" fontAlgn="base" latinLnBrk="0" hangingPunct="1">
                        <a:lnSpc>
                          <a:spcPct val="100000"/>
                        </a:lnSpc>
                        <a:spcBef>
                          <a:spcPts val="1200"/>
                        </a:spcBef>
                        <a:spcAft>
                          <a:spcPct val="0"/>
                        </a:spcAft>
                        <a:buClrTx/>
                        <a:buSzTx/>
                        <a:buFont typeface="Arial" pitchFamily="34" charset="0"/>
                        <a:buChar char="•"/>
                        <a:tabLst/>
                      </a:pPr>
                      <a:r>
                        <a:rPr kumimoji="0" lang="fr-FR" altLang="fr-FR" sz="1200" b="0" i="0" u="none" strike="noStrike" cap="none" normalizeH="0" baseline="0" smtClean="0">
                          <a:ln>
                            <a:noFill/>
                          </a:ln>
                          <a:solidFill>
                            <a:srgbClr val="000000"/>
                          </a:solidFill>
                          <a:effectLst/>
                          <a:latin typeface="Arial" pitchFamily="34" charset="0"/>
                          <a:ea typeface="Calibri" pitchFamily="34" charset="0"/>
                          <a:cs typeface="Times New Roman" pitchFamily="18" charset="0"/>
                        </a:rPr>
                        <a:t>Les conditions et points de mesures respectent les procédures préconisées</a:t>
                      </a:r>
                    </a:p>
                    <a:p>
                      <a:pPr marL="266700" marR="0" lvl="0" indent="-171450" algn="l" defTabSz="914400" rtl="0" eaLnBrk="1" fontAlgn="base" latinLnBrk="0" hangingPunct="1">
                        <a:lnSpc>
                          <a:spcPct val="100000"/>
                        </a:lnSpc>
                        <a:spcBef>
                          <a:spcPts val="1200"/>
                        </a:spcBef>
                        <a:spcAft>
                          <a:spcPct val="0"/>
                        </a:spcAft>
                        <a:buClrTx/>
                        <a:buSzTx/>
                        <a:buFont typeface="Arial" pitchFamily="34" charset="0"/>
                        <a:buChar char="•"/>
                        <a:tabLst/>
                      </a:pPr>
                      <a:r>
                        <a:rPr kumimoji="0" lang="fr-FR" altLang="fr-FR" sz="1200" b="0" i="0" u="none" strike="noStrike" cap="none" normalizeH="0" baseline="0" smtClean="0">
                          <a:ln>
                            <a:noFill/>
                          </a:ln>
                          <a:solidFill>
                            <a:srgbClr val="000000"/>
                          </a:solidFill>
                          <a:effectLst/>
                          <a:latin typeface="Arial" pitchFamily="34" charset="0"/>
                          <a:ea typeface="Calibri" pitchFamily="34" charset="0"/>
                          <a:cs typeface="Times New Roman" pitchFamily="18" charset="0"/>
                        </a:rPr>
                        <a:t>Les outils de mesures sont correctement utilisés</a:t>
                      </a:r>
                    </a:p>
                    <a:p>
                      <a:pPr marL="266700" marR="0" lvl="0" indent="-171450" algn="l" defTabSz="914400" rtl="0" eaLnBrk="1" fontAlgn="base" latinLnBrk="0" hangingPunct="1">
                        <a:lnSpc>
                          <a:spcPct val="100000"/>
                        </a:lnSpc>
                        <a:spcBef>
                          <a:spcPts val="1200"/>
                        </a:spcBef>
                        <a:spcAft>
                          <a:spcPct val="0"/>
                        </a:spcAft>
                        <a:buClrTx/>
                        <a:buSzTx/>
                        <a:buFont typeface="Arial" pitchFamily="34" charset="0"/>
                        <a:buChar char="•"/>
                        <a:tabLst/>
                      </a:pPr>
                      <a:r>
                        <a:rPr kumimoji="0" lang="fr-FR" altLang="fr-FR" sz="1200" b="0" i="0" u="none" strike="noStrike" cap="none" normalizeH="0" baseline="0" smtClean="0">
                          <a:ln>
                            <a:noFill/>
                          </a:ln>
                          <a:solidFill>
                            <a:srgbClr val="000000"/>
                          </a:solidFill>
                          <a:effectLst/>
                          <a:latin typeface="Arial" pitchFamily="34" charset="0"/>
                          <a:ea typeface="Calibri" pitchFamily="34" charset="0"/>
                          <a:cs typeface="Times New Roman" pitchFamily="18" charset="0"/>
                        </a:rPr>
                        <a:t>Les résultats sont exprimés dans les bonnes unités avec la précision attendue</a:t>
                      </a:r>
                      <a:endParaRPr kumimoji="0" lang="fr-FR" altLang="fr-FR" sz="12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r>
            </a:tbl>
          </a:graphicData>
        </a:graphic>
      </p:graphicFrame>
      <p:sp>
        <p:nvSpPr>
          <p:cNvPr id="13330" name="ZoneTexte 2"/>
          <p:cNvSpPr txBox="1">
            <a:spLocks noChangeArrowheads="1"/>
          </p:cNvSpPr>
          <p:nvPr/>
        </p:nvSpPr>
        <p:spPr bwMode="auto">
          <a:xfrm>
            <a:off x="5076825" y="660400"/>
            <a:ext cx="35321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Comic Sans MS" pitchFamily="66" charset="0"/>
                <a:ea typeface="ＭＳ Ｐゴシック" charset="-128"/>
              </a:defRPr>
            </a:lvl1pPr>
            <a:lvl2pPr marL="742950" indent="-285750" eaLnBrk="0" hangingPunct="0">
              <a:defRPr sz="1400">
                <a:solidFill>
                  <a:schemeClr val="tx1"/>
                </a:solidFill>
                <a:latin typeface="Comic Sans MS" pitchFamily="66" charset="0"/>
                <a:ea typeface="ＭＳ Ｐゴシック" charset="-128"/>
              </a:defRPr>
            </a:lvl2pPr>
            <a:lvl3pPr marL="1143000" indent="-228600" eaLnBrk="0" hangingPunct="0">
              <a:defRPr sz="1400">
                <a:solidFill>
                  <a:schemeClr val="tx1"/>
                </a:solidFill>
                <a:latin typeface="Comic Sans MS" pitchFamily="66" charset="0"/>
                <a:ea typeface="ＭＳ Ｐゴシック" charset="-128"/>
              </a:defRPr>
            </a:lvl3pPr>
            <a:lvl4pPr marL="1600200" indent="-228600" eaLnBrk="0" hangingPunct="0">
              <a:defRPr sz="1400">
                <a:solidFill>
                  <a:schemeClr val="tx1"/>
                </a:solidFill>
                <a:latin typeface="Comic Sans MS" pitchFamily="66" charset="0"/>
                <a:ea typeface="ＭＳ Ｐゴシック" charset="-128"/>
              </a:defRPr>
            </a:lvl4pPr>
            <a:lvl5pPr marL="2057400" indent="-228600" eaLnBrk="0" hangingPunct="0">
              <a:defRPr sz="1400">
                <a:solidFill>
                  <a:schemeClr val="tx1"/>
                </a:solidFill>
                <a:latin typeface="Comic Sans MS" pitchFamily="66" charset="0"/>
                <a:ea typeface="ＭＳ Ｐゴシック" charset="-128"/>
              </a:defRPr>
            </a:lvl5pPr>
            <a:lvl6pPr marL="2514600" indent="-228600" eaLnBrk="0" fontAlgn="base" hangingPunct="0">
              <a:spcBef>
                <a:spcPct val="0"/>
              </a:spcBef>
              <a:spcAft>
                <a:spcPct val="0"/>
              </a:spcAft>
              <a:defRPr sz="1400">
                <a:solidFill>
                  <a:schemeClr val="tx1"/>
                </a:solidFill>
                <a:latin typeface="Comic Sans MS" pitchFamily="66" charset="0"/>
                <a:ea typeface="ＭＳ Ｐゴシック" charset="-128"/>
              </a:defRPr>
            </a:lvl6pPr>
            <a:lvl7pPr marL="2971800" indent="-228600" eaLnBrk="0" fontAlgn="base" hangingPunct="0">
              <a:spcBef>
                <a:spcPct val="0"/>
              </a:spcBef>
              <a:spcAft>
                <a:spcPct val="0"/>
              </a:spcAft>
              <a:defRPr sz="1400">
                <a:solidFill>
                  <a:schemeClr val="tx1"/>
                </a:solidFill>
                <a:latin typeface="Comic Sans MS" pitchFamily="66" charset="0"/>
                <a:ea typeface="ＭＳ Ｐゴシック" charset="-128"/>
              </a:defRPr>
            </a:lvl7pPr>
            <a:lvl8pPr marL="3429000" indent="-228600" eaLnBrk="0" fontAlgn="base" hangingPunct="0">
              <a:spcBef>
                <a:spcPct val="0"/>
              </a:spcBef>
              <a:spcAft>
                <a:spcPct val="0"/>
              </a:spcAft>
              <a:defRPr sz="1400">
                <a:solidFill>
                  <a:schemeClr val="tx1"/>
                </a:solidFill>
                <a:latin typeface="Comic Sans MS" pitchFamily="66" charset="0"/>
                <a:ea typeface="ＭＳ Ｐゴシック" charset="-128"/>
              </a:defRPr>
            </a:lvl8pPr>
            <a:lvl9pPr marL="3886200" indent="-228600" eaLnBrk="0" fontAlgn="base" hangingPunct="0">
              <a:spcBef>
                <a:spcPct val="0"/>
              </a:spcBef>
              <a:spcAft>
                <a:spcPct val="0"/>
              </a:spcAft>
              <a:defRPr sz="1400">
                <a:solidFill>
                  <a:schemeClr val="tx1"/>
                </a:solidFill>
                <a:latin typeface="Comic Sans MS" pitchFamily="66" charset="0"/>
                <a:ea typeface="ＭＳ Ｐゴシック" charset="-128"/>
              </a:defRPr>
            </a:lvl9pPr>
          </a:lstStyle>
          <a:p>
            <a:pPr eaLnBrk="1" hangingPunct="1"/>
            <a:r>
              <a:rPr lang="fr-FR" altLang="fr-FR" sz="2000" b="1">
                <a:solidFill>
                  <a:srgbClr val="000000"/>
                </a:solidFill>
                <a:latin typeface="Calibri" pitchFamily="34" charset="0"/>
              </a:rPr>
              <a:t>Description d'une compétence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nvGraphicFramePr>
        <p:xfrm>
          <a:off x="611188" y="1125538"/>
          <a:ext cx="8064500" cy="4800600"/>
        </p:xfrm>
        <a:graphic>
          <a:graphicData uri="http://schemas.openxmlformats.org/drawingml/2006/table">
            <a:tbl>
              <a:tblPr/>
              <a:tblGrid>
                <a:gridCol w="315099"/>
                <a:gridCol w="1845035"/>
                <a:gridCol w="5904366"/>
              </a:tblGrid>
              <a:tr h="630555">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spcAft>
                          <a:spcPts val="0"/>
                        </a:spcAft>
                      </a:pPr>
                      <a:r>
                        <a:rPr lang="fr-FR" sz="1400" b="1" dirty="0">
                          <a:effectLst/>
                          <a:latin typeface="Arial"/>
                          <a:ea typeface="Calibri"/>
                          <a:cs typeface="Times New Roman"/>
                        </a:rPr>
                        <a:t>S1</a:t>
                      </a:r>
                      <a:endParaRPr lang="fr-FR" sz="1400" dirty="0">
                        <a:effectLst/>
                        <a:latin typeface="Calibri"/>
                        <a:ea typeface="Calibri"/>
                        <a:cs typeface="Times New Roman"/>
                      </a:endParaRPr>
                    </a:p>
                  </a:txBody>
                  <a:tcPr marL="44448" marR="444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fr-FR" sz="1400" b="1" dirty="0">
                          <a:effectLst/>
                          <a:latin typeface="Arial"/>
                          <a:ea typeface="Calibri"/>
                          <a:cs typeface="Times New Roman"/>
                        </a:rPr>
                        <a:t>FONCTIONS ET STRUCTURES DES SYSTÈMES DU VÉHICULE </a:t>
                      </a:r>
                      <a:endParaRPr lang="fr-FR" sz="1400" dirty="0">
                        <a:effectLst/>
                        <a:latin typeface="Calibri"/>
                        <a:ea typeface="Calibri"/>
                        <a:cs typeface="Times New Roman"/>
                      </a:endParaRPr>
                    </a:p>
                  </a:txBody>
                  <a:tcPr marL="44448" marR="444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nSpc>
                          <a:spcPct val="150000"/>
                        </a:lnSpc>
                        <a:spcBef>
                          <a:spcPts val="1200"/>
                        </a:spcBef>
                        <a:spcAft>
                          <a:spcPts val="0"/>
                        </a:spcAft>
                      </a:pPr>
                      <a:r>
                        <a:rPr lang="fr-FR" sz="1400" b="1" dirty="0">
                          <a:effectLst/>
                          <a:latin typeface="Arial"/>
                          <a:ea typeface="Calibri"/>
                          <a:cs typeface="Times New Roman"/>
                        </a:rPr>
                        <a:t>S1.1 Notion de systèmes du véhicule</a:t>
                      </a:r>
                      <a:endParaRPr lang="fr-FR" sz="1400" dirty="0">
                        <a:effectLst/>
                        <a:latin typeface="Calibri"/>
                        <a:ea typeface="Calibri"/>
                        <a:cs typeface="Times New Roman"/>
                      </a:endParaRPr>
                    </a:p>
                    <a:p>
                      <a:pPr>
                        <a:lnSpc>
                          <a:spcPct val="150000"/>
                        </a:lnSpc>
                        <a:spcAft>
                          <a:spcPts val="0"/>
                        </a:spcAft>
                      </a:pPr>
                      <a:r>
                        <a:rPr lang="fr-FR" sz="1400" b="1" dirty="0">
                          <a:effectLst/>
                          <a:latin typeface="Arial"/>
                          <a:ea typeface="Calibri"/>
                          <a:cs typeface="Times New Roman"/>
                        </a:rPr>
                        <a:t>S1.2 Les fonctions du système, des sous-systèmes du véhicule</a:t>
                      </a:r>
                      <a:endParaRPr lang="fr-FR" sz="1400" dirty="0">
                        <a:effectLst/>
                        <a:latin typeface="Calibri"/>
                        <a:ea typeface="Calibri"/>
                        <a:cs typeface="Times New Roman"/>
                      </a:endParaRPr>
                    </a:p>
                    <a:p>
                      <a:pPr>
                        <a:lnSpc>
                          <a:spcPct val="150000"/>
                        </a:lnSpc>
                        <a:spcAft>
                          <a:spcPts val="0"/>
                        </a:spcAft>
                      </a:pPr>
                      <a:r>
                        <a:rPr lang="fr-FR" sz="1400" b="1" dirty="0">
                          <a:effectLst/>
                          <a:latin typeface="Arial"/>
                          <a:ea typeface="Calibri"/>
                          <a:cs typeface="Times New Roman"/>
                        </a:rPr>
                        <a:t>S1.3 Les fonctions de l’organe</a:t>
                      </a:r>
                      <a:endParaRPr lang="fr-FR" sz="1400" dirty="0">
                        <a:effectLst/>
                        <a:latin typeface="Calibri"/>
                        <a:ea typeface="Calibri"/>
                        <a:cs typeface="Times New Roman"/>
                      </a:endParaRPr>
                    </a:p>
                    <a:p>
                      <a:pPr marL="315595" indent="-315595">
                        <a:lnSpc>
                          <a:spcPct val="150000"/>
                        </a:lnSpc>
                        <a:spcAft>
                          <a:spcPts val="0"/>
                        </a:spcAft>
                      </a:pPr>
                      <a:r>
                        <a:rPr lang="fr-FR" sz="1400" b="1" dirty="0">
                          <a:effectLst/>
                          <a:latin typeface="Arial"/>
                          <a:ea typeface="Calibri"/>
                          <a:cs typeface="Times New Roman"/>
                        </a:rPr>
                        <a:t>S1.4 Les solutions associées aux liaisons mécaniques, électriques, hydrauliques et pneumatiques</a:t>
                      </a:r>
                      <a:endParaRPr lang="fr-FR" sz="1400" dirty="0">
                        <a:effectLst/>
                        <a:latin typeface="Calibri"/>
                        <a:ea typeface="Calibri"/>
                        <a:cs typeface="Times New Roman"/>
                      </a:endParaRPr>
                    </a:p>
                    <a:p>
                      <a:pPr>
                        <a:lnSpc>
                          <a:spcPct val="150000"/>
                        </a:lnSpc>
                        <a:spcAft>
                          <a:spcPts val="0"/>
                        </a:spcAft>
                      </a:pPr>
                      <a:r>
                        <a:rPr lang="fr-FR" sz="1400" b="1" dirty="0">
                          <a:effectLst/>
                          <a:latin typeface="Arial"/>
                          <a:ea typeface="Calibri"/>
                          <a:cs typeface="Times New Roman"/>
                        </a:rPr>
                        <a:t>S1.5 Étude des actions et comportements mécaniques </a:t>
                      </a:r>
                      <a:endParaRPr lang="fr-FR" sz="1400" dirty="0">
                        <a:effectLst/>
                        <a:latin typeface="Calibri"/>
                        <a:ea typeface="Calibri"/>
                        <a:cs typeface="Times New Roman"/>
                      </a:endParaRPr>
                    </a:p>
                    <a:p>
                      <a:pPr>
                        <a:lnSpc>
                          <a:spcPct val="150000"/>
                        </a:lnSpc>
                        <a:spcAft>
                          <a:spcPts val="0"/>
                        </a:spcAft>
                      </a:pPr>
                      <a:r>
                        <a:rPr lang="fr-FR" sz="1400" b="1" dirty="0">
                          <a:effectLst/>
                          <a:latin typeface="Arial"/>
                          <a:ea typeface="Calibri"/>
                          <a:cs typeface="Times New Roman"/>
                        </a:rPr>
                        <a:t>S1.6 Les chaînes d’énergie et d’information</a:t>
                      </a:r>
                      <a:endParaRPr lang="fr-FR" sz="1400" dirty="0">
                        <a:effectLst/>
                        <a:latin typeface="Calibri"/>
                        <a:ea typeface="Calibri"/>
                        <a:cs typeface="Times New Roman"/>
                      </a:endParaRPr>
                    </a:p>
                    <a:p>
                      <a:pPr>
                        <a:lnSpc>
                          <a:spcPct val="150000"/>
                        </a:lnSpc>
                        <a:spcAft>
                          <a:spcPts val="0"/>
                        </a:spcAft>
                      </a:pPr>
                      <a:r>
                        <a:rPr lang="fr-FR" sz="1400" b="1" dirty="0">
                          <a:effectLst/>
                          <a:latin typeface="Arial"/>
                          <a:ea typeface="Calibri"/>
                          <a:cs typeface="Times New Roman"/>
                        </a:rPr>
                        <a:t>S1.7 Les représentations techniques</a:t>
                      </a:r>
                      <a:endParaRPr lang="fr-FR" sz="1400" dirty="0">
                        <a:effectLst/>
                        <a:latin typeface="Calibri"/>
                        <a:ea typeface="Calibri"/>
                        <a:cs typeface="Times New Roman"/>
                      </a:endParaRPr>
                    </a:p>
                  </a:txBody>
                  <a:tcPr marL="44448" marR="444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r>
              <a:tr h="912495">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spcAft>
                          <a:spcPts val="0"/>
                        </a:spcAft>
                      </a:pPr>
                      <a:r>
                        <a:rPr lang="fr-FR" sz="1400" b="1">
                          <a:effectLst/>
                          <a:latin typeface="Arial"/>
                          <a:ea typeface="Calibri"/>
                          <a:cs typeface="Times New Roman"/>
                        </a:rPr>
                        <a:t>S2</a:t>
                      </a:r>
                      <a:endParaRPr lang="fr-FR" sz="1400">
                        <a:effectLst/>
                        <a:latin typeface="Calibri"/>
                        <a:ea typeface="Calibri"/>
                        <a:cs typeface="Times New Roman"/>
                      </a:endParaRPr>
                    </a:p>
                  </a:txBody>
                  <a:tcPr marL="44448" marR="444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fr-FR" sz="1400" b="1">
                          <a:effectLst/>
                          <a:latin typeface="Arial"/>
                          <a:ea typeface="Calibri"/>
                          <a:cs typeface="Times New Roman"/>
                        </a:rPr>
                        <a:t>LA  MAINTENANCE</a:t>
                      </a:r>
                      <a:br>
                        <a:rPr lang="fr-FR" sz="1400" b="1">
                          <a:effectLst/>
                          <a:latin typeface="Arial"/>
                          <a:ea typeface="Calibri"/>
                          <a:cs typeface="Times New Roman"/>
                        </a:rPr>
                      </a:br>
                      <a:r>
                        <a:rPr lang="fr-FR" sz="1400" b="1">
                          <a:effectLst/>
                          <a:latin typeface="Arial"/>
                          <a:ea typeface="Calibri"/>
                          <a:cs typeface="Times New Roman"/>
                        </a:rPr>
                        <a:t>DU VEHICULE	</a:t>
                      </a:r>
                      <a:endParaRPr lang="fr-FR" sz="1400">
                        <a:effectLst/>
                        <a:latin typeface="Calibri"/>
                        <a:ea typeface="Calibri"/>
                        <a:cs typeface="Times New Roman"/>
                      </a:endParaRPr>
                    </a:p>
                  </a:txBody>
                  <a:tcPr marL="44448" marR="444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nSpc>
                          <a:spcPct val="150000"/>
                        </a:lnSpc>
                        <a:spcAft>
                          <a:spcPts val="0"/>
                        </a:spcAft>
                      </a:pPr>
                      <a:r>
                        <a:rPr lang="fr-FR" sz="1400" b="1">
                          <a:effectLst/>
                          <a:latin typeface="Arial"/>
                          <a:ea typeface="Calibri"/>
                          <a:cs typeface="Times New Roman"/>
                        </a:rPr>
                        <a:t>S2.1 Les réglages, contrôles et les prescriptions de maintenance</a:t>
                      </a:r>
                      <a:endParaRPr lang="fr-FR" sz="1400">
                        <a:effectLst/>
                        <a:latin typeface="Calibri"/>
                        <a:ea typeface="Calibri"/>
                        <a:cs typeface="Times New Roman"/>
                      </a:endParaRPr>
                    </a:p>
                    <a:p>
                      <a:pPr>
                        <a:lnSpc>
                          <a:spcPct val="150000"/>
                        </a:lnSpc>
                        <a:spcAft>
                          <a:spcPts val="0"/>
                        </a:spcAft>
                      </a:pPr>
                      <a:r>
                        <a:rPr lang="fr-FR" sz="1400" b="1">
                          <a:effectLst/>
                          <a:latin typeface="Arial"/>
                          <a:ea typeface="Calibri"/>
                          <a:cs typeface="Times New Roman"/>
                        </a:rPr>
                        <a:t>S2.2 La démarche diagnostique</a:t>
                      </a:r>
                      <a:endParaRPr lang="fr-FR" sz="1400">
                        <a:effectLst/>
                        <a:latin typeface="Calibri"/>
                        <a:ea typeface="Calibri"/>
                        <a:cs typeface="Times New Roman"/>
                      </a:endParaRPr>
                    </a:p>
                    <a:p>
                      <a:pPr>
                        <a:lnSpc>
                          <a:spcPct val="150000"/>
                        </a:lnSpc>
                        <a:spcAft>
                          <a:spcPts val="0"/>
                        </a:spcAft>
                      </a:pPr>
                      <a:r>
                        <a:rPr lang="fr-FR" sz="1400" b="1">
                          <a:effectLst/>
                          <a:latin typeface="Arial"/>
                          <a:ea typeface="Calibri"/>
                          <a:cs typeface="Times New Roman"/>
                        </a:rPr>
                        <a:t>S2.3 La règlementation liée aux interventions, au poste de travail</a:t>
                      </a:r>
                      <a:endParaRPr lang="fr-FR" sz="1400">
                        <a:effectLst/>
                        <a:latin typeface="Calibri"/>
                        <a:ea typeface="Calibri"/>
                        <a:cs typeface="Times New Roman"/>
                      </a:endParaRPr>
                    </a:p>
                  </a:txBody>
                  <a:tcPr marL="44448" marR="444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r>
              <a:tr h="1050925">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spcAft>
                          <a:spcPts val="0"/>
                        </a:spcAft>
                      </a:pPr>
                      <a:r>
                        <a:rPr lang="fr-FR" sz="1400" b="1">
                          <a:effectLst/>
                          <a:latin typeface="Arial"/>
                          <a:ea typeface="Calibri"/>
                          <a:cs typeface="Times New Roman"/>
                        </a:rPr>
                        <a:t>S3</a:t>
                      </a:r>
                      <a:endParaRPr lang="fr-FR" sz="1400">
                        <a:effectLst/>
                        <a:latin typeface="Calibri"/>
                        <a:ea typeface="Calibri"/>
                        <a:cs typeface="Times New Roman"/>
                      </a:endParaRPr>
                    </a:p>
                  </a:txBody>
                  <a:tcPr marL="44448" marR="444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fr-FR" sz="1400" b="1">
                          <a:effectLst/>
                          <a:latin typeface="Arial"/>
                          <a:ea typeface="Calibri"/>
                          <a:cs typeface="Times New Roman"/>
                        </a:rPr>
                        <a:t>L’ENVIRONNEMENT PROFESSIONNEL</a:t>
                      </a:r>
                      <a:endParaRPr lang="fr-FR" sz="1400">
                        <a:effectLst/>
                        <a:latin typeface="Calibri"/>
                        <a:ea typeface="Calibri"/>
                        <a:cs typeface="Times New Roman"/>
                      </a:endParaRPr>
                    </a:p>
                  </a:txBody>
                  <a:tcPr marL="44448" marR="444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nSpc>
                          <a:spcPct val="150000"/>
                        </a:lnSpc>
                        <a:spcAft>
                          <a:spcPts val="0"/>
                        </a:spcAft>
                      </a:pPr>
                      <a:r>
                        <a:rPr lang="fr-FR" sz="1400" b="1" dirty="0">
                          <a:effectLst/>
                          <a:latin typeface="Arial"/>
                          <a:ea typeface="Calibri"/>
                          <a:cs typeface="Times New Roman"/>
                        </a:rPr>
                        <a:t>S3.1 L'organisation de l’intervention.</a:t>
                      </a:r>
                      <a:endParaRPr lang="fr-FR" sz="1400" dirty="0">
                        <a:effectLst/>
                        <a:latin typeface="Calibri"/>
                        <a:ea typeface="Calibri"/>
                        <a:cs typeface="Times New Roman"/>
                      </a:endParaRPr>
                    </a:p>
                    <a:p>
                      <a:pPr>
                        <a:lnSpc>
                          <a:spcPct val="150000"/>
                        </a:lnSpc>
                        <a:spcAft>
                          <a:spcPts val="0"/>
                        </a:spcAft>
                      </a:pPr>
                      <a:r>
                        <a:rPr lang="fr-FR" sz="1400" b="1" dirty="0">
                          <a:effectLst/>
                          <a:latin typeface="Arial"/>
                          <a:ea typeface="Calibri"/>
                          <a:cs typeface="Times New Roman"/>
                        </a:rPr>
                        <a:t>S3.2 La qualité.</a:t>
                      </a:r>
                      <a:endParaRPr lang="fr-FR" sz="1400" dirty="0">
                        <a:effectLst/>
                        <a:latin typeface="Calibri"/>
                        <a:ea typeface="Calibri"/>
                        <a:cs typeface="Times New Roman"/>
                      </a:endParaRPr>
                    </a:p>
                    <a:p>
                      <a:pPr>
                        <a:lnSpc>
                          <a:spcPct val="150000"/>
                        </a:lnSpc>
                        <a:spcAft>
                          <a:spcPts val="0"/>
                        </a:spcAft>
                      </a:pPr>
                      <a:r>
                        <a:rPr lang="fr-FR" sz="1400" b="1" dirty="0">
                          <a:effectLst/>
                          <a:latin typeface="Arial"/>
                          <a:ea typeface="Calibri"/>
                          <a:cs typeface="Times New Roman"/>
                        </a:rPr>
                        <a:t>S3.3 Hygiène, Santé, Sécurité, Environnement</a:t>
                      </a:r>
                      <a:endParaRPr lang="fr-FR" sz="1400" dirty="0">
                        <a:effectLst/>
                        <a:latin typeface="Calibri"/>
                        <a:ea typeface="Calibri"/>
                        <a:cs typeface="Times New Roman"/>
                      </a:endParaRPr>
                    </a:p>
                    <a:p>
                      <a:pPr>
                        <a:lnSpc>
                          <a:spcPct val="150000"/>
                        </a:lnSpc>
                        <a:spcAft>
                          <a:spcPts val="0"/>
                        </a:spcAft>
                      </a:pPr>
                      <a:r>
                        <a:rPr lang="fr-FR" sz="1400" b="1" dirty="0">
                          <a:effectLst/>
                          <a:latin typeface="Arial"/>
                          <a:ea typeface="Calibri"/>
                          <a:cs typeface="Times New Roman"/>
                        </a:rPr>
                        <a:t>S3.4 Le tri des déchets</a:t>
                      </a:r>
                      <a:endParaRPr lang="fr-FR" sz="1400" dirty="0">
                        <a:effectLst/>
                        <a:latin typeface="Calibri"/>
                        <a:ea typeface="Calibri"/>
                        <a:cs typeface="Times New Roman"/>
                      </a:endParaRPr>
                    </a:p>
                  </a:txBody>
                  <a:tcPr marL="44448" marR="444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r>
            </a:tbl>
          </a:graphicData>
        </a:graphic>
      </p:graphicFrame>
      <p:sp>
        <p:nvSpPr>
          <p:cNvPr id="14356" name="ZoneTexte 2"/>
          <p:cNvSpPr txBox="1">
            <a:spLocks noChangeArrowheads="1"/>
          </p:cNvSpPr>
          <p:nvPr/>
        </p:nvSpPr>
        <p:spPr bwMode="auto">
          <a:xfrm>
            <a:off x="4787900" y="552450"/>
            <a:ext cx="3779838"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Comic Sans MS" pitchFamily="66" charset="0"/>
                <a:ea typeface="ＭＳ Ｐゴシック" charset="-128"/>
              </a:defRPr>
            </a:lvl1pPr>
            <a:lvl2pPr marL="742950" indent="-285750" eaLnBrk="0" hangingPunct="0">
              <a:defRPr sz="1400">
                <a:solidFill>
                  <a:schemeClr val="tx1"/>
                </a:solidFill>
                <a:latin typeface="Comic Sans MS" pitchFamily="66" charset="0"/>
                <a:ea typeface="ＭＳ Ｐゴシック" charset="-128"/>
              </a:defRPr>
            </a:lvl2pPr>
            <a:lvl3pPr marL="1143000" indent="-228600" eaLnBrk="0" hangingPunct="0">
              <a:defRPr sz="1400">
                <a:solidFill>
                  <a:schemeClr val="tx1"/>
                </a:solidFill>
                <a:latin typeface="Comic Sans MS" pitchFamily="66" charset="0"/>
                <a:ea typeface="ＭＳ Ｐゴシック" charset="-128"/>
              </a:defRPr>
            </a:lvl3pPr>
            <a:lvl4pPr marL="1600200" indent="-228600" eaLnBrk="0" hangingPunct="0">
              <a:defRPr sz="1400">
                <a:solidFill>
                  <a:schemeClr val="tx1"/>
                </a:solidFill>
                <a:latin typeface="Comic Sans MS" pitchFamily="66" charset="0"/>
                <a:ea typeface="ＭＳ Ｐゴシック" charset="-128"/>
              </a:defRPr>
            </a:lvl4pPr>
            <a:lvl5pPr marL="2057400" indent="-228600" eaLnBrk="0" hangingPunct="0">
              <a:defRPr sz="1400">
                <a:solidFill>
                  <a:schemeClr val="tx1"/>
                </a:solidFill>
                <a:latin typeface="Comic Sans MS" pitchFamily="66" charset="0"/>
                <a:ea typeface="ＭＳ Ｐゴシック" charset="-128"/>
              </a:defRPr>
            </a:lvl5pPr>
            <a:lvl6pPr marL="2514600" indent="-228600" eaLnBrk="0" fontAlgn="base" hangingPunct="0">
              <a:spcBef>
                <a:spcPct val="0"/>
              </a:spcBef>
              <a:spcAft>
                <a:spcPct val="0"/>
              </a:spcAft>
              <a:defRPr sz="1400">
                <a:solidFill>
                  <a:schemeClr val="tx1"/>
                </a:solidFill>
                <a:latin typeface="Comic Sans MS" pitchFamily="66" charset="0"/>
                <a:ea typeface="ＭＳ Ｐゴシック" charset="-128"/>
              </a:defRPr>
            </a:lvl6pPr>
            <a:lvl7pPr marL="2971800" indent="-228600" eaLnBrk="0" fontAlgn="base" hangingPunct="0">
              <a:spcBef>
                <a:spcPct val="0"/>
              </a:spcBef>
              <a:spcAft>
                <a:spcPct val="0"/>
              </a:spcAft>
              <a:defRPr sz="1400">
                <a:solidFill>
                  <a:schemeClr val="tx1"/>
                </a:solidFill>
                <a:latin typeface="Comic Sans MS" pitchFamily="66" charset="0"/>
                <a:ea typeface="ＭＳ Ｐゴシック" charset="-128"/>
              </a:defRPr>
            </a:lvl7pPr>
            <a:lvl8pPr marL="3429000" indent="-228600" eaLnBrk="0" fontAlgn="base" hangingPunct="0">
              <a:spcBef>
                <a:spcPct val="0"/>
              </a:spcBef>
              <a:spcAft>
                <a:spcPct val="0"/>
              </a:spcAft>
              <a:defRPr sz="1400">
                <a:solidFill>
                  <a:schemeClr val="tx1"/>
                </a:solidFill>
                <a:latin typeface="Comic Sans MS" pitchFamily="66" charset="0"/>
                <a:ea typeface="ＭＳ Ｐゴシック" charset="-128"/>
              </a:defRPr>
            </a:lvl8pPr>
            <a:lvl9pPr marL="3886200" indent="-228600" eaLnBrk="0" fontAlgn="base" hangingPunct="0">
              <a:spcBef>
                <a:spcPct val="0"/>
              </a:spcBef>
              <a:spcAft>
                <a:spcPct val="0"/>
              </a:spcAft>
              <a:defRPr sz="1400">
                <a:solidFill>
                  <a:schemeClr val="tx1"/>
                </a:solidFill>
                <a:latin typeface="Comic Sans MS" pitchFamily="66" charset="0"/>
                <a:ea typeface="ＭＳ Ｐゴシック" charset="-128"/>
              </a:defRPr>
            </a:lvl9pPr>
          </a:lstStyle>
          <a:p>
            <a:pPr eaLnBrk="1" hangingPunct="1"/>
            <a:r>
              <a:rPr lang="fr-FR" altLang="fr-FR" sz="2000" b="1">
                <a:solidFill>
                  <a:srgbClr val="000000"/>
                </a:solidFill>
                <a:latin typeface="Calibri" pitchFamily="34" charset="0"/>
              </a:rPr>
              <a:t>Savoirs associés aux compétences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2" name="Groupe 41"/>
          <p:cNvGrpSpPr>
            <a:grpSpLocks/>
          </p:cNvGrpSpPr>
          <p:nvPr/>
        </p:nvGrpSpPr>
        <p:grpSpPr bwMode="auto">
          <a:xfrm>
            <a:off x="0" y="1052513"/>
            <a:ext cx="9144000" cy="4781550"/>
            <a:chOff x="0" y="1052736"/>
            <a:chExt cx="9144000" cy="4780643"/>
          </a:xfrm>
        </p:grpSpPr>
        <p:grpSp>
          <p:nvGrpSpPr>
            <p:cNvPr id="15365" name="Grouper 21"/>
            <p:cNvGrpSpPr>
              <a:grpSpLocks/>
            </p:cNvGrpSpPr>
            <p:nvPr/>
          </p:nvGrpSpPr>
          <p:grpSpPr bwMode="auto">
            <a:xfrm>
              <a:off x="0" y="1052736"/>
              <a:ext cx="9144000" cy="4780643"/>
              <a:chOff x="0" y="1028700"/>
              <a:chExt cx="9144000" cy="4780643"/>
            </a:xfrm>
          </p:grpSpPr>
          <p:grpSp>
            <p:nvGrpSpPr>
              <p:cNvPr id="15372" name="Grouper 2"/>
              <p:cNvGrpSpPr>
                <a:grpSpLocks/>
              </p:cNvGrpSpPr>
              <p:nvPr/>
            </p:nvGrpSpPr>
            <p:grpSpPr bwMode="auto">
              <a:xfrm>
                <a:off x="0" y="1028700"/>
                <a:ext cx="9144000" cy="4780643"/>
                <a:chOff x="0" y="1028700"/>
                <a:chExt cx="9144000" cy="4780643"/>
              </a:xfrm>
            </p:grpSpPr>
            <p:pic>
              <p:nvPicPr>
                <p:cNvPr id="15380" name="Image 2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028700"/>
                  <a:ext cx="9144000" cy="4780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Rectangle 30"/>
                <p:cNvSpPr/>
                <p:nvPr/>
              </p:nvSpPr>
              <p:spPr>
                <a:xfrm flipV="1">
                  <a:off x="8243888" y="2276238"/>
                  <a:ext cx="360362" cy="1296741"/>
                </a:xfrm>
                <a:prstGeom prst="rect">
                  <a:avLst/>
                </a:prstGeom>
                <a:solidFill>
                  <a:schemeClr val="bg1"/>
                </a:solidFill>
                <a:ln w="9525"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p>
              </p:txBody>
            </p:sp>
            <p:sp>
              <p:nvSpPr>
                <p:cNvPr id="32" name="Rectangle 31"/>
                <p:cNvSpPr/>
                <p:nvPr/>
              </p:nvSpPr>
              <p:spPr>
                <a:xfrm flipV="1">
                  <a:off x="7885113" y="3933274"/>
                  <a:ext cx="358775" cy="215859"/>
                </a:xfrm>
                <a:prstGeom prst="rect">
                  <a:avLst/>
                </a:prstGeom>
                <a:solidFill>
                  <a:schemeClr val="bg1"/>
                </a:solidFill>
                <a:ln w="9525"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p>
              </p:txBody>
            </p:sp>
            <p:sp>
              <p:nvSpPr>
                <p:cNvPr id="33" name="Rectangle 32"/>
                <p:cNvSpPr/>
                <p:nvPr/>
              </p:nvSpPr>
              <p:spPr>
                <a:xfrm flipV="1">
                  <a:off x="8243888" y="4149133"/>
                  <a:ext cx="360362" cy="936447"/>
                </a:xfrm>
                <a:prstGeom prst="rect">
                  <a:avLst/>
                </a:prstGeom>
                <a:solidFill>
                  <a:schemeClr val="bg1"/>
                </a:solidFill>
                <a:ln w="9525"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p>
              </p:txBody>
            </p:sp>
            <p:sp>
              <p:nvSpPr>
                <p:cNvPr id="34" name="Rectangle 33"/>
                <p:cNvSpPr/>
                <p:nvPr/>
              </p:nvSpPr>
              <p:spPr>
                <a:xfrm flipV="1">
                  <a:off x="7885113" y="5085580"/>
                  <a:ext cx="358775" cy="647577"/>
                </a:xfrm>
                <a:prstGeom prst="rect">
                  <a:avLst/>
                </a:prstGeom>
                <a:solidFill>
                  <a:schemeClr val="bg1"/>
                </a:solidFill>
                <a:ln w="9525"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p>
              </p:txBody>
            </p:sp>
            <p:sp>
              <p:nvSpPr>
                <p:cNvPr id="35" name="Rectangle 34"/>
                <p:cNvSpPr/>
                <p:nvPr/>
              </p:nvSpPr>
              <p:spPr>
                <a:xfrm flipV="1">
                  <a:off x="7667625" y="1196943"/>
                  <a:ext cx="1225550" cy="503142"/>
                </a:xfrm>
                <a:prstGeom prst="rect">
                  <a:avLst/>
                </a:prstGeom>
                <a:solidFill>
                  <a:schemeClr val="bg1"/>
                </a:solidFill>
                <a:ln w="9525"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p>
              </p:txBody>
            </p:sp>
          </p:grpSp>
          <p:cxnSp>
            <p:nvCxnSpPr>
              <p:cNvPr id="22" name="Connecteur droit 21"/>
              <p:cNvCxnSpPr/>
              <p:nvPr/>
            </p:nvCxnSpPr>
            <p:spPr>
              <a:xfrm>
                <a:off x="7885113" y="2288936"/>
                <a:ext cx="935037" cy="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3" name="Connecteur droit 22"/>
              <p:cNvCxnSpPr/>
              <p:nvPr/>
            </p:nvCxnSpPr>
            <p:spPr>
              <a:xfrm>
                <a:off x="7956550" y="3539649"/>
                <a:ext cx="936625" cy="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4" name="Connecteur droit 23"/>
              <p:cNvCxnSpPr/>
              <p:nvPr/>
            </p:nvCxnSpPr>
            <p:spPr>
              <a:xfrm>
                <a:off x="7956550" y="4161831"/>
                <a:ext cx="936625" cy="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5" name="Connecteur droit 24"/>
              <p:cNvCxnSpPr/>
              <p:nvPr/>
            </p:nvCxnSpPr>
            <p:spPr>
              <a:xfrm>
                <a:off x="7885113" y="5085580"/>
                <a:ext cx="935037" cy="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6" name="Connecteur droit 25"/>
              <p:cNvCxnSpPr/>
              <p:nvPr/>
            </p:nvCxnSpPr>
            <p:spPr>
              <a:xfrm>
                <a:off x="7740650" y="5733157"/>
                <a:ext cx="935038" cy="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7" name="Connecteur droit 26"/>
              <p:cNvCxnSpPr/>
              <p:nvPr/>
            </p:nvCxnSpPr>
            <p:spPr>
              <a:xfrm flipH="1">
                <a:off x="8604250" y="2276238"/>
                <a:ext cx="7938" cy="1296741"/>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9" name="Connecteur droit 28"/>
              <p:cNvCxnSpPr/>
              <p:nvPr/>
            </p:nvCxnSpPr>
            <p:spPr>
              <a:xfrm flipH="1">
                <a:off x="8243888" y="3933274"/>
                <a:ext cx="9525" cy="1799884"/>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36" name="Rectangle 35"/>
            <p:cNvSpPr/>
            <p:nvPr/>
          </p:nvSpPr>
          <p:spPr>
            <a:xfrm flipV="1">
              <a:off x="7885113" y="3933501"/>
              <a:ext cx="358775" cy="252365"/>
            </a:xfrm>
            <a:prstGeom prst="rect">
              <a:avLst/>
            </a:prstGeom>
            <a:solidFill>
              <a:srgbClr val="000000"/>
            </a:solid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p>
          </p:txBody>
        </p:sp>
        <p:sp>
          <p:nvSpPr>
            <p:cNvPr id="37" name="Rectangle 36"/>
            <p:cNvSpPr/>
            <p:nvPr/>
          </p:nvSpPr>
          <p:spPr>
            <a:xfrm flipV="1">
              <a:off x="7885113" y="5109616"/>
              <a:ext cx="358775" cy="647577"/>
            </a:xfrm>
            <a:prstGeom prst="rect">
              <a:avLst/>
            </a:prstGeom>
            <a:solidFill>
              <a:srgbClr val="000000"/>
            </a:solid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p>
          </p:txBody>
        </p:sp>
        <p:sp>
          <p:nvSpPr>
            <p:cNvPr id="38" name="Rectangle 37"/>
            <p:cNvSpPr/>
            <p:nvPr/>
          </p:nvSpPr>
          <p:spPr>
            <a:xfrm flipV="1">
              <a:off x="7885113" y="2314559"/>
              <a:ext cx="358775" cy="1260236"/>
            </a:xfrm>
            <a:prstGeom prst="rect">
              <a:avLst/>
            </a:prstGeom>
            <a:solidFill>
              <a:srgbClr val="008000"/>
            </a:solid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p>
          </p:txBody>
        </p:sp>
        <p:sp>
          <p:nvSpPr>
            <p:cNvPr id="39" name="Rectangle 38"/>
            <p:cNvSpPr/>
            <p:nvPr/>
          </p:nvSpPr>
          <p:spPr>
            <a:xfrm flipV="1">
              <a:off x="7885113" y="4169995"/>
              <a:ext cx="358775" cy="936447"/>
            </a:xfrm>
            <a:prstGeom prst="rect">
              <a:avLst/>
            </a:prstGeom>
            <a:solidFill>
              <a:srgbClr val="008000"/>
            </a:solidFill>
            <a:ln w="19050" cmpd="sng">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p>
          </p:txBody>
        </p:sp>
        <p:sp>
          <p:nvSpPr>
            <p:cNvPr id="40" name="Rectangle 39"/>
            <p:cNvSpPr/>
            <p:nvPr/>
          </p:nvSpPr>
          <p:spPr>
            <a:xfrm flipV="1">
              <a:off x="8243888" y="2314559"/>
              <a:ext cx="360362" cy="1260236"/>
            </a:xfrm>
            <a:prstGeom prst="rect">
              <a:avLst/>
            </a:prstGeom>
            <a:solidFill>
              <a:srgbClr val="0000FF"/>
            </a:solid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p>
          </p:txBody>
        </p:sp>
        <p:sp>
          <p:nvSpPr>
            <p:cNvPr id="41" name="Rectangle 40"/>
            <p:cNvSpPr/>
            <p:nvPr/>
          </p:nvSpPr>
          <p:spPr>
            <a:xfrm flipV="1">
              <a:off x="8243888" y="4169995"/>
              <a:ext cx="360362" cy="936447"/>
            </a:xfrm>
            <a:prstGeom prst="rect">
              <a:avLst/>
            </a:prstGeom>
            <a:solidFill>
              <a:srgbClr val="0000FF"/>
            </a:solid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p>
          </p:txBody>
        </p:sp>
      </p:grpSp>
      <p:sp>
        <p:nvSpPr>
          <p:cNvPr id="15363" name="ZoneTexte 42"/>
          <p:cNvSpPr txBox="1">
            <a:spLocks noChangeArrowheads="1"/>
          </p:cNvSpPr>
          <p:nvPr/>
        </p:nvSpPr>
        <p:spPr bwMode="auto">
          <a:xfrm>
            <a:off x="7812088" y="1125538"/>
            <a:ext cx="928687"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Comic Sans MS" pitchFamily="66" charset="0"/>
                <a:ea typeface="ＭＳ Ｐゴシック" charset="-128"/>
              </a:defRPr>
            </a:lvl1pPr>
            <a:lvl2pPr marL="742950" indent="-285750" eaLnBrk="0" hangingPunct="0">
              <a:defRPr sz="1400">
                <a:solidFill>
                  <a:schemeClr val="tx1"/>
                </a:solidFill>
                <a:latin typeface="Comic Sans MS" pitchFamily="66" charset="0"/>
                <a:ea typeface="ＭＳ Ｐゴシック" charset="-128"/>
              </a:defRPr>
            </a:lvl2pPr>
            <a:lvl3pPr marL="1143000" indent="-228600" eaLnBrk="0" hangingPunct="0">
              <a:defRPr sz="1400">
                <a:solidFill>
                  <a:schemeClr val="tx1"/>
                </a:solidFill>
                <a:latin typeface="Comic Sans MS" pitchFamily="66" charset="0"/>
                <a:ea typeface="ＭＳ Ｐゴシック" charset="-128"/>
              </a:defRPr>
            </a:lvl3pPr>
            <a:lvl4pPr marL="1600200" indent="-228600" eaLnBrk="0" hangingPunct="0">
              <a:defRPr sz="1400">
                <a:solidFill>
                  <a:schemeClr val="tx1"/>
                </a:solidFill>
                <a:latin typeface="Comic Sans MS" pitchFamily="66" charset="0"/>
                <a:ea typeface="ＭＳ Ｐゴシック" charset="-128"/>
              </a:defRPr>
            </a:lvl4pPr>
            <a:lvl5pPr marL="2057400" indent="-228600" eaLnBrk="0" hangingPunct="0">
              <a:defRPr sz="1400">
                <a:solidFill>
                  <a:schemeClr val="tx1"/>
                </a:solidFill>
                <a:latin typeface="Comic Sans MS" pitchFamily="66" charset="0"/>
                <a:ea typeface="ＭＳ Ｐゴシック" charset="-128"/>
              </a:defRPr>
            </a:lvl5pPr>
            <a:lvl6pPr marL="2514600" indent="-228600" eaLnBrk="0" fontAlgn="base" hangingPunct="0">
              <a:spcBef>
                <a:spcPct val="0"/>
              </a:spcBef>
              <a:spcAft>
                <a:spcPct val="0"/>
              </a:spcAft>
              <a:defRPr sz="1400">
                <a:solidFill>
                  <a:schemeClr val="tx1"/>
                </a:solidFill>
                <a:latin typeface="Comic Sans MS" pitchFamily="66" charset="0"/>
                <a:ea typeface="ＭＳ Ｐゴシック" charset="-128"/>
              </a:defRPr>
            </a:lvl6pPr>
            <a:lvl7pPr marL="2971800" indent="-228600" eaLnBrk="0" fontAlgn="base" hangingPunct="0">
              <a:spcBef>
                <a:spcPct val="0"/>
              </a:spcBef>
              <a:spcAft>
                <a:spcPct val="0"/>
              </a:spcAft>
              <a:defRPr sz="1400">
                <a:solidFill>
                  <a:schemeClr val="tx1"/>
                </a:solidFill>
                <a:latin typeface="Comic Sans MS" pitchFamily="66" charset="0"/>
                <a:ea typeface="ＭＳ Ｐゴシック" charset="-128"/>
              </a:defRPr>
            </a:lvl7pPr>
            <a:lvl8pPr marL="3429000" indent="-228600" eaLnBrk="0" fontAlgn="base" hangingPunct="0">
              <a:spcBef>
                <a:spcPct val="0"/>
              </a:spcBef>
              <a:spcAft>
                <a:spcPct val="0"/>
              </a:spcAft>
              <a:defRPr sz="1400">
                <a:solidFill>
                  <a:schemeClr val="tx1"/>
                </a:solidFill>
                <a:latin typeface="Comic Sans MS" pitchFamily="66" charset="0"/>
                <a:ea typeface="ＭＳ Ｐゴシック" charset="-128"/>
              </a:defRPr>
            </a:lvl8pPr>
            <a:lvl9pPr marL="3886200" indent="-228600" eaLnBrk="0" fontAlgn="base" hangingPunct="0">
              <a:spcBef>
                <a:spcPct val="0"/>
              </a:spcBef>
              <a:spcAft>
                <a:spcPct val="0"/>
              </a:spcAft>
              <a:defRPr sz="1400">
                <a:solidFill>
                  <a:schemeClr val="tx1"/>
                </a:solidFill>
                <a:latin typeface="Comic Sans MS" pitchFamily="66" charset="0"/>
                <a:ea typeface="ＭＳ Ｐゴシック" charset="-128"/>
              </a:defRPr>
            </a:lvl9pPr>
          </a:lstStyle>
          <a:p>
            <a:pPr algn="ctr" eaLnBrk="1" hangingPunct="1"/>
            <a:r>
              <a:rPr lang="fr-FR" altLang="fr-FR" sz="2000" b="1">
                <a:solidFill>
                  <a:srgbClr val="008000"/>
                </a:solidFill>
                <a:latin typeface="Calibri" pitchFamily="34" charset="0"/>
              </a:rPr>
              <a:t>CAP</a:t>
            </a:r>
          </a:p>
          <a:p>
            <a:pPr algn="ctr" eaLnBrk="1" hangingPunct="1"/>
            <a:r>
              <a:rPr lang="fr-FR" altLang="fr-FR" sz="2000" b="1">
                <a:solidFill>
                  <a:srgbClr val="0000FF"/>
                </a:solidFill>
                <a:latin typeface="Calibri" pitchFamily="34" charset="0"/>
              </a:rPr>
              <a:t>BacPro</a:t>
            </a:r>
          </a:p>
        </p:txBody>
      </p:sp>
      <p:sp>
        <p:nvSpPr>
          <p:cNvPr id="15364" name="ZoneTexte 43"/>
          <p:cNvSpPr txBox="1">
            <a:spLocks noChangeArrowheads="1"/>
          </p:cNvSpPr>
          <p:nvPr/>
        </p:nvSpPr>
        <p:spPr bwMode="auto">
          <a:xfrm>
            <a:off x="5337175" y="565150"/>
            <a:ext cx="3556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Comic Sans MS" pitchFamily="66" charset="0"/>
                <a:ea typeface="ＭＳ Ｐゴシック" charset="-128"/>
              </a:defRPr>
            </a:lvl1pPr>
            <a:lvl2pPr marL="742950" indent="-285750" eaLnBrk="0" hangingPunct="0">
              <a:defRPr sz="1400">
                <a:solidFill>
                  <a:schemeClr val="tx1"/>
                </a:solidFill>
                <a:latin typeface="Comic Sans MS" pitchFamily="66" charset="0"/>
                <a:ea typeface="ＭＳ Ｐゴシック" charset="-128"/>
              </a:defRPr>
            </a:lvl2pPr>
            <a:lvl3pPr marL="1143000" indent="-228600" eaLnBrk="0" hangingPunct="0">
              <a:defRPr sz="1400">
                <a:solidFill>
                  <a:schemeClr val="tx1"/>
                </a:solidFill>
                <a:latin typeface="Comic Sans MS" pitchFamily="66" charset="0"/>
                <a:ea typeface="ＭＳ Ｐゴシック" charset="-128"/>
              </a:defRPr>
            </a:lvl3pPr>
            <a:lvl4pPr marL="1600200" indent="-228600" eaLnBrk="0" hangingPunct="0">
              <a:defRPr sz="1400">
                <a:solidFill>
                  <a:schemeClr val="tx1"/>
                </a:solidFill>
                <a:latin typeface="Comic Sans MS" pitchFamily="66" charset="0"/>
                <a:ea typeface="ＭＳ Ｐゴシック" charset="-128"/>
              </a:defRPr>
            </a:lvl4pPr>
            <a:lvl5pPr marL="2057400" indent="-228600" eaLnBrk="0" hangingPunct="0">
              <a:defRPr sz="1400">
                <a:solidFill>
                  <a:schemeClr val="tx1"/>
                </a:solidFill>
                <a:latin typeface="Comic Sans MS" pitchFamily="66" charset="0"/>
                <a:ea typeface="ＭＳ Ｐゴシック" charset="-128"/>
              </a:defRPr>
            </a:lvl5pPr>
            <a:lvl6pPr marL="2514600" indent="-228600" eaLnBrk="0" fontAlgn="base" hangingPunct="0">
              <a:spcBef>
                <a:spcPct val="0"/>
              </a:spcBef>
              <a:spcAft>
                <a:spcPct val="0"/>
              </a:spcAft>
              <a:defRPr sz="1400">
                <a:solidFill>
                  <a:schemeClr val="tx1"/>
                </a:solidFill>
                <a:latin typeface="Comic Sans MS" pitchFamily="66" charset="0"/>
                <a:ea typeface="ＭＳ Ｐゴシック" charset="-128"/>
              </a:defRPr>
            </a:lvl6pPr>
            <a:lvl7pPr marL="2971800" indent="-228600" eaLnBrk="0" fontAlgn="base" hangingPunct="0">
              <a:spcBef>
                <a:spcPct val="0"/>
              </a:spcBef>
              <a:spcAft>
                <a:spcPct val="0"/>
              </a:spcAft>
              <a:defRPr sz="1400">
                <a:solidFill>
                  <a:schemeClr val="tx1"/>
                </a:solidFill>
                <a:latin typeface="Comic Sans MS" pitchFamily="66" charset="0"/>
                <a:ea typeface="ＭＳ Ｐゴシック" charset="-128"/>
              </a:defRPr>
            </a:lvl7pPr>
            <a:lvl8pPr marL="3429000" indent="-228600" eaLnBrk="0" fontAlgn="base" hangingPunct="0">
              <a:spcBef>
                <a:spcPct val="0"/>
              </a:spcBef>
              <a:spcAft>
                <a:spcPct val="0"/>
              </a:spcAft>
              <a:defRPr sz="1400">
                <a:solidFill>
                  <a:schemeClr val="tx1"/>
                </a:solidFill>
                <a:latin typeface="Comic Sans MS" pitchFamily="66" charset="0"/>
                <a:ea typeface="ＭＳ Ｐゴシック" charset="-128"/>
              </a:defRPr>
            </a:lvl8pPr>
            <a:lvl9pPr marL="3886200" indent="-228600" eaLnBrk="0" fontAlgn="base" hangingPunct="0">
              <a:spcBef>
                <a:spcPct val="0"/>
              </a:spcBef>
              <a:spcAft>
                <a:spcPct val="0"/>
              </a:spcAft>
              <a:defRPr sz="1400">
                <a:solidFill>
                  <a:schemeClr val="tx1"/>
                </a:solidFill>
                <a:latin typeface="Comic Sans MS" pitchFamily="66" charset="0"/>
                <a:ea typeface="ＭＳ Ｐゴシック" charset="-128"/>
              </a:defRPr>
            </a:lvl9pPr>
          </a:lstStyle>
          <a:p>
            <a:pPr eaLnBrk="1" hangingPunct="1"/>
            <a:r>
              <a:rPr lang="fr-FR" altLang="fr-FR" sz="2000" b="1">
                <a:solidFill>
                  <a:srgbClr val="000000"/>
                </a:solidFill>
                <a:latin typeface="Calibri" pitchFamily="34" charset="0"/>
              </a:rPr>
              <a:t>Descriptions des avoirs associés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au 5"/>
          <p:cNvGraphicFramePr>
            <a:graphicFrameLocks noGrp="1"/>
          </p:cNvGraphicFramePr>
          <p:nvPr>
            <p:extLst>
              <p:ext uri="{D42A27DB-BD31-4B8C-83A1-F6EECF244321}">
                <p14:modId xmlns:p14="http://schemas.microsoft.com/office/powerpoint/2010/main" val="378553224"/>
              </p:ext>
            </p:extLst>
          </p:nvPr>
        </p:nvGraphicFramePr>
        <p:xfrm>
          <a:off x="684213" y="2205038"/>
          <a:ext cx="7775575" cy="2103437"/>
        </p:xfrm>
        <a:graphic>
          <a:graphicData uri="http://schemas.openxmlformats.org/drawingml/2006/table">
            <a:tbl>
              <a:tblPr firstRow="1" firstCol="1" bandRow="1" bandCol="1"/>
              <a:tblGrid>
                <a:gridCol w="7775575"/>
              </a:tblGrid>
              <a:tr h="243877">
                <a:tc>
                  <a:txBody>
                    <a:bodyPr/>
                    <a:lstStyle/>
                    <a:p>
                      <a:pPr marL="291465" indent="-291465">
                        <a:spcAft>
                          <a:spcPts val="0"/>
                        </a:spcAft>
                      </a:pPr>
                      <a:r>
                        <a:rPr lang="fr-FR" sz="1600" b="1" dirty="0">
                          <a:effectLst/>
                          <a:latin typeface="Arial"/>
                          <a:ea typeface="Calibri"/>
                          <a:cs typeface="Times New Roman"/>
                        </a:rPr>
                        <a:t>SAVOIRS </a:t>
                      </a:r>
                      <a:r>
                        <a:rPr lang="fr-FR" sz="1600" b="1" dirty="0" smtClean="0">
                          <a:effectLst/>
                          <a:latin typeface="Arial"/>
                          <a:ea typeface="Calibri"/>
                          <a:cs typeface="Times New Roman"/>
                        </a:rPr>
                        <a:t>COMPLÉMENTAIRES</a:t>
                      </a:r>
                      <a:endParaRPr lang="fr-FR" sz="1600" dirty="0">
                        <a:effectLst/>
                        <a:latin typeface="Calibri"/>
                        <a:ea typeface="Calibri"/>
                        <a:cs typeface="Times New Roman"/>
                      </a:endParaRPr>
                    </a:p>
                  </a:txBody>
                  <a:tcPr marL="68569" marR="685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r>
              <a:tr h="1859560">
                <a:tc>
                  <a:txBody>
                    <a:bodyPr/>
                    <a:lstStyle/>
                    <a:p>
                      <a:pPr>
                        <a:spcAft>
                          <a:spcPts val="0"/>
                        </a:spcAft>
                      </a:pPr>
                      <a:r>
                        <a:rPr lang="fr-FR" sz="1000" b="1" dirty="0">
                          <a:effectLst/>
                          <a:latin typeface="Arial"/>
                          <a:ea typeface="Calibri"/>
                          <a:cs typeface="Times New Roman"/>
                        </a:rPr>
                        <a:t> </a:t>
                      </a:r>
                      <a:endParaRPr lang="fr-FR" sz="1100" dirty="0">
                        <a:effectLst/>
                        <a:latin typeface="Calibri"/>
                        <a:ea typeface="Calibri"/>
                        <a:cs typeface="Times New Roman"/>
                      </a:endParaRPr>
                    </a:p>
                    <a:p>
                      <a:pPr algn="just">
                        <a:spcAft>
                          <a:spcPts val="0"/>
                        </a:spcAft>
                      </a:pPr>
                      <a:r>
                        <a:rPr lang="fr-FR" sz="1400" b="1" dirty="0">
                          <a:effectLst/>
                          <a:latin typeface="Arial"/>
                          <a:ea typeface="Calibri"/>
                          <a:cs typeface="Times New Roman"/>
                        </a:rPr>
                        <a:t>Manipulation des fluides frigorigènes </a:t>
                      </a:r>
                      <a:endParaRPr lang="fr-FR" sz="1400" dirty="0">
                        <a:effectLst/>
                        <a:latin typeface="Calibri"/>
                        <a:ea typeface="Calibri"/>
                        <a:cs typeface="Times New Roman"/>
                      </a:endParaRPr>
                    </a:p>
                    <a:p>
                      <a:pPr algn="just">
                        <a:spcAft>
                          <a:spcPts val="0"/>
                        </a:spcAft>
                      </a:pPr>
                      <a:r>
                        <a:rPr lang="fr-FR" sz="1400" dirty="0">
                          <a:effectLst/>
                          <a:latin typeface="Arial"/>
                          <a:ea typeface="Calibri"/>
                          <a:cs typeface="Times New Roman"/>
                        </a:rPr>
                        <a:t>Niveau de formation correspondant à l'attestation d'aptitude, </a:t>
                      </a:r>
                      <a:r>
                        <a:rPr lang="fr-FR" sz="1400" dirty="0" smtClean="0">
                          <a:effectLst/>
                          <a:latin typeface="Arial"/>
                          <a:ea typeface="Calibri"/>
                          <a:cs typeface="Times New Roman"/>
                        </a:rPr>
                        <a:t>mentionné dans </a:t>
                      </a:r>
                      <a:r>
                        <a:rPr lang="fr-FR" sz="1400" dirty="0">
                          <a:effectLst/>
                          <a:latin typeface="Arial"/>
                          <a:ea typeface="Calibri"/>
                          <a:cs typeface="Times New Roman"/>
                        </a:rPr>
                        <a:t>l'article R.543-106 du code de l'environnement, pour la catégorie d'activité V et ses évolutions</a:t>
                      </a:r>
                      <a:r>
                        <a:rPr lang="fr-FR" sz="1400" dirty="0" smtClean="0">
                          <a:effectLst/>
                          <a:latin typeface="Arial"/>
                          <a:ea typeface="Calibri"/>
                          <a:cs typeface="Times New Roman"/>
                        </a:rPr>
                        <a:t>.</a:t>
                      </a:r>
                    </a:p>
                    <a:p>
                      <a:pPr algn="just">
                        <a:spcAft>
                          <a:spcPts val="0"/>
                        </a:spcAft>
                      </a:pPr>
                      <a:endParaRPr lang="fr-FR" sz="1400" dirty="0">
                        <a:effectLst/>
                        <a:latin typeface="Calibri"/>
                        <a:ea typeface="Calibri"/>
                        <a:cs typeface="Times New Roman"/>
                      </a:endParaRPr>
                    </a:p>
                    <a:p>
                      <a:pPr algn="just">
                        <a:spcAft>
                          <a:spcPts val="0"/>
                        </a:spcAft>
                      </a:pPr>
                      <a:r>
                        <a:rPr lang="fr-FR" sz="1400" b="1" dirty="0">
                          <a:effectLst/>
                          <a:latin typeface="Arial"/>
                          <a:ea typeface="Calibri"/>
                          <a:cs typeface="Times New Roman"/>
                        </a:rPr>
                        <a:t>Risques d'origine électrique</a:t>
                      </a:r>
                      <a:endParaRPr lang="fr-FR" sz="1400" dirty="0">
                        <a:effectLst/>
                        <a:latin typeface="Calibri"/>
                        <a:ea typeface="Calibri"/>
                        <a:cs typeface="Times New Roman"/>
                      </a:endParaRPr>
                    </a:p>
                    <a:p>
                      <a:pPr algn="just">
                        <a:spcAft>
                          <a:spcPts val="0"/>
                        </a:spcAft>
                      </a:pPr>
                      <a:r>
                        <a:rPr lang="fr-FR" sz="1400" dirty="0">
                          <a:effectLst/>
                          <a:latin typeface="Arial"/>
                          <a:ea typeface="Calibri"/>
                          <a:cs typeface="Times New Roman"/>
                        </a:rPr>
                        <a:t>Niveau de formation correspondant à l'habilitation de niveau B1VL défini dans le référentiel de formation à la maîtrise des risques d'origine électrique et à ses évolutions.</a:t>
                      </a:r>
                      <a:endParaRPr lang="fr-FR" sz="1400" dirty="0">
                        <a:effectLst/>
                        <a:latin typeface="Calibri"/>
                        <a:ea typeface="Calibri"/>
                        <a:cs typeface="Times New Roman"/>
                      </a:endParaRPr>
                    </a:p>
                    <a:p>
                      <a:pPr>
                        <a:spcAft>
                          <a:spcPts val="0"/>
                        </a:spcAft>
                      </a:pPr>
                      <a:r>
                        <a:rPr lang="fr-FR" sz="1400" dirty="0">
                          <a:effectLst/>
                          <a:latin typeface="Arial"/>
                          <a:ea typeface="Calibri"/>
                          <a:cs typeface="Times New Roman"/>
                        </a:rPr>
                        <a:t> </a:t>
                      </a:r>
                      <a:endParaRPr lang="fr-FR" sz="1400" dirty="0">
                        <a:effectLst/>
                        <a:latin typeface="Calibri"/>
                        <a:ea typeface="Calibri"/>
                        <a:cs typeface="Times New Roman"/>
                      </a:endParaRPr>
                    </a:p>
                  </a:txBody>
                  <a:tcPr marL="68569" marR="68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r>
            </a:tbl>
          </a:graphicData>
        </a:graphic>
      </p:graphicFrame>
      <p:pic>
        <p:nvPicPr>
          <p:cNvPr id="16394" name="Imag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02288" y="465138"/>
            <a:ext cx="1820862" cy="15398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8" name="Rectangle 3"/>
          <p:cNvSpPr>
            <a:spLocks noChangeArrowheads="1"/>
          </p:cNvSpPr>
          <p:nvPr/>
        </p:nvSpPr>
        <p:spPr bwMode="auto">
          <a:xfrm>
            <a:off x="684213" y="4518025"/>
            <a:ext cx="7767637" cy="1169988"/>
          </a:xfrm>
          <a:prstGeom prst="rect">
            <a:avLst/>
          </a:prstGeom>
          <a:solidFill>
            <a:schemeClr val="bg1">
              <a:lumMod val="95000"/>
            </a:schemeClr>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hangingPunct="0">
              <a:defRPr/>
            </a:pPr>
            <a:r>
              <a:rPr lang="fr-FR" altLang="fr-FR" b="1" u="sng" dirty="0">
                <a:latin typeface="Arial" pitchFamily="34" charset="0"/>
                <a:ea typeface="Calibri" pitchFamily="34" charset="0"/>
                <a:cs typeface="Arial" pitchFamily="34" charset="0"/>
              </a:rPr>
              <a:t>Point de vigilance en entreprise</a:t>
            </a:r>
            <a:endParaRPr lang="fr-FR" altLang="fr-FR" dirty="0">
              <a:latin typeface="Arial" pitchFamily="34" charset="0"/>
            </a:endParaRPr>
          </a:p>
          <a:p>
            <a:pPr algn="just" eaLnBrk="0" hangingPunct="0">
              <a:defRPr/>
            </a:pPr>
            <a:r>
              <a:rPr lang="fr-FR" altLang="fr-FR" dirty="0">
                <a:latin typeface="Arial" pitchFamily="34" charset="0"/>
                <a:ea typeface="Calibri" pitchFamily="34" charset="0"/>
                <a:cs typeface="Arial" pitchFamily="34" charset="0"/>
              </a:rPr>
              <a:t>Seuls les élèves, apprentis et stagiaires de la formation continue ayant reçu au préalable la formation à la prévention des risques liés à l'activité professionnelle et plus particulièrement celle relative aux risques d'origine électrique et à la manipulation des fluides frigorigènes seront autorisés à intervenir sur les véhicules concernés.</a:t>
            </a:r>
            <a:endParaRPr lang="fr-FR" altLang="fr-FR" dirty="0">
              <a:latin typeface="Arial" pitchFamily="34" charset="0"/>
            </a:endParaRPr>
          </a:p>
        </p:txBody>
      </p:sp>
      <p:pic>
        <p:nvPicPr>
          <p:cNvPr id="16396" name="Imag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35150" y="498475"/>
            <a:ext cx="1762125"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696" y="264923"/>
            <a:ext cx="6286500" cy="3105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30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8175" y="3370073"/>
            <a:ext cx="7867650" cy="2581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3183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WordArt 2"/>
          <p:cNvSpPr>
            <a:spLocks noChangeArrowheads="1" noChangeShapeType="1" noTextEdit="1"/>
          </p:cNvSpPr>
          <p:nvPr/>
        </p:nvSpPr>
        <p:spPr bwMode="auto">
          <a:xfrm rot="-2615">
            <a:off x="2555875" y="215900"/>
            <a:ext cx="6503988" cy="1266825"/>
          </a:xfrm>
          <a:prstGeom prst="rect">
            <a:avLst/>
          </a:prstGeom>
        </p:spPr>
        <p:txBody>
          <a:bodyPr wrap="none" fromWordArt="1">
            <a:prstTxWarp prst="textPlain">
              <a:avLst>
                <a:gd name="adj" fmla="val 50000"/>
              </a:avLst>
            </a:prstTxWarp>
          </a:bodyPr>
          <a:lstStyle/>
          <a:p>
            <a:pPr algn="ctr"/>
            <a:r>
              <a:rPr lang="fr-FR" sz="3600" kern="10" dirty="0" smtClean="0">
                <a:ln w="9525">
                  <a:solidFill>
                    <a:srgbClr val="000000"/>
                  </a:solidFill>
                  <a:round/>
                  <a:headEnd/>
                  <a:tailEnd/>
                </a:ln>
                <a:solidFill>
                  <a:srgbClr val="0000FF"/>
                </a:solidFill>
                <a:effectLst>
                  <a:outerShdw dist="35921" dir="2700000" algn="ctr" rotWithShape="0">
                    <a:srgbClr val="808080"/>
                  </a:outerShdw>
                </a:effectLst>
                <a:latin typeface="Arial Black"/>
              </a:rPr>
              <a:t>Les</a:t>
            </a:r>
            <a:endParaRPr lang="fr-FR" sz="3600" kern="10" dirty="0">
              <a:ln w="9525">
                <a:solidFill>
                  <a:srgbClr val="000000"/>
                </a:solidFill>
                <a:round/>
                <a:headEnd/>
                <a:tailEnd/>
              </a:ln>
              <a:solidFill>
                <a:srgbClr val="0000FF"/>
              </a:solidFill>
              <a:effectLst>
                <a:outerShdw dist="35921" dir="2700000" algn="ctr" rotWithShape="0">
                  <a:srgbClr val="808080"/>
                </a:outerShdw>
              </a:effectLst>
              <a:latin typeface="Arial Black"/>
            </a:endParaRPr>
          </a:p>
          <a:p>
            <a:pPr algn="ctr"/>
            <a:r>
              <a:rPr lang="fr-FR" sz="3600" kern="10" dirty="0">
                <a:ln w="9525">
                  <a:solidFill>
                    <a:srgbClr val="000000"/>
                  </a:solidFill>
                  <a:round/>
                  <a:headEnd/>
                  <a:tailEnd/>
                </a:ln>
                <a:solidFill>
                  <a:srgbClr val="0000FF"/>
                </a:solidFill>
                <a:effectLst>
                  <a:outerShdw dist="35921" dir="2700000" algn="ctr" rotWithShape="0">
                    <a:srgbClr val="808080"/>
                  </a:outerShdw>
                </a:effectLst>
                <a:latin typeface="Arial Black"/>
              </a:rPr>
              <a:t>Règlements </a:t>
            </a:r>
            <a:r>
              <a:rPr lang="fr-FR" sz="3600" kern="10" dirty="0" smtClean="0">
                <a:ln w="9525">
                  <a:solidFill>
                    <a:srgbClr val="000000"/>
                  </a:solidFill>
                  <a:round/>
                  <a:headEnd/>
                  <a:tailEnd/>
                </a:ln>
                <a:solidFill>
                  <a:srgbClr val="0000FF"/>
                </a:solidFill>
                <a:effectLst>
                  <a:outerShdw dist="35921" dir="2700000" algn="ctr" rotWithShape="0">
                    <a:srgbClr val="808080"/>
                  </a:outerShdw>
                </a:effectLst>
                <a:latin typeface="Arial Black"/>
              </a:rPr>
              <a:t>d’examen</a:t>
            </a:r>
            <a:endParaRPr lang="fr-FR" sz="3600" kern="10" dirty="0">
              <a:ln w="9525">
                <a:solidFill>
                  <a:srgbClr val="000000"/>
                </a:solidFill>
                <a:round/>
                <a:headEnd/>
                <a:tailEnd/>
              </a:ln>
              <a:solidFill>
                <a:srgbClr val="0000FF"/>
              </a:solidFill>
              <a:effectLst>
                <a:outerShdw dist="35921" dir="2700000" algn="ctr" rotWithShape="0">
                  <a:srgbClr val="808080"/>
                </a:outerShdw>
              </a:effectLst>
              <a:latin typeface="Arial Black"/>
            </a:endParaRPr>
          </a:p>
        </p:txBody>
      </p:sp>
      <p:pic>
        <p:nvPicPr>
          <p:cNvPr id="28675" name="Picture 7" descr="https://encrypted-tbn0.gstatic.com/images?q=tbn:ANd9GcS1-swaCn5iPT2lD9-gFfEHwkU_SVbwykVY9SokX7nF4IV1c4A1-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4713" y="2211388"/>
            <a:ext cx="3105150" cy="189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Picture 8" descr="Mecanicien-Poids-Lourd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9400" y="2211388"/>
            <a:ext cx="2849563" cy="18938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8677"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8963" y="3789363"/>
            <a:ext cx="2747962" cy="2376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6673020"/>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15007"/>
            <a:ext cx="9144000" cy="461665"/>
          </a:xfrm>
          <a:prstGeom prst="rect">
            <a:avLst/>
          </a:prstGeom>
          <a:noFill/>
        </p:spPr>
        <p:txBody>
          <a:bodyPr wrap="square" rtlCol="0">
            <a:spAutoFit/>
          </a:bodyPr>
          <a:lstStyle/>
          <a:p>
            <a:pPr algn="ctr"/>
            <a:r>
              <a:rPr lang="fr-FR" sz="2400" b="1" dirty="0" smtClean="0"/>
              <a:t>            </a:t>
            </a:r>
            <a:r>
              <a:rPr lang="fr-FR" sz="2000" b="1" dirty="0" smtClean="0"/>
              <a:t>Règlement d’examen </a:t>
            </a:r>
            <a:r>
              <a:rPr lang="fr-FR" sz="2000" b="1" dirty="0" smtClean="0">
                <a:solidFill>
                  <a:srgbClr val="0000FF"/>
                </a:solidFill>
              </a:rPr>
              <a:t>Bac Pro</a:t>
            </a:r>
          </a:p>
        </p:txBody>
      </p:sp>
      <p:pic>
        <p:nvPicPr>
          <p:cNvPr id="2" name="Image 1"/>
          <p:cNvPicPr>
            <a:picLocks noChangeAspect="1"/>
          </p:cNvPicPr>
          <p:nvPr/>
        </p:nvPicPr>
        <p:blipFill>
          <a:blip r:embed="rId2"/>
          <a:stretch>
            <a:fillRect/>
          </a:stretch>
        </p:blipFill>
        <p:spPr>
          <a:xfrm>
            <a:off x="1979712" y="476672"/>
            <a:ext cx="6239727" cy="5587007"/>
          </a:xfrm>
          <a:prstGeom prst="rect">
            <a:avLst/>
          </a:prstGeom>
        </p:spPr>
      </p:pic>
      <p:sp>
        <p:nvSpPr>
          <p:cNvPr id="6" name="Rectangle à coins arrondis 5"/>
          <p:cNvSpPr/>
          <p:nvPr/>
        </p:nvSpPr>
        <p:spPr>
          <a:xfrm>
            <a:off x="1979712" y="2780928"/>
            <a:ext cx="6408712" cy="1440160"/>
          </a:xfrm>
          <a:prstGeom prst="roundRect">
            <a:avLst/>
          </a:prstGeom>
          <a:gradFill flip="none" rotWithShape="1">
            <a:gsLst>
              <a:gs pos="0">
                <a:schemeClr val="accent1">
                  <a:shade val="51000"/>
                  <a:satMod val="130000"/>
                  <a:alpha val="10000"/>
                </a:schemeClr>
              </a:gs>
              <a:gs pos="80000">
                <a:schemeClr val="accent1">
                  <a:shade val="93000"/>
                  <a:satMod val="130000"/>
                  <a:alpha val="10000"/>
                </a:schemeClr>
              </a:gs>
              <a:gs pos="100000">
                <a:schemeClr val="accent1">
                  <a:shade val="94000"/>
                  <a:satMod val="135000"/>
                  <a:alpha val="10000"/>
                </a:schemeClr>
              </a:gs>
            </a:gsLst>
            <a:lin ang="16200000" scaled="0"/>
            <a:tileRect/>
          </a:gradFill>
          <a:ln w="28575" cmpd="sng">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 name="Rectangle 4"/>
          <p:cNvSpPr/>
          <p:nvPr/>
        </p:nvSpPr>
        <p:spPr>
          <a:xfrm>
            <a:off x="2123728" y="2852936"/>
            <a:ext cx="5112568"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w="57150">
                <a:solidFill>
                  <a:schemeClr val="tx1"/>
                </a:solidFill>
              </a:ln>
            </a:endParaRPr>
          </a:p>
        </p:txBody>
      </p:sp>
    </p:spTree>
    <p:extLst>
      <p:ext uri="{BB962C8B-B14F-4D97-AF65-F5344CB8AC3E}">
        <p14:creationId xmlns:p14="http://schemas.microsoft.com/office/powerpoint/2010/main" val="32703921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36" name="ZoneTexte 8"/>
          <p:cNvSpPr txBox="1">
            <a:spLocks noChangeArrowheads="1"/>
          </p:cNvSpPr>
          <p:nvPr/>
        </p:nvSpPr>
        <p:spPr bwMode="auto">
          <a:xfrm>
            <a:off x="539552" y="908720"/>
            <a:ext cx="25923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Comic Sans MS" pitchFamily="66" charset="0"/>
                <a:ea typeface="ＭＳ Ｐゴシック" charset="-128"/>
              </a:defRPr>
            </a:lvl1pPr>
            <a:lvl2pPr marL="742950" indent="-285750" eaLnBrk="0" hangingPunct="0">
              <a:defRPr sz="1400">
                <a:solidFill>
                  <a:schemeClr val="tx1"/>
                </a:solidFill>
                <a:latin typeface="Comic Sans MS" pitchFamily="66" charset="0"/>
                <a:ea typeface="ＭＳ Ｐゴシック" charset="-128"/>
              </a:defRPr>
            </a:lvl2pPr>
            <a:lvl3pPr marL="1143000" indent="-228600" eaLnBrk="0" hangingPunct="0">
              <a:defRPr sz="1400">
                <a:solidFill>
                  <a:schemeClr val="tx1"/>
                </a:solidFill>
                <a:latin typeface="Comic Sans MS" pitchFamily="66" charset="0"/>
                <a:ea typeface="ＭＳ Ｐゴシック" charset="-128"/>
              </a:defRPr>
            </a:lvl3pPr>
            <a:lvl4pPr marL="1600200" indent="-228600" eaLnBrk="0" hangingPunct="0">
              <a:defRPr sz="1400">
                <a:solidFill>
                  <a:schemeClr val="tx1"/>
                </a:solidFill>
                <a:latin typeface="Comic Sans MS" pitchFamily="66" charset="0"/>
                <a:ea typeface="ＭＳ Ｐゴシック" charset="-128"/>
              </a:defRPr>
            </a:lvl4pPr>
            <a:lvl5pPr marL="2057400" indent="-228600" eaLnBrk="0" hangingPunct="0">
              <a:defRPr sz="1400">
                <a:solidFill>
                  <a:schemeClr val="tx1"/>
                </a:solidFill>
                <a:latin typeface="Comic Sans MS" pitchFamily="66" charset="0"/>
                <a:ea typeface="ＭＳ Ｐゴシック" charset="-128"/>
              </a:defRPr>
            </a:lvl5pPr>
            <a:lvl6pPr marL="2514600" indent="-228600" eaLnBrk="0" fontAlgn="base" hangingPunct="0">
              <a:spcBef>
                <a:spcPct val="0"/>
              </a:spcBef>
              <a:spcAft>
                <a:spcPct val="0"/>
              </a:spcAft>
              <a:defRPr sz="1400">
                <a:solidFill>
                  <a:schemeClr val="tx1"/>
                </a:solidFill>
                <a:latin typeface="Comic Sans MS" pitchFamily="66" charset="0"/>
                <a:ea typeface="ＭＳ Ｐゴシック" charset="-128"/>
              </a:defRPr>
            </a:lvl6pPr>
            <a:lvl7pPr marL="2971800" indent="-228600" eaLnBrk="0" fontAlgn="base" hangingPunct="0">
              <a:spcBef>
                <a:spcPct val="0"/>
              </a:spcBef>
              <a:spcAft>
                <a:spcPct val="0"/>
              </a:spcAft>
              <a:defRPr sz="1400">
                <a:solidFill>
                  <a:schemeClr val="tx1"/>
                </a:solidFill>
                <a:latin typeface="Comic Sans MS" pitchFamily="66" charset="0"/>
                <a:ea typeface="ＭＳ Ｐゴシック" charset="-128"/>
              </a:defRPr>
            </a:lvl7pPr>
            <a:lvl8pPr marL="3429000" indent="-228600" eaLnBrk="0" fontAlgn="base" hangingPunct="0">
              <a:spcBef>
                <a:spcPct val="0"/>
              </a:spcBef>
              <a:spcAft>
                <a:spcPct val="0"/>
              </a:spcAft>
              <a:defRPr sz="1400">
                <a:solidFill>
                  <a:schemeClr val="tx1"/>
                </a:solidFill>
                <a:latin typeface="Comic Sans MS" pitchFamily="66" charset="0"/>
                <a:ea typeface="ＭＳ Ｐゴシック" charset="-128"/>
              </a:defRPr>
            </a:lvl8pPr>
            <a:lvl9pPr marL="3886200" indent="-228600" eaLnBrk="0" fontAlgn="base" hangingPunct="0">
              <a:spcBef>
                <a:spcPct val="0"/>
              </a:spcBef>
              <a:spcAft>
                <a:spcPct val="0"/>
              </a:spcAft>
              <a:defRPr sz="1400">
                <a:solidFill>
                  <a:schemeClr val="tx1"/>
                </a:solidFill>
                <a:latin typeface="Comic Sans MS" pitchFamily="66" charset="0"/>
                <a:ea typeface="ＭＳ Ｐゴシック" charset="-128"/>
              </a:defRPr>
            </a:lvl9pPr>
          </a:lstStyle>
          <a:p>
            <a:pPr eaLnBrk="1" hangingPunct="1"/>
            <a:r>
              <a:rPr lang="fr-FR" altLang="fr-FR" sz="2000" b="1" dirty="0" smtClean="0">
                <a:solidFill>
                  <a:srgbClr val="000000"/>
                </a:solidFill>
                <a:latin typeface="Calibri" pitchFamily="34" charset="0"/>
              </a:rPr>
              <a:t>La certification</a:t>
            </a:r>
            <a:endParaRPr lang="fr-FR" altLang="fr-FR" sz="2000" b="1" dirty="0">
              <a:solidFill>
                <a:srgbClr val="000000"/>
              </a:solidFill>
              <a:latin typeface="Calibri" pitchFamily="34" charset="0"/>
            </a:endParaRPr>
          </a:p>
        </p:txBody>
      </p:sp>
      <p:graphicFrame>
        <p:nvGraphicFramePr>
          <p:cNvPr id="2" name="Objet 1"/>
          <p:cNvGraphicFramePr>
            <a:graphicFrameLocks noChangeAspect="1"/>
          </p:cNvGraphicFramePr>
          <p:nvPr>
            <p:extLst>
              <p:ext uri="{D42A27DB-BD31-4B8C-83A1-F6EECF244321}">
                <p14:modId xmlns:p14="http://schemas.microsoft.com/office/powerpoint/2010/main" val="3040064513"/>
              </p:ext>
            </p:extLst>
          </p:nvPr>
        </p:nvGraphicFramePr>
        <p:xfrm>
          <a:off x="104775" y="914400"/>
          <a:ext cx="4171950" cy="3581400"/>
        </p:xfrm>
        <a:graphic>
          <a:graphicData uri="http://schemas.openxmlformats.org/presentationml/2006/ole">
            <mc:AlternateContent xmlns:mc="http://schemas.openxmlformats.org/markup-compatibility/2006">
              <mc:Choice xmlns:v="urn:schemas-microsoft-com:vml" Requires="v">
                <p:oleObj spid="_x0000_s43063" name="Document" r:id="rId5" imgW="6528987" imgH="5617871" progId="Word.Document.12">
                  <p:embed/>
                </p:oleObj>
              </mc:Choice>
              <mc:Fallback>
                <p:oleObj name="Document" r:id="rId5" imgW="6528987" imgH="5617871" progId="Word.Document.12">
                  <p:embed/>
                  <p:pic>
                    <p:nvPicPr>
                      <p:cNvPr id="0" name=""/>
                      <p:cNvPicPr>
                        <a:picLocks noChangeAspect="1" noChangeArrowheads="1"/>
                      </p:cNvPicPr>
                      <p:nvPr/>
                    </p:nvPicPr>
                    <p:blipFill>
                      <a:blip r:embed="rId6"/>
                      <a:srcRect/>
                      <a:stretch>
                        <a:fillRect/>
                      </a:stretch>
                    </p:blipFill>
                    <p:spPr bwMode="auto">
                      <a:xfrm>
                        <a:off x="104775" y="914400"/>
                        <a:ext cx="4171950" cy="3581400"/>
                      </a:xfrm>
                      <a:prstGeom prst="rect">
                        <a:avLst/>
                      </a:prstGeom>
                      <a:noFill/>
                      <a:ln>
                        <a:noFill/>
                      </a:ln>
                      <a:extLst/>
                    </p:spPr>
                  </p:pic>
                </p:oleObj>
              </mc:Fallback>
            </mc:AlternateContent>
          </a:graphicData>
        </a:graphic>
      </p:graphicFrame>
      <p:grpSp>
        <p:nvGrpSpPr>
          <p:cNvPr id="4" name="Groupe 35"/>
          <p:cNvGrpSpPr>
            <a:grpSpLocks/>
          </p:cNvGrpSpPr>
          <p:nvPr/>
        </p:nvGrpSpPr>
        <p:grpSpPr bwMode="auto">
          <a:xfrm>
            <a:off x="4612105" y="795525"/>
            <a:ext cx="4361088" cy="4290052"/>
            <a:chOff x="389" y="3111"/>
            <a:chExt cx="10522" cy="7589"/>
          </a:xfrm>
        </p:grpSpPr>
        <p:sp>
          <p:nvSpPr>
            <p:cNvPr id="5" name="Forme libre 36"/>
            <p:cNvSpPr>
              <a:spLocks/>
            </p:cNvSpPr>
            <p:nvPr/>
          </p:nvSpPr>
          <p:spPr bwMode="auto">
            <a:xfrm>
              <a:off x="3199" y="8801"/>
              <a:ext cx="1197" cy="1107"/>
            </a:xfrm>
            <a:custGeom>
              <a:avLst/>
              <a:gdLst>
                <a:gd name="T0" fmla="*/ 1303 w 10000"/>
                <a:gd name="T1" fmla="*/ 1473 h 10000"/>
                <a:gd name="T2" fmla="*/ 6 w 10000"/>
                <a:gd name="T3" fmla="*/ 959 h 10000"/>
                <a:gd name="T4" fmla="*/ 4 w 10000"/>
                <a:gd name="T5" fmla="*/ 0 h 10000"/>
                <a:gd name="T6" fmla="*/ 1287 w 10000"/>
                <a:gd name="T7" fmla="*/ 179 h 10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00" h="10000">
                  <a:moveTo>
                    <a:pt x="10000" y="10000"/>
                  </a:moveTo>
                  <a:lnTo>
                    <a:pt x="46" y="6509"/>
                  </a:lnTo>
                  <a:cubicBezTo>
                    <a:pt x="-108" y="4141"/>
                    <a:pt x="187" y="2169"/>
                    <a:pt x="31" y="0"/>
                  </a:cubicBezTo>
                  <a:cubicBezTo>
                    <a:pt x="7944" y="938"/>
                    <a:pt x="3865" y="425"/>
                    <a:pt x="9875" y="1218"/>
                  </a:cubicBezTo>
                </a:path>
              </a:pathLst>
            </a:custGeom>
            <a:solidFill>
              <a:srgbClr val="F2F2F2"/>
            </a:solidFill>
            <a:ln w="9525">
              <a:solidFill>
                <a:srgbClr val="000000"/>
              </a:solidFill>
              <a:round/>
              <a:headEnd/>
              <a:tailEnd/>
            </a:ln>
          </p:spPr>
          <p:txBody>
            <a:bodyPr/>
            <a:lstStyle/>
            <a:p>
              <a:endParaRPr lang="fr-FR"/>
            </a:p>
          </p:txBody>
        </p:sp>
        <p:sp>
          <p:nvSpPr>
            <p:cNvPr id="6" name="Forme libre 37"/>
            <p:cNvSpPr>
              <a:spLocks/>
            </p:cNvSpPr>
            <p:nvPr/>
          </p:nvSpPr>
          <p:spPr bwMode="auto">
            <a:xfrm>
              <a:off x="7319" y="7235"/>
              <a:ext cx="800" cy="1925"/>
            </a:xfrm>
            <a:custGeom>
              <a:avLst/>
              <a:gdLst>
                <a:gd name="T0" fmla="*/ 0 w 10000"/>
                <a:gd name="T1" fmla="*/ 0 h 10000"/>
                <a:gd name="T2" fmla="*/ 5 w 10000"/>
                <a:gd name="T3" fmla="*/ 14 h 10000"/>
                <a:gd name="T4" fmla="*/ 5 w 10000"/>
                <a:gd name="T5" fmla="*/ 71 h 10000"/>
                <a:gd name="T6" fmla="*/ 0 w 10000"/>
                <a:gd name="T7" fmla="*/ 49 h 10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00" h="10000">
                  <a:moveTo>
                    <a:pt x="156" y="0"/>
                  </a:moveTo>
                  <a:cubicBezTo>
                    <a:pt x="4223" y="563"/>
                    <a:pt x="5933" y="1127"/>
                    <a:pt x="10000" y="1924"/>
                  </a:cubicBezTo>
                  <a:cubicBezTo>
                    <a:pt x="9803" y="4557"/>
                    <a:pt x="10052" y="7368"/>
                    <a:pt x="9858" y="10000"/>
                  </a:cubicBezTo>
                  <a:cubicBezTo>
                    <a:pt x="3624" y="8120"/>
                    <a:pt x="7298" y="8794"/>
                    <a:pt x="0" y="6939"/>
                  </a:cubicBezTo>
                </a:path>
              </a:pathLst>
            </a:custGeom>
            <a:solidFill>
              <a:srgbClr val="FFFF99"/>
            </a:solidFill>
            <a:ln w="6350">
              <a:solidFill>
                <a:srgbClr val="000000"/>
              </a:solidFill>
              <a:round/>
              <a:headEnd/>
              <a:tailEnd/>
            </a:ln>
          </p:spPr>
          <p:txBody>
            <a:bodyPr/>
            <a:lstStyle/>
            <a:p>
              <a:endParaRPr lang="fr-FR"/>
            </a:p>
          </p:txBody>
        </p:sp>
        <p:sp>
          <p:nvSpPr>
            <p:cNvPr id="7" name="Zone de texte 268"/>
            <p:cNvSpPr txBox="1">
              <a:spLocks noChangeArrowheads="1"/>
            </p:cNvSpPr>
            <p:nvPr/>
          </p:nvSpPr>
          <p:spPr bwMode="auto">
            <a:xfrm>
              <a:off x="639" y="3316"/>
              <a:ext cx="2550" cy="69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99"/>
                  </a:solidFill>
                </a14:hiddenFill>
              </a:ext>
            </a:extLst>
          </p:spPr>
          <p:txBody>
            <a:bodyPr lIns="18000" tIns="10800" rIns="18000" bIns="10800"/>
            <a:lstStyle>
              <a:lvl1pPr eaLnBrk="0" hangingPunct="0">
                <a:defRPr sz="1400">
                  <a:solidFill>
                    <a:schemeClr val="tx1"/>
                  </a:solidFill>
                  <a:latin typeface="Comic Sans MS" pitchFamily="66" charset="0"/>
                </a:defRPr>
              </a:lvl1pPr>
              <a:lvl2pPr marL="742950" indent="-285750" eaLnBrk="0" hangingPunct="0">
                <a:defRPr sz="1400">
                  <a:solidFill>
                    <a:schemeClr val="tx1"/>
                  </a:solidFill>
                  <a:latin typeface="Comic Sans MS" pitchFamily="66" charset="0"/>
                </a:defRPr>
              </a:lvl2pPr>
              <a:lvl3pPr marL="1143000" indent="-228600" eaLnBrk="0" hangingPunct="0">
                <a:defRPr sz="1400">
                  <a:solidFill>
                    <a:schemeClr val="tx1"/>
                  </a:solidFill>
                  <a:latin typeface="Comic Sans MS" pitchFamily="66" charset="0"/>
                </a:defRPr>
              </a:lvl3pPr>
              <a:lvl4pPr marL="1600200" indent="-228600" eaLnBrk="0" hangingPunct="0">
                <a:defRPr sz="1400">
                  <a:solidFill>
                    <a:schemeClr val="tx1"/>
                  </a:solidFill>
                  <a:latin typeface="Comic Sans MS" pitchFamily="66" charset="0"/>
                </a:defRPr>
              </a:lvl4pPr>
              <a:lvl5pPr marL="2057400" indent="-228600" eaLnBrk="0" hangingPunct="0">
                <a:defRPr sz="1400">
                  <a:solidFill>
                    <a:schemeClr val="tx1"/>
                  </a:solidFill>
                  <a:latin typeface="Comic Sans MS" pitchFamily="66" charset="0"/>
                </a:defRPr>
              </a:lvl5pPr>
              <a:lvl6pPr marL="2514600" indent="-228600" eaLnBrk="0" fontAlgn="base" hangingPunct="0">
                <a:spcBef>
                  <a:spcPct val="0"/>
                </a:spcBef>
                <a:spcAft>
                  <a:spcPct val="0"/>
                </a:spcAft>
                <a:defRPr sz="1400">
                  <a:solidFill>
                    <a:schemeClr val="tx1"/>
                  </a:solidFill>
                  <a:latin typeface="Comic Sans MS" pitchFamily="66" charset="0"/>
                </a:defRPr>
              </a:lvl6pPr>
              <a:lvl7pPr marL="2971800" indent="-228600" eaLnBrk="0" fontAlgn="base" hangingPunct="0">
                <a:spcBef>
                  <a:spcPct val="0"/>
                </a:spcBef>
                <a:spcAft>
                  <a:spcPct val="0"/>
                </a:spcAft>
                <a:defRPr sz="1400">
                  <a:solidFill>
                    <a:schemeClr val="tx1"/>
                  </a:solidFill>
                  <a:latin typeface="Comic Sans MS" pitchFamily="66" charset="0"/>
                </a:defRPr>
              </a:lvl7pPr>
              <a:lvl8pPr marL="3429000" indent="-228600" eaLnBrk="0" fontAlgn="base" hangingPunct="0">
                <a:spcBef>
                  <a:spcPct val="0"/>
                </a:spcBef>
                <a:spcAft>
                  <a:spcPct val="0"/>
                </a:spcAft>
                <a:defRPr sz="1400">
                  <a:solidFill>
                    <a:schemeClr val="tx1"/>
                  </a:solidFill>
                  <a:latin typeface="Comic Sans MS" pitchFamily="66" charset="0"/>
                </a:defRPr>
              </a:lvl8pPr>
              <a:lvl9pPr marL="3886200" indent="-228600" eaLnBrk="0" fontAlgn="base" hangingPunct="0">
                <a:spcBef>
                  <a:spcPct val="0"/>
                </a:spcBef>
                <a:spcAft>
                  <a:spcPct val="0"/>
                </a:spcAft>
                <a:defRPr sz="1400">
                  <a:solidFill>
                    <a:schemeClr val="tx1"/>
                  </a:solidFill>
                  <a:latin typeface="Comic Sans MS" pitchFamily="66" charset="0"/>
                </a:defRPr>
              </a:lvl9pPr>
            </a:lstStyle>
            <a:p>
              <a:pPr algn="ctr" eaLnBrk="1" hangingPunct="1"/>
              <a:r>
                <a:rPr lang="fr-FR" altLang="fr-FR" sz="1100" b="1" dirty="0">
                  <a:solidFill>
                    <a:srgbClr val="000000"/>
                  </a:solidFill>
                  <a:latin typeface="Arial Narrow" pitchFamily="34" charset="0"/>
                  <a:ea typeface="Calibri" pitchFamily="34" charset="0"/>
                  <a:cs typeface="Times New Roman" pitchFamily="18" charset="0"/>
                </a:rPr>
                <a:t>Activités professionnelles</a:t>
              </a:r>
              <a:endParaRPr lang="fr-FR" altLang="fr-FR" sz="1100" dirty="0">
                <a:latin typeface="Calibri" pitchFamily="34" charset="0"/>
                <a:ea typeface="Calibri" pitchFamily="34" charset="0"/>
                <a:cs typeface="Times New Roman" pitchFamily="18" charset="0"/>
              </a:endParaRPr>
            </a:p>
          </p:txBody>
        </p:sp>
        <p:sp>
          <p:nvSpPr>
            <p:cNvPr id="8" name="Zone de texte 270"/>
            <p:cNvSpPr txBox="1">
              <a:spLocks noChangeArrowheads="1"/>
            </p:cNvSpPr>
            <p:nvPr/>
          </p:nvSpPr>
          <p:spPr bwMode="auto">
            <a:xfrm>
              <a:off x="4492" y="3562"/>
              <a:ext cx="2345" cy="40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99"/>
                  </a:solidFill>
                </a14:hiddenFill>
              </a:ext>
            </a:extLst>
          </p:spPr>
          <p:txBody>
            <a:bodyPr lIns="18000" tIns="10800" rIns="18000" bIns="10800"/>
            <a:lstStyle>
              <a:lvl1pPr eaLnBrk="0" hangingPunct="0">
                <a:defRPr sz="1400">
                  <a:solidFill>
                    <a:schemeClr val="tx1"/>
                  </a:solidFill>
                  <a:latin typeface="Comic Sans MS" pitchFamily="66" charset="0"/>
                </a:defRPr>
              </a:lvl1pPr>
              <a:lvl2pPr marL="742950" indent="-285750" eaLnBrk="0" hangingPunct="0">
                <a:defRPr sz="1400">
                  <a:solidFill>
                    <a:schemeClr val="tx1"/>
                  </a:solidFill>
                  <a:latin typeface="Comic Sans MS" pitchFamily="66" charset="0"/>
                </a:defRPr>
              </a:lvl2pPr>
              <a:lvl3pPr marL="1143000" indent="-228600" eaLnBrk="0" hangingPunct="0">
                <a:defRPr sz="1400">
                  <a:solidFill>
                    <a:schemeClr val="tx1"/>
                  </a:solidFill>
                  <a:latin typeface="Comic Sans MS" pitchFamily="66" charset="0"/>
                </a:defRPr>
              </a:lvl3pPr>
              <a:lvl4pPr marL="1600200" indent="-228600" eaLnBrk="0" hangingPunct="0">
                <a:defRPr sz="1400">
                  <a:solidFill>
                    <a:schemeClr val="tx1"/>
                  </a:solidFill>
                  <a:latin typeface="Comic Sans MS" pitchFamily="66" charset="0"/>
                </a:defRPr>
              </a:lvl4pPr>
              <a:lvl5pPr marL="2057400" indent="-228600" eaLnBrk="0" hangingPunct="0">
                <a:defRPr sz="1400">
                  <a:solidFill>
                    <a:schemeClr val="tx1"/>
                  </a:solidFill>
                  <a:latin typeface="Comic Sans MS" pitchFamily="66" charset="0"/>
                </a:defRPr>
              </a:lvl5pPr>
              <a:lvl6pPr marL="2514600" indent="-228600" eaLnBrk="0" fontAlgn="base" hangingPunct="0">
                <a:spcBef>
                  <a:spcPct val="0"/>
                </a:spcBef>
                <a:spcAft>
                  <a:spcPct val="0"/>
                </a:spcAft>
                <a:defRPr sz="1400">
                  <a:solidFill>
                    <a:schemeClr val="tx1"/>
                  </a:solidFill>
                  <a:latin typeface="Comic Sans MS" pitchFamily="66" charset="0"/>
                </a:defRPr>
              </a:lvl6pPr>
              <a:lvl7pPr marL="2971800" indent="-228600" eaLnBrk="0" fontAlgn="base" hangingPunct="0">
                <a:spcBef>
                  <a:spcPct val="0"/>
                </a:spcBef>
                <a:spcAft>
                  <a:spcPct val="0"/>
                </a:spcAft>
                <a:defRPr sz="1400">
                  <a:solidFill>
                    <a:schemeClr val="tx1"/>
                  </a:solidFill>
                  <a:latin typeface="Comic Sans MS" pitchFamily="66" charset="0"/>
                </a:defRPr>
              </a:lvl7pPr>
              <a:lvl8pPr marL="3429000" indent="-228600" eaLnBrk="0" fontAlgn="base" hangingPunct="0">
                <a:spcBef>
                  <a:spcPct val="0"/>
                </a:spcBef>
                <a:spcAft>
                  <a:spcPct val="0"/>
                </a:spcAft>
                <a:defRPr sz="1400">
                  <a:solidFill>
                    <a:schemeClr val="tx1"/>
                  </a:solidFill>
                  <a:latin typeface="Comic Sans MS" pitchFamily="66" charset="0"/>
                </a:defRPr>
              </a:lvl8pPr>
              <a:lvl9pPr marL="3886200" indent="-228600" eaLnBrk="0" fontAlgn="base" hangingPunct="0">
                <a:spcBef>
                  <a:spcPct val="0"/>
                </a:spcBef>
                <a:spcAft>
                  <a:spcPct val="0"/>
                </a:spcAft>
                <a:defRPr sz="1400">
                  <a:solidFill>
                    <a:schemeClr val="tx1"/>
                  </a:solidFill>
                  <a:latin typeface="Comic Sans MS" pitchFamily="66" charset="0"/>
                </a:defRPr>
              </a:lvl9pPr>
            </a:lstStyle>
            <a:p>
              <a:pPr algn="ctr" eaLnBrk="1" hangingPunct="1"/>
              <a:r>
                <a:rPr lang="fr-FR" altLang="fr-FR" sz="1100" b="1">
                  <a:solidFill>
                    <a:srgbClr val="000000"/>
                  </a:solidFill>
                  <a:latin typeface="Arial Narrow" pitchFamily="34" charset="0"/>
                  <a:ea typeface="Calibri" pitchFamily="34" charset="0"/>
                  <a:cs typeface="Times New Roman" pitchFamily="18" charset="0"/>
                </a:rPr>
                <a:t>Unités</a:t>
              </a:r>
              <a:endParaRPr lang="fr-FR" altLang="fr-FR" sz="1100">
                <a:latin typeface="Calibri" pitchFamily="34" charset="0"/>
                <a:ea typeface="Calibri" pitchFamily="34" charset="0"/>
                <a:cs typeface="Times New Roman" pitchFamily="18" charset="0"/>
              </a:endParaRPr>
            </a:p>
          </p:txBody>
        </p:sp>
        <p:sp>
          <p:nvSpPr>
            <p:cNvPr id="9" name="Zone de texte 271"/>
            <p:cNvSpPr txBox="1">
              <a:spLocks noChangeArrowheads="1"/>
            </p:cNvSpPr>
            <p:nvPr/>
          </p:nvSpPr>
          <p:spPr bwMode="auto">
            <a:xfrm>
              <a:off x="8137" y="3111"/>
              <a:ext cx="2698" cy="40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99"/>
                  </a:solidFill>
                </a14:hiddenFill>
              </a:ext>
            </a:extLst>
          </p:spPr>
          <p:txBody>
            <a:bodyPr lIns="18000" tIns="10800" rIns="18000" bIns="10800"/>
            <a:lstStyle>
              <a:lvl1pPr eaLnBrk="0" hangingPunct="0">
                <a:defRPr sz="1400">
                  <a:solidFill>
                    <a:schemeClr val="tx1"/>
                  </a:solidFill>
                  <a:latin typeface="Comic Sans MS" pitchFamily="66" charset="0"/>
                </a:defRPr>
              </a:lvl1pPr>
              <a:lvl2pPr marL="742950" indent="-285750" eaLnBrk="0" hangingPunct="0">
                <a:defRPr sz="1400">
                  <a:solidFill>
                    <a:schemeClr val="tx1"/>
                  </a:solidFill>
                  <a:latin typeface="Comic Sans MS" pitchFamily="66" charset="0"/>
                </a:defRPr>
              </a:lvl2pPr>
              <a:lvl3pPr marL="1143000" indent="-228600" eaLnBrk="0" hangingPunct="0">
                <a:defRPr sz="1400">
                  <a:solidFill>
                    <a:schemeClr val="tx1"/>
                  </a:solidFill>
                  <a:latin typeface="Comic Sans MS" pitchFamily="66" charset="0"/>
                </a:defRPr>
              </a:lvl3pPr>
              <a:lvl4pPr marL="1600200" indent="-228600" eaLnBrk="0" hangingPunct="0">
                <a:defRPr sz="1400">
                  <a:solidFill>
                    <a:schemeClr val="tx1"/>
                  </a:solidFill>
                  <a:latin typeface="Comic Sans MS" pitchFamily="66" charset="0"/>
                </a:defRPr>
              </a:lvl4pPr>
              <a:lvl5pPr marL="2057400" indent="-228600" eaLnBrk="0" hangingPunct="0">
                <a:defRPr sz="1400">
                  <a:solidFill>
                    <a:schemeClr val="tx1"/>
                  </a:solidFill>
                  <a:latin typeface="Comic Sans MS" pitchFamily="66" charset="0"/>
                </a:defRPr>
              </a:lvl5pPr>
              <a:lvl6pPr marL="2514600" indent="-228600" eaLnBrk="0" fontAlgn="base" hangingPunct="0">
                <a:spcBef>
                  <a:spcPct val="0"/>
                </a:spcBef>
                <a:spcAft>
                  <a:spcPct val="0"/>
                </a:spcAft>
                <a:defRPr sz="1400">
                  <a:solidFill>
                    <a:schemeClr val="tx1"/>
                  </a:solidFill>
                  <a:latin typeface="Comic Sans MS" pitchFamily="66" charset="0"/>
                </a:defRPr>
              </a:lvl6pPr>
              <a:lvl7pPr marL="2971800" indent="-228600" eaLnBrk="0" fontAlgn="base" hangingPunct="0">
                <a:spcBef>
                  <a:spcPct val="0"/>
                </a:spcBef>
                <a:spcAft>
                  <a:spcPct val="0"/>
                </a:spcAft>
                <a:defRPr sz="1400">
                  <a:solidFill>
                    <a:schemeClr val="tx1"/>
                  </a:solidFill>
                  <a:latin typeface="Comic Sans MS" pitchFamily="66" charset="0"/>
                </a:defRPr>
              </a:lvl7pPr>
              <a:lvl8pPr marL="3429000" indent="-228600" eaLnBrk="0" fontAlgn="base" hangingPunct="0">
                <a:spcBef>
                  <a:spcPct val="0"/>
                </a:spcBef>
                <a:spcAft>
                  <a:spcPct val="0"/>
                </a:spcAft>
                <a:defRPr sz="1400">
                  <a:solidFill>
                    <a:schemeClr val="tx1"/>
                  </a:solidFill>
                  <a:latin typeface="Comic Sans MS" pitchFamily="66" charset="0"/>
                </a:defRPr>
              </a:lvl8pPr>
              <a:lvl9pPr marL="3886200" indent="-228600" eaLnBrk="0" fontAlgn="base" hangingPunct="0">
                <a:spcBef>
                  <a:spcPct val="0"/>
                </a:spcBef>
                <a:spcAft>
                  <a:spcPct val="0"/>
                </a:spcAft>
                <a:defRPr sz="1400">
                  <a:solidFill>
                    <a:schemeClr val="tx1"/>
                  </a:solidFill>
                  <a:latin typeface="Comic Sans MS" pitchFamily="66" charset="0"/>
                </a:defRPr>
              </a:lvl9pPr>
            </a:lstStyle>
            <a:p>
              <a:pPr algn="ctr" eaLnBrk="1" hangingPunct="1"/>
              <a:r>
                <a:rPr lang="fr-FR" altLang="fr-FR" sz="1100" b="1" dirty="0">
                  <a:solidFill>
                    <a:srgbClr val="000000"/>
                  </a:solidFill>
                  <a:latin typeface="Arial Narrow" pitchFamily="34" charset="0"/>
                  <a:ea typeface="Calibri" pitchFamily="34" charset="0"/>
                  <a:cs typeface="Times New Roman" pitchFamily="18" charset="0"/>
                </a:rPr>
                <a:t>Compétences</a:t>
              </a:r>
              <a:endParaRPr lang="fr-FR" altLang="fr-FR" sz="1100" dirty="0">
                <a:latin typeface="Calibri" pitchFamily="34" charset="0"/>
                <a:ea typeface="Calibri" pitchFamily="34" charset="0"/>
                <a:cs typeface="Times New Roman" pitchFamily="18" charset="0"/>
              </a:endParaRPr>
            </a:p>
          </p:txBody>
        </p:sp>
        <p:sp>
          <p:nvSpPr>
            <p:cNvPr id="10" name="Forme libre 41"/>
            <p:cNvSpPr>
              <a:spLocks/>
            </p:cNvSpPr>
            <p:nvPr/>
          </p:nvSpPr>
          <p:spPr bwMode="auto">
            <a:xfrm rot="10800000">
              <a:off x="7319" y="8926"/>
              <a:ext cx="802" cy="1729"/>
            </a:xfrm>
            <a:custGeom>
              <a:avLst/>
              <a:gdLst>
                <a:gd name="T0" fmla="*/ 0 w 9066"/>
                <a:gd name="T1" fmla="*/ 0 h 10926"/>
                <a:gd name="T2" fmla="*/ 6 w 9066"/>
                <a:gd name="T3" fmla="*/ 16 h 10926"/>
                <a:gd name="T4" fmla="*/ 6 w 9066"/>
                <a:gd name="T5" fmla="*/ 43 h 10926"/>
                <a:gd name="T6" fmla="*/ 0 w 9066"/>
                <a:gd name="T7" fmla="*/ 31 h 109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066" h="10926">
                  <a:moveTo>
                    <a:pt x="153" y="0"/>
                  </a:moveTo>
                  <a:lnTo>
                    <a:pt x="8925" y="3997"/>
                  </a:lnTo>
                  <a:cubicBezTo>
                    <a:pt x="8928" y="5969"/>
                    <a:pt x="9063" y="8955"/>
                    <a:pt x="9066" y="10926"/>
                  </a:cubicBezTo>
                  <a:cubicBezTo>
                    <a:pt x="5776" y="10020"/>
                    <a:pt x="4756" y="9463"/>
                    <a:pt x="0" y="7904"/>
                  </a:cubicBezTo>
                </a:path>
              </a:pathLst>
            </a:custGeom>
            <a:solidFill>
              <a:srgbClr val="F2F2F2"/>
            </a:solidFill>
            <a:ln w="9525">
              <a:solidFill>
                <a:srgbClr val="595959"/>
              </a:solidFill>
              <a:round/>
              <a:headEnd/>
              <a:tailEnd/>
            </a:ln>
          </p:spPr>
          <p:txBody>
            <a:bodyPr/>
            <a:lstStyle/>
            <a:p>
              <a:endParaRPr lang="fr-FR"/>
            </a:p>
          </p:txBody>
        </p:sp>
        <p:sp>
          <p:nvSpPr>
            <p:cNvPr id="11" name="Forme libre 42"/>
            <p:cNvSpPr>
              <a:spLocks/>
            </p:cNvSpPr>
            <p:nvPr/>
          </p:nvSpPr>
          <p:spPr bwMode="auto">
            <a:xfrm>
              <a:off x="7307" y="5082"/>
              <a:ext cx="814" cy="2232"/>
            </a:xfrm>
            <a:custGeom>
              <a:avLst/>
              <a:gdLst>
                <a:gd name="T0" fmla="*/ 7 w 8730"/>
                <a:gd name="T1" fmla="*/ 0 h 12311"/>
                <a:gd name="T2" fmla="*/ 0 w 8730"/>
                <a:gd name="T3" fmla="*/ 18 h 12311"/>
                <a:gd name="T4" fmla="*/ 0 w 8730"/>
                <a:gd name="T5" fmla="*/ 59 h 12311"/>
                <a:gd name="T6" fmla="*/ 7 w 8730"/>
                <a:gd name="T7" fmla="*/ 73 h 123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730" h="12311">
                  <a:moveTo>
                    <a:pt x="8373" y="0"/>
                  </a:moveTo>
                  <a:cubicBezTo>
                    <a:pt x="1495" y="2550"/>
                    <a:pt x="3109" y="2210"/>
                    <a:pt x="0" y="3108"/>
                  </a:cubicBezTo>
                  <a:cubicBezTo>
                    <a:pt x="15" y="4748"/>
                    <a:pt x="109" y="8264"/>
                    <a:pt x="124" y="9903"/>
                  </a:cubicBezTo>
                  <a:lnTo>
                    <a:pt x="8730" y="12311"/>
                  </a:lnTo>
                </a:path>
              </a:pathLst>
            </a:custGeom>
            <a:solidFill>
              <a:srgbClr val="FBD4B4"/>
            </a:solidFill>
            <a:ln w="6350">
              <a:solidFill>
                <a:srgbClr val="000000"/>
              </a:solidFill>
              <a:round/>
              <a:headEnd/>
              <a:tailEnd/>
            </a:ln>
          </p:spPr>
          <p:txBody>
            <a:bodyPr/>
            <a:lstStyle/>
            <a:p>
              <a:endParaRPr lang="fr-FR"/>
            </a:p>
          </p:txBody>
        </p:sp>
        <p:sp>
          <p:nvSpPr>
            <p:cNvPr id="12" name="Forme libre 43"/>
            <p:cNvSpPr>
              <a:spLocks/>
            </p:cNvSpPr>
            <p:nvPr/>
          </p:nvSpPr>
          <p:spPr bwMode="auto">
            <a:xfrm rot="19912242">
              <a:off x="2573" y="8090"/>
              <a:ext cx="2317" cy="995"/>
            </a:xfrm>
            <a:custGeom>
              <a:avLst/>
              <a:gdLst>
                <a:gd name="T0" fmla="*/ 0 w 10285"/>
                <a:gd name="T1" fmla="*/ 115726 h 5489"/>
                <a:gd name="T2" fmla="*/ 1296 w 10285"/>
                <a:gd name="T3" fmla="*/ 65506 h 5489"/>
                <a:gd name="T4" fmla="*/ 1310 w 10285"/>
                <a:gd name="T5" fmla="*/ 0 h 5489"/>
                <a:gd name="T6" fmla="*/ 0 w 10285"/>
                <a:gd name="T7" fmla="*/ 17352 h 5489"/>
                <a:gd name="T8" fmla="*/ 0 60000 65536"/>
                <a:gd name="T9" fmla="*/ 0 60000 65536"/>
                <a:gd name="T10" fmla="*/ 0 60000 65536"/>
                <a:gd name="T11" fmla="*/ 0 60000 65536"/>
                <a:gd name="connsiteX0" fmla="*/ 339 w 10339"/>
                <a:gd name="connsiteY0" fmla="*/ 10000 h 10000"/>
                <a:gd name="connsiteX1" fmla="*/ 10237 w 10339"/>
                <a:gd name="connsiteY1" fmla="*/ 5660 h 10000"/>
                <a:gd name="connsiteX2" fmla="*/ 10339 w 10339"/>
                <a:gd name="connsiteY2" fmla="*/ 0 h 10000"/>
                <a:gd name="connsiteX3" fmla="*/ 0 w 10339"/>
                <a:gd name="connsiteY3" fmla="*/ 1280 h 10000"/>
                <a:gd name="connsiteX0" fmla="*/ 0 w 11225"/>
                <a:gd name="connsiteY0" fmla="*/ 10109 h 10109"/>
                <a:gd name="connsiteX1" fmla="*/ 11123 w 11225"/>
                <a:gd name="connsiteY1" fmla="*/ 5660 h 10109"/>
                <a:gd name="connsiteX2" fmla="*/ 11225 w 11225"/>
                <a:gd name="connsiteY2" fmla="*/ 0 h 10109"/>
                <a:gd name="connsiteX3" fmla="*/ 886 w 11225"/>
                <a:gd name="connsiteY3" fmla="*/ 1280 h 10109"/>
                <a:gd name="connsiteX0" fmla="*/ 1897 w 13122"/>
                <a:gd name="connsiteY0" fmla="*/ 10109 h 10109"/>
                <a:gd name="connsiteX1" fmla="*/ 13020 w 13122"/>
                <a:gd name="connsiteY1" fmla="*/ 5660 h 10109"/>
                <a:gd name="connsiteX2" fmla="*/ 13122 w 13122"/>
                <a:gd name="connsiteY2" fmla="*/ 0 h 10109"/>
                <a:gd name="connsiteX3" fmla="*/ 0 w 13122"/>
                <a:gd name="connsiteY3" fmla="*/ 6311 h 10109"/>
              </a:gdLst>
              <a:ahLst/>
              <a:cxnLst>
                <a:cxn ang="0">
                  <a:pos x="connsiteX0" y="connsiteY0"/>
                </a:cxn>
                <a:cxn ang="0">
                  <a:pos x="connsiteX1" y="connsiteY1"/>
                </a:cxn>
                <a:cxn ang="0">
                  <a:pos x="connsiteX2" y="connsiteY2"/>
                </a:cxn>
                <a:cxn ang="0">
                  <a:pos x="connsiteX3" y="connsiteY3"/>
                </a:cxn>
              </a:cxnLst>
              <a:rect l="l" t="t" r="r" b="b"/>
              <a:pathLst>
                <a:path w="13122" h="10109">
                  <a:moveTo>
                    <a:pt x="1897" y="10109"/>
                  </a:moveTo>
                  <a:lnTo>
                    <a:pt x="13020" y="5660"/>
                  </a:lnTo>
                  <a:cubicBezTo>
                    <a:pt x="13120" y="3465"/>
                    <a:pt x="13022" y="2195"/>
                    <a:pt x="13122" y="0"/>
                  </a:cubicBezTo>
                  <a:cubicBezTo>
                    <a:pt x="9789" y="500"/>
                    <a:pt x="3333" y="5811"/>
                    <a:pt x="0" y="6311"/>
                  </a:cubicBezTo>
                </a:path>
              </a:pathLst>
            </a:custGeom>
            <a:solidFill>
              <a:srgbClr val="FFFF99"/>
            </a:solidFill>
            <a:ln w="3175">
              <a:noFill/>
              <a:round/>
              <a:headEnd/>
              <a:tailEnd/>
            </a:ln>
          </p:spPr>
          <p:txBody>
            <a:bodyPr/>
            <a:lstStyle/>
            <a:p>
              <a:endParaRPr lang="fr-FR"/>
            </a:p>
          </p:txBody>
        </p:sp>
        <p:sp>
          <p:nvSpPr>
            <p:cNvPr id="13" name="Forme libre 44"/>
            <p:cNvSpPr>
              <a:spLocks/>
            </p:cNvSpPr>
            <p:nvPr/>
          </p:nvSpPr>
          <p:spPr bwMode="auto">
            <a:xfrm rot="10800000">
              <a:off x="7331" y="3799"/>
              <a:ext cx="784" cy="1489"/>
            </a:xfrm>
            <a:custGeom>
              <a:avLst/>
              <a:gdLst>
                <a:gd name="T0" fmla="*/ 0 w 10001"/>
                <a:gd name="T1" fmla="*/ 10 h 10000"/>
                <a:gd name="T2" fmla="*/ 5 w 10001"/>
                <a:gd name="T3" fmla="*/ 0 h 10000"/>
                <a:gd name="T4" fmla="*/ 5 w 10001"/>
                <a:gd name="T5" fmla="*/ 24 h 10000"/>
                <a:gd name="T6" fmla="*/ 0 w 10001"/>
                <a:gd name="T7" fmla="*/ 33 h 10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01" h="10000">
                  <a:moveTo>
                    <a:pt x="0" y="3110"/>
                  </a:moveTo>
                  <a:cubicBezTo>
                    <a:pt x="4412" y="1749"/>
                    <a:pt x="5416" y="1228"/>
                    <a:pt x="10000" y="0"/>
                  </a:cubicBezTo>
                  <a:cubicBezTo>
                    <a:pt x="10004" y="1639"/>
                    <a:pt x="9996" y="5637"/>
                    <a:pt x="10000" y="7274"/>
                  </a:cubicBezTo>
                  <a:cubicBezTo>
                    <a:pt x="5680" y="8110"/>
                    <a:pt x="5118" y="8800"/>
                    <a:pt x="331" y="10000"/>
                  </a:cubicBezTo>
                </a:path>
              </a:pathLst>
            </a:custGeom>
            <a:solidFill>
              <a:srgbClr val="99FF99"/>
            </a:solidFill>
            <a:ln w="9525">
              <a:solidFill>
                <a:srgbClr val="92D050"/>
              </a:solidFill>
              <a:round/>
              <a:headEnd/>
              <a:tailEnd/>
            </a:ln>
          </p:spPr>
          <p:txBody>
            <a:bodyPr/>
            <a:lstStyle/>
            <a:p>
              <a:endParaRPr lang="fr-FR"/>
            </a:p>
          </p:txBody>
        </p:sp>
        <p:sp>
          <p:nvSpPr>
            <p:cNvPr id="14" name="Forme libre 45"/>
            <p:cNvSpPr>
              <a:spLocks/>
            </p:cNvSpPr>
            <p:nvPr/>
          </p:nvSpPr>
          <p:spPr bwMode="auto">
            <a:xfrm>
              <a:off x="3184" y="5570"/>
              <a:ext cx="1278" cy="2564"/>
            </a:xfrm>
            <a:custGeom>
              <a:avLst/>
              <a:gdLst>
                <a:gd name="T0" fmla="*/ 9 w 10000"/>
                <a:gd name="T1" fmla="*/ 0 h 9697"/>
                <a:gd name="T2" fmla="*/ 1616 w 10000"/>
                <a:gd name="T3" fmla="*/ 955 h 9697"/>
                <a:gd name="T4" fmla="*/ 1616 w 10000"/>
                <a:gd name="T5" fmla="*/ 19909 h 9697"/>
                <a:gd name="T6" fmla="*/ 0 w 10000"/>
                <a:gd name="T7" fmla="*/ 42873 h 969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00" h="9697">
                  <a:moveTo>
                    <a:pt x="56" y="0"/>
                  </a:moveTo>
                  <a:lnTo>
                    <a:pt x="10000" y="216"/>
                  </a:lnTo>
                  <a:lnTo>
                    <a:pt x="10000" y="4503"/>
                  </a:lnTo>
                  <a:lnTo>
                    <a:pt x="0" y="9697"/>
                  </a:lnTo>
                </a:path>
              </a:pathLst>
            </a:custGeom>
            <a:solidFill>
              <a:srgbClr val="FBD4B4"/>
            </a:solidFill>
            <a:ln w="6350">
              <a:solidFill>
                <a:srgbClr val="000000"/>
              </a:solidFill>
              <a:round/>
              <a:headEnd/>
              <a:tailEnd/>
            </a:ln>
          </p:spPr>
          <p:txBody>
            <a:bodyPr/>
            <a:lstStyle/>
            <a:p>
              <a:endParaRPr lang="fr-FR"/>
            </a:p>
          </p:txBody>
        </p:sp>
        <p:sp>
          <p:nvSpPr>
            <p:cNvPr id="15" name="Forme libre 46"/>
            <p:cNvSpPr>
              <a:spLocks/>
            </p:cNvSpPr>
            <p:nvPr/>
          </p:nvSpPr>
          <p:spPr bwMode="auto">
            <a:xfrm>
              <a:off x="3184" y="4209"/>
              <a:ext cx="1308" cy="1712"/>
            </a:xfrm>
            <a:custGeom>
              <a:avLst/>
              <a:gdLst>
                <a:gd name="T0" fmla="*/ 33 w 10000"/>
                <a:gd name="T1" fmla="*/ 0 h 10961"/>
                <a:gd name="T2" fmla="*/ 1375 w 10000"/>
                <a:gd name="T3" fmla="*/ 81 h 10961"/>
                <a:gd name="T4" fmla="*/ 1375 w 10000"/>
                <a:gd name="T5" fmla="*/ 414 h 10961"/>
                <a:gd name="T6" fmla="*/ 0 w 10000"/>
                <a:gd name="T7" fmla="*/ 668 h 1096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00" h="10961">
                  <a:moveTo>
                    <a:pt x="243" y="0"/>
                  </a:moveTo>
                  <a:lnTo>
                    <a:pt x="10000" y="1330"/>
                  </a:lnTo>
                  <a:cubicBezTo>
                    <a:pt x="10003" y="3797"/>
                    <a:pt x="9997" y="4321"/>
                    <a:pt x="10000" y="6786"/>
                  </a:cubicBezTo>
                  <a:lnTo>
                    <a:pt x="0" y="10961"/>
                  </a:lnTo>
                </a:path>
              </a:pathLst>
            </a:custGeom>
            <a:solidFill>
              <a:srgbClr val="99FF99"/>
            </a:solidFill>
            <a:ln w="9525">
              <a:solidFill>
                <a:srgbClr val="92D050"/>
              </a:solidFill>
              <a:round/>
              <a:headEnd/>
              <a:tailEnd/>
            </a:ln>
          </p:spPr>
          <p:txBody>
            <a:bodyPr/>
            <a:lstStyle/>
            <a:p>
              <a:endParaRPr lang="fr-FR"/>
            </a:p>
          </p:txBody>
        </p:sp>
        <p:sp>
          <p:nvSpPr>
            <p:cNvPr id="16" name="Zone de texte 284"/>
            <p:cNvSpPr txBox="1">
              <a:spLocks noChangeArrowheads="1"/>
            </p:cNvSpPr>
            <p:nvPr/>
          </p:nvSpPr>
          <p:spPr bwMode="auto">
            <a:xfrm>
              <a:off x="443" y="8758"/>
              <a:ext cx="2796" cy="803"/>
            </a:xfrm>
            <a:prstGeom prst="rect">
              <a:avLst/>
            </a:prstGeom>
            <a:solidFill>
              <a:srgbClr val="99CCFF"/>
            </a:solidFill>
            <a:ln w="9525">
              <a:solidFill>
                <a:srgbClr val="000000"/>
              </a:solidFill>
              <a:miter lim="800000"/>
              <a:headEnd/>
              <a:tailEnd/>
            </a:ln>
          </p:spPr>
          <p:txBody>
            <a:bodyPr lIns="36000" tIns="10800" rIns="18000" bIns="10800"/>
            <a:lstStyle>
              <a:lvl1pPr eaLnBrk="0" hangingPunct="0">
                <a:defRPr sz="1400">
                  <a:solidFill>
                    <a:schemeClr val="tx1"/>
                  </a:solidFill>
                  <a:latin typeface="Comic Sans MS" pitchFamily="66" charset="0"/>
                </a:defRPr>
              </a:lvl1pPr>
              <a:lvl2pPr marL="742950" indent="-285750" eaLnBrk="0" hangingPunct="0">
                <a:defRPr sz="1400">
                  <a:solidFill>
                    <a:schemeClr val="tx1"/>
                  </a:solidFill>
                  <a:latin typeface="Comic Sans MS" pitchFamily="66" charset="0"/>
                </a:defRPr>
              </a:lvl2pPr>
              <a:lvl3pPr marL="1143000" indent="-228600" eaLnBrk="0" hangingPunct="0">
                <a:defRPr sz="1400">
                  <a:solidFill>
                    <a:schemeClr val="tx1"/>
                  </a:solidFill>
                  <a:latin typeface="Comic Sans MS" pitchFamily="66" charset="0"/>
                </a:defRPr>
              </a:lvl3pPr>
              <a:lvl4pPr marL="1600200" indent="-228600" eaLnBrk="0" hangingPunct="0">
                <a:defRPr sz="1400">
                  <a:solidFill>
                    <a:schemeClr val="tx1"/>
                  </a:solidFill>
                  <a:latin typeface="Comic Sans MS" pitchFamily="66" charset="0"/>
                </a:defRPr>
              </a:lvl4pPr>
              <a:lvl5pPr marL="2057400" indent="-228600" eaLnBrk="0" hangingPunct="0">
                <a:defRPr sz="1400">
                  <a:solidFill>
                    <a:schemeClr val="tx1"/>
                  </a:solidFill>
                  <a:latin typeface="Comic Sans MS" pitchFamily="66" charset="0"/>
                </a:defRPr>
              </a:lvl5pPr>
              <a:lvl6pPr marL="2514600" indent="-228600" eaLnBrk="0" fontAlgn="base" hangingPunct="0">
                <a:spcBef>
                  <a:spcPct val="0"/>
                </a:spcBef>
                <a:spcAft>
                  <a:spcPct val="0"/>
                </a:spcAft>
                <a:defRPr sz="1400">
                  <a:solidFill>
                    <a:schemeClr val="tx1"/>
                  </a:solidFill>
                  <a:latin typeface="Comic Sans MS" pitchFamily="66" charset="0"/>
                </a:defRPr>
              </a:lvl6pPr>
              <a:lvl7pPr marL="2971800" indent="-228600" eaLnBrk="0" fontAlgn="base" hangingPunct="0">
                <a:spcBef>
                  <a:spcPct val="0"/>
                </a:spcBef>
                <a:spcAft>
                  <a:spcPct val="0"/>
                </a:spcAft>
                <a:defRPr sz="1400">
                  <a:solidFill>
                    <a:schemeClr val="tx1"/>
                  </a:solidFill>
                  <a:latin typeface="Comic Sans MS" pitchFamily="66" charset="0"/>
                </a:defRPr>
              </a:lvl7pPr>
              <a:lvl8pPr marL="3429000" indent="-228600" eaLnBrk="0" fontAlgn="base" hangingPunct="0">
                <a:spcBef>
                  <a:spcPct val="0"/>
                </a:spcBef>
                <a:spcAft>
                  <a:spcPct val="0"/>
                </a:spcAft>
                <a:defRPr sz="1400">
                  <a:solidFill>
                    <a:schemeClr val="tx1"/>
                  </a:solidFill>
                  <a:latin typeface="Comic Sans MS" pitchFamily="66" charset="0"/>
                </a:defRPr>
              </a:lvl8pPr>
              <a:lvl9pPr marL="3886200" indent="-228600" eaLnBrk="0" fontAlgn="base" hangingPunct="0">
                <a:spcBef>
                  <a:spcPct val="0"/>
                </a:spcBef>
                <a:spcAft>
                  <a:spcPct val="0"/>
                </a:spcAft>
                <a:defRPr sz="1400">
                  <a:solidFill>
                    <a:schemeClr val="tx1"/>
                  </a:solidFill>
                  <a:latin typeface="Comic Sans MS" pitchFamily="66" charset="0"/>
                </a:defRPr>
              </a:lvl9pPr>
            </a:lstStyle>
            <a:p>
              <a:pPr eaLnBrk="1" hangingPunct="1"/>
              <a:r>
                <a:rPr lang="fr-FR" altLang="fr-FR" sz="1000" b="1" dirty="0">
                  <a:solidFill>
                    <a:srgbClr val="000000"/>
                  </a:solidFill>
                  <a:latin typeface="Arial" charset="0"/>
                  <a:ea typeface="Calibri" pitchFamily="34" charset="0"/>
                  <a:cs typeface="Times New Roman" pitchFamily="18" charset="0"/>
                </a:rPr>
                <a:t> </a:t>
              </a:r>
              <a:endParaRPr lang="fr-FR" altLang="fr-FR" sz="1100" dirty="0">
                <a:latin typeface="Calibri" pitchFamily="34" charset="0"/>
                <a:ea typeface="Calibri" pitchFamily="34" charset="0"/>
                <a:cs typeface="Times New Roman" pitchFamily="18" charset="0"/>
              </a:endParaRPr>
            </a:p>
            <a:p>
              <a:pPr eaLnBrk="1" hangingPunct="1"/>
              <a:r>
                <a:rPr lang="fr-FR" altLang="fr-FR" sz="1000" b="1" dirty="0">
                  <a:solidFill>
                    <a:srgbClr val="000000"/>
                  </a:solidFill>
                  <a:latin typeface="Arial" charset="0"/>
                  <a:ea typeface="Calibri" pitchFamily="34" charset="0"/>
                  <a:cs typeface="Times New Roman" pitchFamily="18" charset="0"/>
                </a:rPr>
                <a:t>A2. Diagnostic</a:t>
              </a:r>
              <a:endParaRPr lang="fr-FR" altLang="fr-FR" sz="1100" dirty="0">
                <a:latin typeface="Calibri" pitchFamily="34" charset="0"/>
                <a:ea typeface="Calibri" pitchFamily="34" charset="0"/>
                <a:cs typeface="Times New Roman" pitchFamily="18" charset="0"/>
              </a:endParaRPr>
            </a:p>
          </p:txBody>
        </p:sp>
        <p:sp>
          <p:nvSpPr>
            <p:cNvPr id="17" name="Zone de texte 281"/>
            <p:cNvSpPr txBox="1">
              <a:spLocks noChangeArrowheads="1"/>
            </p:cNvSpPr>
            <p:nvPr/>
          </p:nvSpPr>
          <p:spPr bwMode="auto">
            <a:xfrm>
              <a:off x="405" y="7362"/>
              <a:ext cx="2812" cy="772"/>
            </a:xfrm>
            <a:prstGeom prst="rect">
              <a:avLst/>
            </a:prstGeom>
            <a:solidFill>
              <a:srgbClr val="99CCFF"/>
            </a:solidFill>
            <a:ln w="9525">
              <a:solidFill>
                <a:srgbClr val="000000"/>
              </a:solidFill>
              <a:miter lim="800000"/>
              <a:headEnd/>
              <a:tailEnd/>
            </a:ln>
          </p:spPr>
          <p:txBody>
            <a:bodyPr lIns="36000" tIns="10800" rIns="18000" bIns="10800" anchor="ctr"/>
            <a:lstStyle>
              <a:lvl1pPr eaLnBrk="0" hangingPunct="0">
                <a:defRPr sz="1400">
                  <a:solidFill>
                    <a:schemeClr val="tx1"/>
                  </a:solidFill>
                  <a:latin typeface="Comic Sans MS" pitchFamily="66" charset="0"/>
                </a:defRPr>
              </a:lvl1pPr>
              <a:lvl2pPr marL="742950" indent="-285750" eaLnBrk="0" hangingPunct="0">
                <a:defRPr sz="1400">
                  <a:solidFill>
                    <a:schemeClr val="tx1"/>
                  </a:solidFill>
                  <a:latin typeface="Comic Sans MS" pitchFamily="66" charset="0"/>
                </a:defRPr>
              </a:lvl2pPr>
              <a:lvl3pPr marL="1143000" indent="-228600" eaLnBrk="0" hangingPunct="0">
                <a:defRPr sz="1400">
                  <a:solidFill>
                    <a:schemeClr val="tx1"/>
                  </a:solidFill>
                  <a:latin typeface="Comic Sans MS" pitchFamily="66" charset="0"/>
                </a:defRPr>
              </a:lvl3pPr>
              <a:lvl4pPr marL="1600200" indent="-228600" eaLnBrk="0" hangingPunct="0">
                <a:defRPr sz="1400">
                  <a:solidFill>
                    <a:schemeClr val="tx1"/>
                  </a:solidFill>
                  <a:latin typeface="Comic Sans MS" pitchFamily="66" charset="0"/>
                </a:defRPr>
              </a:lvl4pPr>
              <a:lvl5pPr marL="2057400" indent="-228600" eaLnBrk="0" hangingPunct="0">
                <a:defRPr sz="1400">
                  <a:solidFill>
                    <a:schemeClr val="tx1"/>
                  </a:solidFill>
                  <a:latin typeface="Comic Sans MS" pitchFamily="66" charset="0"/>
                </a:defRPr>
              </a:lvl5pPr>
              <a:lvl6pPr marL="2514600" indent="-228600" eaLnBrk="0" fontAlgn="base" hangingPunct="0">
                <a:spcBef>
                  <a:spcPct val="0"/>
                </a:spcBef>
                <a:spcAft>
                  <a:spcPct val="0"/>
                </a:spcAft>
                <a:defRPr sz="1400">
                  <a:solidFill>
                    <a:schemeClr val="tx1"/>
                  </a:solidFill>
                  <a:latin typeface="Comic Sans MS" pitchFamily="66" charset="0"/>
                </a:defRPr>
              </a:lvl6pPr>
              <a:lvl7pPr marL="2971800" indent="-228600" eaLnBrk="0" fontAlgn="base" hangingPunct="0">
                <a:spcBef>
                  <a:spcPct val="0"/>
                </a:spcBef>
                <a:spcAft>
                  <a:spcPct val="0"/>
                </a:spcAft>
                <a:defRPr sz="1400">
                  <a:solidFill>
                    <a:schemeClr val="tx1"/>
                  </a:solidFill>
                  <a:latin typeface="Comic Sans MS" pitchFamily="66" charset="0"/>
                </a:defRPr>
              </a:lvl7pPr>
              <a:lvl8pPr marL="3429000" indent="-228600" eaLnBrk="0" fontAlgn="base" hangingPunct="0">
                <a:spcBef>
                  <a:spcPct val="0"/>
                </a:spcBef>
                <a:spcAft>
                  <a:spcPct val="0"/>
                </a:spcAft>
                <a:defRPr sz="1400">
                  <a:solidFill>
                    <a:schemeClr val="tx1"/>
                  </a:solidFill>
                  <a:latin typeface="Comic Sans MS" pitchFamily="66" charset="0"/>
                </a:defRPr>
              </a:lvl8pPr>
              <a:lvl9pPr marL="3886200" indent="-228600" eaLnBrk="0" fontAlgn="base" hangingPunct="0">
                <a:spcBef>
                  <a:spcPct val="0"/>
                </a:spcBef>
                <a:spcAft>
                  <a:spcPct val="0"/>
                </a:spcAft>
                <a:defRPr sz="1400">
                  <a:solidFill>
                    <a:schemeClr val="tx1"/>
                  </a:solidFill>
                  <a:latin typeface="Comic Sans MS" pitchFamily="66" charset="0"/>
                </a:defRPr>
              </a:lvl9pPr>
            </a:lstStyle>
            <a:p>
              <a:pPr eaLnBrk="1" hangingPunct="1"/>
              <a:r>
                <a:rPr lang="fr-FR" altLang="fr-FR" sz="1000" b="1" dirty="0">
                  <a:solidFill>
                    <a:srgbClr val="000000"/>
                  </a:solidFill>
                  <a:latin typeface="Arial" charset="0"/>
                  <a:ea typeface="Calibri" pitchFamily="34" charset="0"/>
                  <a:cs typeface="Times New Roman" pitchFamily="18" charset="0"/>
                </a:rPr>
                <a:t>A1. Maintenance périodique</a:t>
              </a:r>
              <a:endParaRPr lang="fr-FR" altLang="fr-FR" sz="1100" dirty="0">
                <a:latin typeface="Calibri" pitchFamily="34" charset="0"/>
                <a:ea typeface="Calibri" pitchFamily="34" charset="0"/>
                <a:cs typeface="Times New Roman" pitchFamily="18" charset="0"/>
              </a:endParaRPr>
            </a:p>
          </p:txBody>
        </p:sp>
        <p:sp>
          <p:nvSpPr>
            <p:cNvPr id="18" name="Zone de texte 289"/>
            <p:cNvSpPr txBox="1">
              <a:spLocks noChangeArrowheads="1"/>
            </p:cNvSpPr>
            <p:nvPr/>
          </p:nvSpPr>
          <p:spPr bwMode="auto">
            <a:xfrm>
              <a:off x="4432" y="7150"/>
              <a:ext cx="2864" cy="1428"/>
            </a:xfrm>
            <a:prstGeom prst="rect">
              <a:avLst/>
            </a:prstGeom>
            <a:solidFill>
              <a:srgbClr val="FFFF99"/>
            </a:solidFill>
            <a:ln w="63500" cmpd="thickThin">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lIns="72000" tIns="10800" rIns="18000" bIns="10800" anchor="ctr"/>
            <a:lstStyle>
              <a:lvl1pPr eaLnBrk="0" hangingPunct="0">
                <a:defRPr sz="1400">
                  <a:solidFill>
                    <a:schemeClr val="tx1"/>
                  </a:solidFill>
                  <a:latin typeface="Comic Sans MS" pitchFamily="66" charset="0"/>
                </a:defRPr>
              </a:lvl1pPr>
              <a:lvl2pPr marL="742950" indent="-285750" eaLnBrk="0" hangingPunct="0">
                <a:defRPr sz="1400">
                  <a:solidFill>
                    <a:schemeClr val="tx1"/>
                  </a:solidFill>
                  <a:latin typeface="Comic Sans MS" pitchFamily="66" charset="0"/>
                </a:defRPr>
              </a:lvl2pPr>
              <a:lvl3pPr marL="1143000" indent="-228600" eaLnBrk="0" hangingPunct="0">
                <a:defRPr sz="1400">
                  <a:solidFill>
                    <a:schemeClr val="tx1"/>
                  </a:solidFill>
                  <a:latin typeface="Comic Sans MS" pitchFamily="66" charset="0"/>
                </a:defRPr>
              </a:lvl3pPr>
              <a:lvl4pPr marL="1600200" indent="-228600" eaLnBrk="0" hangingPunct="0">
                <a:defRPr sz="1400">
                  <a:solidFill>
                    <a:schemeClr val="tx1"/>
                  </a:solidFill>
                  <a:latin typeface="Comic Sans MS" pitchFamily="66" charset="0"/>
                </a:defRPr>
              </a:lvl4pPr>
              <a:lvl5pPr marL="2057400" indent="-228600" eaLnBrk="0" hangingPunct="0">
                <a:defRPr sz="1400">
                  <a:solidFill>
                    <a:schemeClr val="tx1"/>
                  </a:solidFill>
                  <a:latin typeface="Comic Sans MS" pitchFamily="66" charset="0"/>
                </a:defRPr>
              </a:lvl5pPr>
              <a:lvl6pPr marL="2514600" indent="-228600" eaLnBrk="0" fontAlgn="base" hangingPunct="0">
                <a:spcBef>
                  <a:spcPct val="0"/>
                </a:spcBef>
                <a:spcAft>
                  <a:spcPct val="0"/>
                </a:spcAft>
                <a:defRPr sz="1400">
                  <a:solidFill>
                    <a:schemeClr val="tx1"/>
                  </a:solidFill>
                  <a:latin typeface="Comic Sans MS" pitchFamily="66" charset="0"/>
                </a:defRPr>
              </a:lvl6pPr>
              <a:lvl7pPr marL="2971800" indent="-228600" eaLnBrk="0" fontAlgn="base" hangingPunct="0">
                <a:spcBef>
                  <a:spcPct val="0"/>
                </a:spcBef>
                <a:spcAft>
                  <a:spcPct val="0"/>
                </a:spcAft>
                <a:defRPr sz="1400">
                  <a:solidFill>
                    <a:schemeClr val="tx1"/>
                  </a:solidFill>
                  <a:latin typeface="Comic Sans MS" pitchFamily="66" charset="0"/>
                </a:defRPr>
              </a:lvl7pPr>
              <a:lvl8pPr marL="3429000" indent="-228600" eaLnBrk="0" fontAlgn="base" hangingPunct="0">
                <a:spcBef>
                  <a:spcPct val="0"/>
                </a:spcBef>
                <a:spcAft>
                  <a:spcPct val="0"/>
                </a:spcAft>
                <a:defRPr sz="1400">
                  <a:solidFill>
                    <a:schemeClr val="tx1"/>
                  </a:solidFill>
                  <a:latin typeface="Comic Sans MS" pitchFamily="66" charset="0"/>
                </a:defRPr>
              </a:lvl8pPr>
              <a:lvl9pPr marL="3886200" indent="-228600" eaLnBrk="0" fontAlgn="base" hangingPunct="0">
                <a:spcBef>
                  <a:spcPct val="0"/>
                </a:spcBef>
                <a:spcAft>
                  <a:spcPct val="0"/>
                </a:spcAft>
                <a:defRPr sz="1400">
                  <a:solidFill>
                    <a:schemeClr val="tx1"/>
                  </a:solidFill>
                  <a:latin typeface="Comic Sans MS" pitchFamily="66" charset="0"/>
                </a:defRPr>
              </a:lvl9pPr>
            </a:lstStyle>
            <a:p>
              <a:pPr eaLnBrk="1" hangingPunct="1"/>
              <a:r>
                <a:rPr lang="fr-FR" altLang="fr-FR" sz="1000" b="1" dirty="0">
                  <a:solidFill>
                    <a:srgbClr val="000000"/>
                  </a:solidFill>
                  <a:latin typeface="Calibri" pitchFamily="34" charset="0"/>
                  <a:ea typeface="Calibri" pitchFamily="34" charset="0"/>
                  <a:cs typeface="Times New Roman" pitchFamily="18" charset="0"/>
                </a:rPr>
                <a:t>U32 : </a:t>
              </a:r>
              <a:endParaRPr lang="fr-FR" altLang="fr-FR" sz="1000" dirty="0">
                <a:latin typeface="Calibri" pitchFamily="34" charset="0"/>
                <a:ea typeface="Calibri" pitchFamily="34" charset="0"/>
                <a:cs typeface="Times New Roman" pitchFamily="18" charset="0"/>
              </a:endParaRPr>
            </a:p>
            <a:p>
              <a:pPr eaLnBrk="1" hangingPunct="1"/>
              <a:r>
                <a:rPr lang="fr-FR" altLang="fr-FR" sz="1000" b="1" dirty="0">
                  <a:solidFill>
                    <a:srgbClr val="000000"/>
                  </a:solidFill>
                  <a:latin typeface="Calibri" pitchFamily="34" charset="0"/>
                  <a:ea typeface="Calibri" pitchFamily="34" charset="0"/>
                  <a:cs typeface="Times New Roman" pitchFamily="18" charset="0"/>
                </a:rPr>
                <a:t>Communication technique : Diagnostic sur système mécanique</a:t>
              </a:r>
              <a:endParaRPr lang="fr-FR" altLang="fr-FR" sz="1000" dirty="0">
                <a:latin typeface="Calibri" pitchFamily="34" charset="0"/>
                <a:ea typeface="Calibri" pitchFamily="34" charset="0"/>
                <a:cs typeface="Times New Roman" pitchFamily="18" charset="0"/>
              </a:endParaRPr>
            </a:p>
          </p:txBody>
        </p:sp>
        <p:sp>
          <p:nvSpPr>
            <p:cNvPr id="19" name="Zone de texte 295"/>
            <p:cNvSpPr txBox="1">
              <a:spLocks noChangeArrowheads="1"/>
            </p:cNvSpPr>
            <p:nvPr/>
          </p:nvSpPr>
          <p:spPr bwMode="auto">
            <a:xfrm>
              <a:off x="4440" y="5652"/>
              <a:ext cx="2848" cy="1231"/>
            </a:xfrm>
            <a:prstGeom prst="rect">
              <a:avLst/>
            </a:prstGeom>
            <a:solidFill>
              <a:srgbClr val="FBD4B4"/>
            </a:solidFill>
            <a:ln w="63500" cmpd="thickThin">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lIns="72000" tIns="10800" rIns="18000" bIns="10800" anchor="ctr"/>
            <a:lstStyle>
              <a:lvl1pPr eaLnBrk="0" hangingPunct="0">
                <a:defRPr sz="1400">
                  <a:solidFill>
                    <a:schemeClr val="tx1"/>
                  </a:solidFill>
                  <a:latin typeface="Comic Sans MS" pitchFamily="66" charset="0"/>
                </a:defRPr>
              </a:lvl1pPr>
              <a:lvl2pPr marL="742950" indent="-285750" eaLnBrk="0" hangingPunct="0">
                <a:defRPr sz="1400">
                  <a:solidFill>
                    <a:schemeClr val="tx1"/>
                  </a:solidFill>
                  <a:latin typeface="Comic Sans MS" pitchFamily="66" charset="0"/>
                </a:defRPr>
              </a:lvl2pPr>
              <a:lvl3pPr marL="1143000" indent="-228600" eaLnBrk="0" hangingPunct="0">
                <a:defRPr sz="1400">
                  <a:solidFill>
                    <a:schemeClr val="tx1"/>
                  </a:solidFill>
                  <a:latin typeface="Comic Sans MS" pitchFamily="66" charset="0"/>
                </a:defRPr>
              </a:lvl3pPr>
              <a:lvl4pPr marL="1600200" indent="-228600" eaLnBrk="0" hangingPunct="0">
                <a:defRPr sz="1400">
                  <a:solidFill>
                    <a:schemeClr val="tx1"/>
                  </a:solidFill>
                  <a:latin typeface="Comic Sans MS" pitchFamily="66" charset="0"/>
                </a:defRPr>
              </a:lvl4pPr>
              <a:lvl5pPr marL="2057400" indent="-228600" eaLnBrk="0" hangingPunct="0">
                <a:defRPr sz="1400">
                  <a:solidFill>
                    <a:schemeClr val="tx1"/>
                  </a:solidFill>
                  <a:latin typeface="Comic Sans MS" pitchFamily="66" charset="0"/>
                </a:defRPr>
              </a:lvl5pPr>
              <a:lvl6pPr marL="2514600" indent="-228600" eaLnBrk="0" fontAlgn="base" hangingPunct="0">
                <a:spcBef>
                  <a:spcPct val="0"/>
                </a:spcBef>
                <a:spcAft>
                  <a:spcPct val="0"/>
                </a:spcAft>
                <a:defRPr sz="1400">
                  <a:solidFill>
                    <a:schemeClr val="tx1"/>
                  </a:solidFill>
                  <a:latin typeface="Comic Sans MS" pitchFamily="66" charset="0"/>
                </a:defRPr>
              </a:lvl6pPr>
              <a:lvl7pPr marL="2971800" indent="-228600" eaLnBrk="0" fontAlgn="base" hangingPunct="0">
                <a:spcBef>
                  <a:spcPct val="0"/>
                </a:spcBef>
                <a:spcAft>
                  <a:spcPct val="0"/>
                </a:spcAft>
                <a:defRPr sz="1400">
                  <a:solidFill>
                    <a:schemeClr val="tx1"/>
                  </a:solidFill>
                  <a:latin typeface="Comic Sans MS" pitchFamily="66" charset="0"/>
                </a:defRPr>
              </a:lvl7pPr>
              <a:lvl8pPr marL="3429000" indent="-228600" eaLnBrk="0" fontAlgn="base" hangingPunct="0">
                <a:spcBef>
                  <a:spcPct val="0"/>
                </a:spcBef>
                <a:spcAft>
                  <a:spcPct val="0"/>
                </a:spcAft>
                <a:defRPr sz="1400">
                  <a:solidFill>
                    <a:schemeClr val="tx1"/>
                  </a:solidFill>
                  <a:latin typeface="Comic Sans MS" pitchFamily="66" charset="0"/>
                </a:defRPr>
              </a:lvl8pPr>
              <a:lvl9pPr marL="3886200" indent="-228600" eaLnBrk="0" fontAlgn="base" hangingPunct="0">
                <a:spcBef>
                  <a:spcPct val="0"/>
                </a:spcBef>
                <a:spcAft>
                  <a:spcPct val="0"/>
                </a:spcAft>
                <a:defRPr sz="1400">
                  <a:solidFill>
                    <a:schemeClr val="tx1"/>
                  </a:solidFill>
                  <a:latin typeface="Comic Sans MS" pitchFamily="66" charset="0"/>
                </a:defRPr>
              </a:lvl9pPr>
            </a:lstStyle>
            <a:p>
              <a:pPr eaLnBrk="1" hangingPunct="1"/>
              <a:r>
                <a:rPr lang="fr-FR" altLang="fr-FR" sz="1100" b="1">
                  <a:solidFill>
                    <a:srgbClr val="000000"/>
                  </a:solidFill>
                  <a:latin typeface="Calibri" pitchFamily="34" charset="0"/>
                  <a:ea typeface="Calibri" pitchFamily="34" charset="0"/>
                  <a:cs typeface="Times New Roman" pitchFamily="18" charset="0"/>
                </a:rPr>
                <a:t>U31 : Réalisation d'interventions  sur véhicule </a:t>
              </a:r>
              <a:endParaRPr lang="fr-FR" altLang="fr-FR" sz="1100">
                <a:latin typeface="Calibri" pitchFamily="34" charset="0"/>
                <a:ea typeface="Calibri" pitchFamily="34" charset="0"/>
                <a:cs typeface="Times New Roman" pitchFamily="18" charset="0"/>
              </a:endParaRPr>
            </a:p>
          </p:txBody>
        </p:sp>
        <p:sp>
          <p:nvSpPr>
            <p:cNvPr id="20" name="Zone de texte 296"/>
            <p:cNvSpPr txBox="1">
              <a:spLocks noChangeArrowheads="1"/>
            </p:cNvSpPr>
            <p:nvPr/>
          </p:nvSpPr>
          <p:spPr bwMode="auto">
            <a:xfrm>
              <a:off x="4424" y="8937"/>
              <a:ext cx="2879" cy="1084"/>
            </a:xfrm>
            <a:prstGeom prst="rect">
              <a:avLst/>
            </a:prstGeom>
            <a:solidFill>
              <a:srgbClr val="F2F2F2"/>
            </a:solidFill>
            <a:ln w="63500" cmpd="thickThin">
              <a:solidFill>
                <a:srgbClr val="808080"/>
              </a:solidFill>
              <a:miter lim="800000"/>
              <a:headEnd/>
              <a:tailEnd/>
            </a:ln>
          </p:spPr>
          <p:txBody>
            <a:bodyPr lIns="72000" tIns="10800" rIns="18000" bIns="10800" anchor="ctr"/>
            <a:lstStyle>
              <a:lvl1pPr eaLnBrk="0" hangingPunct="0">
                <a:defRPr sz="1400">
                  <a:solidFill>
                    <a:schemeClr val="tx1"/>
                  </a:solidFill>
                  <a:latin typeface="Comic Sans MS" pitchFamily="66" charset="0"/>
                </a:defRPr>
              </a:lvl1pPr>
              <a:lvl2pPr marL="742950" indent="-285750" eaLnBrk="0" hangingPunct="0">
                <a:defRPr sz="1400">
                  <a:solidFill>
                    <a:schemeClr val="tx1"/>
                  </a:solidFill>
                  <a:latin typeface="Comic Sans MS" pitchFamily="66" charset="0"/>
                </a:defRPr>
              </a:lvl2pPr>
              <a:lvl3pPr marL="1143000" indent="-228600" eaLnBrk="0" hangingPunct="0">
                <a:defRPr sz="1400">
                  <a:solidFill>
                    <a:schemeClr val="tx1"/>
                  </a:solidFill>
                  <a:latin typeface="Comic Sans MS" pitchFamily="66" charset="0"/>
                </a:defRPr>
              </a:lvl3pPr>
              <a:lvl4pPr marL="1600200" indent="-228600" eaLnBrk="0" hangingPunct="0">
                <a:defRPr sz="1400">
                  <a:solidFill>
                    <a:schemeClr val="tx1"/>
                  </a:solidFill>
                  <a:latin typeface="Comic Sans MS" pitchFamily="66" charset="0"/>
                </a:defRPr>
              </a:lvl4pPr>
              <a:lvl5pPr marL="2057400" indent="-228600" eaLnBrk="0" hangingPunct="0">
                <a:defRPr sz="1400">
                  <a:solidFill>
                    <a:schemeClr val="tx1"/>
                  </a:solidFill>
                  <a:latin typeface="Comic Sans MS" pitchFamily="66" charset="0"/>
                </a:defRPr>
              </a:lvl5pPr>
              <a:lvl6pPr marL="2514600" indent="-228600" eaLnBrk="0" fontAlgn="base" hangingPunct="0">
                <a:spcBef>
                  <a:spcPct val="0"/>
                </a:spcBef>
                <a:spcAft>
                  <a:spcPct val="0"/>
                </a:spcAft>
                <a:defRPr sz="1400">
                  <a:solidFill>
                    <a:schemeClr val="tx1"/>
                  </a:solidFill>
                  <a:latin typeface="Comic Sans MS" pitchFamily="66" charset="0"/>
                </a:defRPr>
              </a:lvl6pPr>
              <a:lvl7pPr marL="2971800" indent="-228600" eaLnBrk="0" fontAlgn="base" hangingPunct="0">
                <a:spcBef>
                  <a:spcPct val="0"/>
                </a:spcBef>
                <a:spcAft>
                  <a:spcPct val="0"/>
                </a:spcAft>
                <a:defRPr sz="1400">
                  <a:solidFill>
                    <a:schemeClr val="tx1"/>
                  </a:solidFill>
                  <a:latin typeface="Comic Sans MS" pitchFamily="66" charset="0"/>
                </a:defRPr>
              </a:lvl7pPr>
              <a:lvl8pPr marL="3429000" indent="-228600" eaLnBrk="0" fontAlgn="base" hangingPunct="0">
                <a:spcBef>
                  <a:spcPct val="0"/>
                </a:spcBef>
                <a:spcAft>
                  <a:spcPct val="0"/>
                </a:spcAft>
                <a:defRPr sz="1400">
                  <a:solidFill>
                    <a:schemeClr val="tx1"/>
                  </a:solidFill>
                  <a:latin typeface="Comic Sans MS" pitchFamily="66" charset="0"/>
                </a:defRPr>
              </a:lvl8pPr>
              <a:lvl9pPr marL="3886200" indent="-228600" eaLnBrk="0" fontAlgn="base" hangingPunct="0">
                <a:spcBef>
                  <a:spcPct val="0"/>
                </a:spcBef>
                <a:spcAft>
                  <a:spcPct val="0"/>
                </a:spcAft>
                <a:defRPr sz="1400">
                  <a:solidFill>
                    <a:schemeClr val="tx1"/>
                  </a:solidFill>
                  <a:latin typeface="Comic Sans MS" pitchFamily="66" charset="0"/>
                </a:defRPr>
              </a:lvl9pPr>
            </a:lstStyle>
            <a:p>
              <a:pPr eaLnBrk="1" hangingPunct="1"/>
              <a:r>
                <a:rPr lang="fr-FR" altLang="fr-FR" sz="1100" b="1">
                  <a:solidFill>
                    <a:srgbClr val="000000"/>
                  </a:solidFill>
                  <a:latin typeface="Calibri" pitchFamily="34" charset="0"/>
                  <a:ea typeface="Calibri" pitchFamily="34" charset="0"/>
                  <a:cs typeface="Times New Roman" pitchFamily="18" charset="0"/>
                </a:rPr>
                <a:t>U33 : Diagnostic d'un système piloté</a:t>
              </a:r>
              <a:endParaRPr lang="fr-FR" altLang="fr-FR" sz="1100">
                <a:latin typeface="Calibri" pitchFamily="34" charset="0"/>
                <a:ea typeface="Calibri" pitchFamily="34" charset="0"/>
                <a:cs typeface="Times New Roman" pitchFamily="18" charset="0"/>
              </a:endParaRPr>
            </a:p>
          </p:txBody>
        </p:sp>
        <p:sp>
          <p:nvSpPr>
            <p:cNvPr id="21" name="Zone de texte 288"/>
            <p:cNvSpPr txBox="1">
              <a:spLocks noChangeArrowheads="1"/>
            </p:cNvSpPr>
            <p:nvPr/>
          </p:nvSpPr>
          <p:spPr bwMode="auto">
            <a:xfrm>
              <a:off x="8107" y="4343"/>
              <a:ext cx="2804" cy="475"/>
            </a:xfrm>
            <a:prstGeom prst="rect">
              <a:avLst/>
            </a:prstGeom>
            <a:solidFill>
              <a:srgbClr val="FFCC66"/>
            </a:solidFill>
            <a:ln w="9525">
              <a:solidFill>
                <a:srgbClr val="000000"/>
              </a:solidFill>
              <a:miter lim="800000"/>
              <a:headEnd/>
              <a:tailEnd/>
            </a:ln>
          </p:spPr>
          <p:txBody>
            <a:bodyPr lIns="36000" tIns="10800" rIns="18000" bIns="10800" anchor="ctr"/>
            <a:lstStyle>
              <a:lvl1pPr eaLnBrk="0" hangingPunct="0">
                <a:defRPr sz="1400">
                  <a:solidFill>
                    <a:schemeClr val="tx1"/>
                  </a:solidFill>
                  <a:latin typeface="Comic Sans MS" pitchFamily="66" charset="0"/>
                </a:defRPr>
              </a:lvl1pPr>
              <a:lvl2pPr marL="742950" indent="-285750" eaLnBrk="0" hangingPunct="0">
                <a:defRPr sz="1400">
                  <a:solidFill>
                    <a:schemeClr val="tx1"/>
                  </a:solidFill>
                  <a:latin typeface="Comic Sans MS" pitchFamily="66" charset="0"/>
                </a:defRPr>
              </a:lvl2pPr>
              <a:lvl3pPr marL="1143000" indent="-228600" eaLnBrk="0" hangingPunct="0">
                <a:defRPr sz="1400">
                  <a:solidFill>
                    <a:schemeClr val="tx1"/>
                  </a:solidFill>
                  <a:latin typeface="Comic Sans MS" pitchFamily="66" charset="0"/>
                </a:defRPr>
              </a:lvl3pPr>
              <a:lvl4pPr marL="1600200" indent="-228600" eaLnBrk="0" hangingPunct="0">
                <a:defRPr sz="1400">
                  <a:solidFill>
                    <a:schemeClr val="tx1"/>
                  </a:solidFill>
                  <a:latin typeface="Comic Sans MS" pitchFamily="66" charset="0"/>
                </a:defRPr>
              </a:lvl4pPr>
              <a:lvl5pPr marL="2057400" indent="-228600" eaLnBrk="0" hangingPunct="0">
                <a:defRPr sz="1400">
                  <a:solidFill>
                    <a:schemeClr val="tx1"/>
                  </a:solidFill>
                  <a:latin typeface="Comic Sans MS" pitchFamily="66" charset="0"/>
                </a:defRPr>
              </a:lvl5pPr>
              <a:lvl6pPr marL="2514600" indent="-228600" eaLnBrk="0" fontAlgn="base" hangingPunct="0">
                <a:spcBef>
                  <a:spcPct val="0"/>
                </a:spcBef>
                <a:spcAft>
                  <a:spcPct val="0"/>
                </a:spcAft>
                <a:defRPr sz="1400">
                  <a:solidFill>
                    <a:schemeClr val="tx1"/>
                  </a:solidFill>
                  <a:latin typeface="Comic Sans MS" pitchFamily="66" charset="0"/>
                </a:defRPr>
              </a:lvl6pPr>
              <a:lvl7pPr marL="2971800" indent="-228600" eaLnBrk="0" fontAlgn="base" hangingPunct="0">
                <a:spcBef>
                  <a:spcPct val="0"/>
                </a:spcBef>
                <a:spcAft>
                  <a:spcPct val="0"/>
                </a:spcAft>
                <a:defRPr sz="1400">
                  <a:solidFill>
                    <a:schemeClr val="tx1"/>
                  </a:solidFill>
                  <a:latin typeface="Comic Sans MS" pitchFamily="66" charset="0"/>
                </a:defRPr>
              </a:lvl7pPr>
              <a:lvl8pPr marL="3429000" indent="-228600" eaLnBrk="0" fontAlgn="base" hangingPunct="0">
                <a:spcBef>
                  <a:spcPct val="0"/>
                </a:spcBef>
                <a:spcAft>
                  <a:spcPct val="0"/>
                </a:spcAft>
                <a:defRPr sz="1400">
                  <a:solidFill>
                    <a:schemeClr val="tx1"/>
                  </a:solidFill>
                  <a:latin typeface="Comic Sans MS" pitchFamily="66" charset="0"/>
                </a:defRPr>
              </a:lvl8pPr>
              <a:lvl9pPr marL="3886200" indent="-228600" eaLnBrk="0" fontAlgn="base" hangingPunct="0">
                <a:spcBef>
                  <a:spcPct val="0"/>
                </a:spcBef>
                <a:spcAft>
                  <a:spcPct val="0"/>
                </a:spcAft>
                <a:defRPr sz="1400">
                  <a:solidFill>
                    <a:schemeClr val="tx1"/>
                  </a:solidFill>
                  <a:latin typeface="Comic Sans MS" pitchFamily="66" charset="0"/>
                </a:defRPr>
              </a:lvl9pPr>
            </a:lstStyle>
            <a:p>
              <a:pPr eaLnBrk="1" hangingPunct="1"/>
              <a:r>
                <a:rPr lang="fr-FR" altLang="fr-FR" sz="800" b="1">
                  <a:latin typeface="Arial" charset="0"/>
                  <a:ea typeface="Calibri" pitchFamily="34" charset="0"/>
                  <a:cs typeface="Times New Roman" pitchFamily="18" charset="0"/>
                </a:rPr>
                <a:t>C2.1</a:t>
              </a:r>
              <a:r>
                <a:rPr lang="fr-FR" altLang="fr-FR" sz="800">
                  <a:latin typeface="Arial" charset="0"/>
                  <a:ea typeface="Calibri" pitchFamily="34" charset="0"/>
                  <a:cs typeface="Times New Roman" pitchFamily="18" charset="0"/>
                </a:rPr>
                <a:t>-Préparer son intervention</a:t>
              </a:r>
              <a:endParaRPr lang="fr-FR" altLang="fr-FR" sz="1100">
                <a:latin typeface="Calibri" pitchFamily="34" charset="0"/>
                <a:ea typeface="Calibri" pitchFamily="34" charset="0"/>
                <a:cs typeface="Times New Roman" pitchFamily="18" charset="0"/>
              </a:endParaRPr>
            </a:p>
          </p:txBody>
        </p:sp>
        <p:sp>
          <p:nvSpPr>
            <p:cNvPr id="22" name="Zone de texte 291"/>
            <p:cNvSpPr txBox="1">
              <a:spLocks noChangeArrowheads="1"/>
            </p:cNvSpPr>
            <p:nvPr/>
          </p:nvSpPr>
          <p:spPr bwMode="auto">
            <a:xfrm>
              <a:off x="8107" y="3665"/>
              <a:ext cx="2804" cy="637"/>
            </a:xfrm>
            <a:prstGeom prst="rect">
              <a:avLst/>
            </a:prstGeom>
            <a:solidFill>
              <a:srgbClr val="FFCC66"/>
            </a:solidFill>
            <a:ln w="9525">
              <a:solidFill>
                <a:srgbClr val="000000"/>
              </a:solidFill>
              <a:miter lim="800000"/>
              <a:headEnd/>
              <a:tailEnd/>
            </a:ln>
          </p:spPr>
          <p:txBody>
            <a:bodyPr lIns="36000" tIns="10800" rIns="18000" bIns="10800" anchor="ctr"/>
            <a:lstStyle>
              <a:lvl1pPr eaLnBrk="0" hangingPunct="0">
                <a:defRPr sz="1400">
                  <a:solidFill>
                    <a:schemeClr val="tx1"/>
                  </a:solidFill>
                  <a:latin typeface="Comic Sans MS" pitchFamily="66" charset="0"/>
                </a:defRPr>
              </a:lvl1pPr>
              <a:lvl2pPr marL="742950" indent="-285750" eaLnBrk="0" hangingPunct="0">
                <a:defRPr sz="1400">
                  <a:solidFill>
                    <a:schemeClr val="tx1"/>
                  </a:solidFill>
                  <a:latin typeface="Comic Sans MS" pitchFamily="66" charset="0"/>
                </a:defRPr>
              </a:lvl2pPr>
              <a:lvl3pPr marL="1143000" indent="-228600" eaLnBrk="0" hangingPunct="0">
                <a:defRPr sz="1400">
                  <a:solidFill>
                    <a:schemeClr val="tx1"/>
                  </a:solidFill>
                  <a:latin typeface="Comic Sans MS" pitchFamily="66" charset="0"/>
                </a:defRPr>
              </a:lvl3pPr>
              <a:lvl4pPr marL="1600200" indent="-228600" eaLnBrk="0" hangingPunct="0">
                <a:defRPr sz="1400">
                  <a:solidFill>
                    <a:schemeClr val="tx1"/>
                  </a:solidFill>
                  <a:latin typeface="Comic Sans MS" pitchFamily="66" charset="0"/>
                </a:defRPr>
              </a:lvl4pPr>
              <a:lvl5pPr marL="2057400" indent="-228600" eaLnBrk="0" hangingPunct="0">
                <a:defRPr sz="1400">
                  <a:solidFill>
                    <a:schemeClr val="tx1"/>
                  </a:solidFill>
                  <a:latin typeface="Comic Sans MS" pitchFamily="66" charset="0"/>
                </a:defRPr>
              </a:lvl5pPr>
              <a:lvl6pPr marL="2514600" indent="-228600" eaLnBrk="0" fontAlgn="base" hangingPunct="0">
                <a:spcBef>
                  <a:spcPct val="0"/>
                </a:spcBef>
                <a:spcAft>
                  <a:spcPct val="0"/>
                </a:spcAft>
                <a:defRPr sz="1400">
                  <a:solidFill>
                    <a:schemeClr val="tx1"/>
                  </a:solidFill>
                  <a:latin typeface="Comic Sans MS" pitchFamily="66" charset="0"/>
                </a:defRPr>
              </a:lvl6pPr>
              <a:lvl7pPr marL="2971800" indent="-228600" eaLnBrk="0" fontAlgn="base" hangingPunct="0">
                <a:spcBef>
                  <a:spcPct val="0"/>
                </a:spcBef>
                <a:spcAft>
                  <a:spcPct val="0"/>
                </a:spcAft>
                <a:defRPr sz="1400">
                  <a:solidFill>
                    <a:schemeClr val="tx1"/>
                  </a:solidFill>
                  <a:latin typeface="Comic Sans MS" pitchFamily="66" charset="0"/>
                </a:defRPr>
              </a:lvl7pPr>
              <a:lvl8pPr marL="3429000" indent="-228600" eaLnBrk="0" fontAlgn="base" hangingPunct="0">
                <a:spcBef>
                  <a:spcPct val="0"/>
                </a:spcBef>
                <a:spcAft>
                  <a:spcPct val="0"/>
                </a:spcAft>
                <a:defRPr sz="1400">
                  <a:solidFill>
                    <a:schemeClr val="tx1"/>
                  </a:solidFill>
                  <a:latin typeface="Comic Sans MS" pitchFamily="66" charset="0"/>
                </a:defRPr>
              </a:lvl8pPr>
              <a:lvl9pPr marL="3886200" indent="-228600" eaLnBrk="0" fontAlgn="base" hangingPunct="0">
                <a:spcBef>
                  <a:spcPct val="0"/>
                </a:spcBef>
                <a:spcAft>
                  <a:spcPct val="0"/>
                </a:spcAft>
                <a:defRPr sz="1400">
                  <a:solidFill>
                    <a:schemeClr val="tx1"/>
                  </a:solidFill>
                  <a:latin typeface="Comic Sans MS" pitchFamily="66" charset="0"/>
                </a:defRPr>
              </a:lvl9pPr>
            </a:lstStyle>
            <a:p>
              <a:pPr eaLnBrk="1" hangingPunct="1"/>
              <a:r>
                <a:rPr lang="fr-FR" altLang="fr-FR" sz="800" b="1" dirty="0">
                  <a:latin typeface="Arial" charset="0"/>
                  <a:ea typeface="Calibri" pitchFamily="34" charset="0"/>
                  <a:cs typeface="Times New Roman" pitchFamily="18" charset="0"/>
                  <a:hlinkClick r:id="rId7" action="ppaction://hlinksldjump"/>
                </a:rPr>
                <a:t>C1.1</a:t>
              </a:r>
              <a:r>
                <a:rPr lang="fr-FR" altLang="fr-FR" sz="800" b="1" dirty="0">
                  <a:latin typeface="Arial" charset="0"/>
                  <a:ea typeface="Calibri" pitchFamily="34" charset="0"/>
                  <a:cs typeface="Times New Roman" pitchFamily="18" charset="0"/>
                </a:rPr>
                <a:t>-</a:t>
              </a:r>
              <a:r>
                <a:rPr lang="fr-FR" altLang="fr-FR" sz="800" dirty="0">
                  <a:latin typeface="Arial" charset="0"/>
                  <a:ea typeface="Calibri" pitchFamily="34" charset="0"/>
                  <a:cs typeface="Times New Roman" pitchFamily="18" charset="0"/>
                </a:rPr>
                <a:t>Collecter les données nécessaires à son intervention</a:t>
              </a:r>
              <a:endParaRPr lang="fr-FR" altLang="fr-FR" sz="1100" dirty="0">
                <a:latin typeface="Calibri" pitchFamily="34" charset="0"/>
                <a:ea typeface="Calibri" pitchFamily="34" charset="0"/>
                <a:cs typeface="Times New Roman" pitchFamily="18" charset="0"/>
              </a:endParaRPr>
            </a:p>
          </p:txBody>
        </p:sp>
        <p:sp>
          <p:nvSpPr>
            <p:cNvPr id="23" name="Zone de texte 290"/>
            <p:cNvSpPr txBox="1">
              <a:spLocks noChangeArrowheads="1"/>
            </p:cNvSpPr>
            <p:nvPr/>
          </p:nvSpPr>
          <p:spPr bwMode="auto">
            <a:xfrm>
              <a:off x="8107" y="9400"/>
              <a:ext cx="2804" cy="614"/>
            </a:xfrm>
            <a:prstGeom prst="rect">
              <a:avLst/>
            </a:prstGeom>
            <a:solidFill>
              <a:srgbClr val="FFCC66"/>
            </a:solidFill>
            <a:ln w="9525">
              <a:solidFill>
                <a:srgbClr val="000000"/>
              </a:solidFill>
              <a:miter lim="800000"/>
              <a:headEnd/>
              <a:tailEnd/>
            </a:ln>
          </p:spPr>
          <p:txBody>
            <a:bodyPr lIns="36000" tIns="10800" rIns="18000" bIns="10800" anchor="ctr"/>
            <a:lstStyle>
              <a:lvl1pPr eaLnBrk="0" hangingPunct="0">
                <a:defRPr sz="1400">
                  <a:solidFill>
                    <a:schemeClr val="tx1"/>
                  </a:solidFill>
                  <a:latin typeface="Comic Sans MS" pitchFamily="66" charset="0"/>
                </a:defRPr>
              </a:lvl1pPr>
              <a:lvl2pPr marL="742950" indent="-285750" eaLnBrk="0" hangingPunct="0">
                <a:defRPr sz="1400">
                  <a:solidFill>
                    <a:schemeClr val="tx1"/>
                  </a:solidFill>
                  <a:latin typeface="Comic Sans MS" pitchFamily="66" charset="0"/>
                </a:defRPr>
              </a:lvl2pPr>
              <a:lvl3pPr marL="1143000" indent="-228600" eaLnBrk="0" hangingPunct="0">
                <a:defRPr sz="1400">
                  <a:solidFill>
                    <a:schemeClr val="tx1"/>
                  </a:solidFill>
                  <a:latin typeface="Comic Sans MS" pitchFamily="66" charset="0"/>
                </a:defRPr>
              </a:lvl3pPr>
              <a:lvl4pPr marL="1600200" indent="-228600" eaLnBrk="0" hangingPunct="0">
                <a:defRPr sz="1400">
                  <a:solidFill>
                    <a:schemeClr val="tx1"/>
                  </a:solidFill>
                  <a:latin typeface="Comic Sans MS" pitchFamily="66" charset="0"/>
                </a:defRPr>
              </a:lvl4pPr>
              <a:lvl5pPr marL="2057400" indent="-228600" eaLnBrk="0" hangingPunct="0">
                <a:defRPr sz="1400">
                  <a:solidFill>
                    <a:schemeClr val="tx1"/>
                  </a:solidFill>
                  <a:latin typeface="Comic Sans MS" pitchFamily="66" charset="0"/>
                </a:defRPr>
              </a:lvl5pPr>
              <a:lvl6pPr marL="2514600" indent="-228600" eaLnBrk="0" fontAlgn="base" hangingPunct="0">
                <a:spcBef>
                  <a:spcPct val="0"/>
                </a:spcBef>
                <a:spcAft>
                  <a:spcPct val="0"/>
                </a:spcAft>
                <a:defRPr sz="1400">
                  <a:solidFill>
                    <a:schemeClr val="tx1"/>
                  </a:solidFill>
                  <a:latin typeface="Comic Sans MS" pitchFamily="66" charset="0"/>
                </a:defRPr>
              </a:lvl6pPr>
              <a:lvl7pPr marL="2971800" indent="-228600" eaLnBrk="0" fontAlgn="base" hangingPunct="0">
                <a:spcBef>
                  <a:spcPct val="0"/>
                </a:spcBef>
                <a:spcAft>
                  <a:spcPct val="0"/>
                </a:spcAft>
                <a:defRPr sz="1400">
                  <a:solidFill>
                    <a:schemeClr val="tx1"/>
                  </a:solidFill>
                  <a:latin typeface="Comic Sans MS" pitchFamily="66" charset="0"/>
                </a:defRPr>
              </a:lvl7pPr>
              <a:lvl8pPr marL="3429000" indent="-228600" eaLnBrk="0" fontAlgn="base" hangingPunct="0">
                <a:spcBef>
                  <a:spcPct val="0"/>
                </a:spcBef>
                <a:spcAft>
                  <a:spcPct val="0"/>
                </a:spcAft>
                <a:defRPr sz="1400">
                  <a:solidFill>
                    <a:schemeClr val="tx1"/>
                  </a:solidFill>
                  <a:latin typeface="Comic Sans MS" pitchFamily="66" charset="0"/>
                </a:defRPr>
              </a:lvl8pPr>
              <a:lvl9pPr marL="3886200" indent="-228600" eaLnBrk="0" fontAlgn="base" hangingPunct="0">
                <a:spcBef>
                  <a:spcPct val="0"/>
                </a:spcBef>
                <a:spcAft>
                  <a:spcPct val="0"/>
                </a:spcAft>
                <a:defRPr sz="1400">
                  <a:solidFill>
                    <a:schemeClr val="tx1"/>
                  </a:solidFill>
                  <a:latin typeface="Comic Sans MS" pitchFamily="66" charset="0"/>
                </a:defRPr>
              </a:lvl9pPr>
            </a:lstStyle>
            <a:p>
              <a:pPr eaLnBrk="1" hangingPunct="1">
                <a:spcBef>
                  <a:spcPts val="600"/>
                </a:spcBef>
              </a:pPr>
              <a:r>
                <a:rPr lang="fr-FR" altLang="fr-FR" sz="700" b="1" dirty="0">
                  <a:solidFill>
                    <a:srgbClr val="000000"/>
                  </a:solidFill>
                  <a:latin typeface="Arial" charset="0"/>
                  <a:ea typeface="Calibri" pitchFamily="34" charset="0"/>
                  <a:cs typeface="Times New Roman" pitchFamily="18" charset="0"/>
                </a:rPr>
                <a:t>C2.3-</a:t>
              </a:r>
              <a:r>
                <a:rPr lang="fr-FR" altLang="fr-FR" sz="700" dirty="0">
                  <a:solidFill>
                    <a:srgbClr val="000000"/>
                  </a:solidFill>
                  <a:latin typeface="Arial" charset="0"/>
                  <a:ea typeface="Calibri" pitchFamily="34" charset="0"/>
                  <a:cs typeface="Times New Roman" pitchFamily="18" charset="0"/>
                </a:rPr>
                <a:t>Effectuer le diagnostic d’un système instrumenté, piloté</a:t>
              </a:r>
              <a:endParaRPr lang="fr-FR" altLang="fr-FR" sz="700" dirty="0">
                <a:latin typeface="Calibri" pitchFamily="34" charset="0"/>
                <a:ea typeface="Calibri" pitchFamily="34" charset="0"/>
                <a:cs typeface="Times New Roman" pitchFamily="18" charset="0"/>
              </a:endParaRPr>
            </a:p>
          </p:txBody>
        </p:sp>
        <p:sp>
          <p:nvSpPr>
            <p:cNvPr id="24" name="Zone de texte 285"/>
            <p:cNvSpPr txBox="1">
              <a:spLocks noChangeArrowheads="1"/>
            </p:cNvSpPr>
            <p:nvPr/>
          </p:nvSpPr>
          <p:spPr bwMode="auto">
            <a:xfrm>
              <a:off x="8107" y="10080"/>
              <a:ext cx="2804" cy="620"/>
            </a:xfrm>
            <a:prstGeom prst="rect">
              <a:avLst/>
            </a:prstGeom>
            <a:solidFill>
              <a:srgbClr val="FFCC66"/>
            </a:solidFill>
            <a:ln w="9525">
              <a:solidFill>
                <a:srgbClr val="000000"/>
              </a:solidFill>
              <a:miter lim="800000"/>
              <a:headEnd/>
              <a:tailEnd/>
            </a:ln>
          </p:spPr>
          <p:txBody>
            <a:bodyPr lIns="36000" tIns="10800" rIns="18000" bIns="10800" anchor="ctr"/>
            <a:lstStyle>
              <a:lvl1pPr eaLnBrk="0" hangingPunct="0">
                <a:defRPr sz="1400">
                  <a:solidFill>
                    <a:schemeClr val="tx1"/>
                  </a:solidFill>
                  <a:latin typeface="Comic Sans MS" pitchFamily="66" charset="0"/>
                </a:defRPr>
              </a:lvl1pPr>
              <a:lvl2pPr marL="742950" indent="-285750" eaLnBrk="0" hangingPunct="0">
                <a:defRPr sz="1400">
                  <a:solidFill>
                    <a:schemeClr val="tx1"/>
                  </a:solidFill>
                  <a:latin typeface="Comic Sans MS" pitchFamily="66" charset="0"/>
                </a:defRPr>
              </a:lvl2pPr>
              <a:lvl3pPr marL="1143000" indent="-228600" eaLnBrk="0" hangingPunct="0">
                <a:defRPr sz="1400">
                  <a:solidFill>
                    <a:schemeClr val="tx1"/>
                  </a:solidFill>
                  <a:latin typeface="Comic Sans MS" pitchFamily="66" charset="0"/>
                </a:defRPr>
              </a:lvl3pPr>
              <a:lvl4pPr marL="1600200" indent="-228600" eaLnBrk="0" hangingPunct="0">
                <a:defRPr sz="1400">
                  <a:solidFill>
                    <a:schemeClr val="tx1"/>
                  </a:solidFill>
                  <a:latin typeface="Comic Sans MS" pitchFamily="66" charset="0"/>
                </a:defRPr>
              </a:lvl4pPr>
              <a:lvl5pPr marL="2057400" indent="-228600" eaLnBrk="0" hangingPunct="0">
                <a:defRPr sz="1400">
                  <a:solidFill>
                    <a:schemeClr val="tx1"/>
                  </a:solidFill>
                  <a:latin typeface="Comic Sans MS" pitchFamily="66" charset="0"/>
                </a:defRPr>
              </a:lvl5pPr>
              <a:lvl6pPr marL="2514600" indent="-228600" eaLnBrk="0" fontAlgn="base" hangingPunct="0">
                <a:spcBef>
                  <a:spcPct val="0"/>
                </a:spcBef>
                <a:spcAft>
                  <a:spcPct val="0"/>
                </a:spcAft>
                <a:defRPr sz="1400">
                  <a:solidFill>
                    <a:schemeClr val="tx1"/>
                  </a:solidFill>
                  <a:latin typeface="Comic Sans MS" pitchFamily="66" charset="0"/>
                </a:defRPr>
              </a:lvl6pPr>
              <a:lvl7pPr marL="2971800" indent="-228600" eaLnBrk="0" fontAlgn="base" hangingPunct="0">
                <a:spcBef>
                  <a:spcPct val="0"/>
                </a:spcBef>
                <a:spcAft>
                  <a:spcPct val="0"/>
                </a:spcAft>
                <a:defRPr sz="1400">
                  <a:solidFill>
                    <a:schemeClr val="tx1"/>
                  </a:solidFill>
                  <a:latin typeface="Comic Sans MS" pitchFamily="66" charset="0"/>
                </a:defRPr>
              </a:lvl7pPr>
              <a:lvl8pPr marL="3429000" indent="-228600" eaLnBrk="0" fontAlgn="base" hangingPunct="0">
                <a:spcBef>
                  <a:spcPct val="0"/>
                </a:spcBef>
                <a:spcAft>
                  <a:spcPct val="0"/>
                </a:spcAft>
                <a:defRPr sz="1400">
                  <a:solidFill>
                    <a:schemeClr val="tx1"/>
                  </a:solidFill>
                  <a:latin typeface="Comic Sans MS" pitchFamily="66" charset="0"/>
                </a:defRPr>
              </a:lvl8pPr>
              <a:lvl9pPr marL="3886200" indent="-228600" eaLnBrk="0" fontAlgn="base" hangingPunct="0">
                <a:spcBef>
                  <a:spcPct val="0"/>
                </a:spcBef>
                <a:spcAft>
                  <a:spcPct val="0"/>
                </a:spcAft>
                <a:defRPr sz="1400">
                  <a:solidFill>
                    <a:schemeClr val="tx1"/>
                  </a:solidFill>
                  <a:latin typeface="Comic Sans MS" pitchFamily="66" charset="0"/>
                </a:defRPr>
              </a:lvl9pPr>
            </a:lstStyle>
            <a:p>
              <a:pPr eaLnBrk="1" hangingPunct="1">
                <a:spcBef>
                  <a:spcPts val="600"/>
                </a:spcBef>
              </a:pPr>
              <a:r>
                <a:rPr lang="fr-FR" altLang="fr-FR" sz="800" b="1" dirty="0">
                  <a:solidFill>
                    <a:srgbClr val="000000"/>
                  </a:solidFill>
                  <a:latin typeface="Arial" charset="0"/>
                  <a:ea typeface="Calibri" pitchFamily="34" charset="0"/>
                  <a:cs typeface="Times New Roman" pitchFamily="18" charset="0"/>
                </a:rPr>
                <a:t>C3.2</a:t>
              </a:r>
              <a:r>
                <a:rPr lang="fr-FR" altLang="fr-FR" sz="800" dirty="0">
                  <a:solidFill>
                    <a:srgbClr val="000000"/>
                  </a:solidFill>
                  <a:latin typeface="Arial" charset="0"/>
                  <a:ea typeface="Calibri" pitchFamily="34" charset="0"/>
                  <a:cs typeface="Times New Roman" pitchFamily="18" charset="0"/>
                </a:rPr>
                <a:t>-</a:t>
              </a:r>
              <a:r>
                <a:rPr lang="fr-FR" altLang="fr-FR" sz="800" dirty="0">
                  <a:latin typeface="Arial" charset="0"/>
                  <a:ea typeface="Calibri" pitchFamily="34" charset="0"/>
                  <a:cs typeface="Times New Roman" pitchFamily="18" charset="0"/>
                </a:rPr>
                <a:t> </a:t>
              </a:r>
              <a:r>
                <a:rPr lang="fr-FR" altLang="fr-FR" sz="800" dirty="0">
                  <a:solidFill>
                    <a:srgbClr val="000000"/>
                  </a:solidFill>
                  <a:latin typeface="Arial" charset="0"/>
                  <a:ea typeface="Calibri" pitchFamily="34" charset="0"/>
                  <a:cs typeface="Times New Roman" pitchFamily="18" charset="0"/>
                </a:rPr>
                <a:t>Effectuer les mesures sur véhicules</a:t>
              </a:r>
              <a:endParaRPr lang="fr-FR" altLang="fr-FR" sz="1100" dirty="0">
                <a:latin typeface="Calibri" pitchFamily="34" charset="0"/>
                <a:ea typeface="Calibri" pitchFamily="34" charset="0"/>
                <a:cs typeface="Times New Roman" pitchFamily="18" charset="0"/>
              </a:endParaRPr>
            </a:p>
          </p:txBody>
        </p:sp>
        <p:sp>
          <p:nvSpPr>
            <p:cNvPr id="25" name="Zone de texte 280"/>
            <p:cNvSpPr txBox="1">
              <a:spLocks noChangeArrowheads="1"/>
            </p:cNvSpPr>
            <p:nvPr/>
          </p:nvSpPr>
          <p:spPr bwMode="auto">
            <a:xfrm>
              <a:off x="405" y="4209"/>
              <a:ext cx="2812" cy="722"/>
            </a:xfrm>
            <a:prstGeom prst="rect">
              <a:avLst/>
            </a:prstGeom>
            <a:solidFill>
              <a:srgbClr val="99CCFF"/>
            </a:solidFill>
            <a:ln w="9525">
              <a:solidFill>
                <a:srgbClr val="000000"/>
              </a:solidFill>
              <a:miter lim="800000"/>
              <a:headEnd/>
              <a:tailEnd/>
            </a:ln>
          </p:spPr>
          <p:txBody>
            <a:bodyPr lIns="36000" tIns="10800" rIns="18000" bIns="10800"/>
            <a:lstStyle>
              <a:lvl1pPr eaLnBrk="0" hangingPunct="0">
                <a:defRPr sz="1400">
                  <a:solidFill>
                    <a:schemeClr val="tx1"/>
                  </a:solidFill>
                  <a:latin typeface="Comic Sans MS" pitchFamily="66" charset="0"/>
                </a:defRPr>
              </a:lvl1pPr>
              <a:lvl2pPr marL="742950" indent="-285750" eaLnBrk="0" hangingPunct="0">
                <a:defRPr sz="1400">
                  <a:solidFill>
                    <a:schemeClr val="tx1"/>
                  </a:solidFill>
                  <a:latin typeface="Comic Sans MS" pitchFamily="66" charset="0"/>
                </a:defRPr>
              </a:lvl2pPr>
              <a:lvl3pPr marL="1143000" indent="-228600" eaLnBrk="0" hangingPunct="0">
                <a:defRPr sz="1400">
                  <a:solidFill>
                    <a:schemeClr val="tx1"/>
                  </a:solidFill>
                  <a:latin typeface="Comic Sans MS" pitchFamily="66" charset="0"/>
                </a:defRPr>
              </a:lvl3pPr>
              <a:lvl4pPr marL="1600200" indent="-228600" eaLnBrk="0" hangingPunct="0">
                <a:defRPr sz="1400">
                  <a:solidFill>
                    <a:schemeClr val="tx1"/>
                  </a:solidFill>
                  <a:latin typeface="Comic Sans MS" pitchFamily="66" charset="0"/>
                </a:defRPr>
              </a:lvl4pPr>
              <a:lvl5pPr marL="2057400" indent="-228600" eaLnBrk="0" hangingPunct="0">
                <a:defRPr sz="1400">
                  <a:solidFill>
                    <a:schemeClr val="tx1"/>
                  </a:solidFill>
                  <a:latin typeface="Comic Sans MS" pitchFamily="66" charset="0"/>
                </a:defRPr>
              </a:lvl5pPr>
              <a:lvl6pPr marL="2514600" indent="-228600" eaLnBrk="0" fontAlgn="base" hangingPunct="0">
                <a:spcBef>
                  <a:spcPct val="0"/>
                </a:spcBef>
                <a:spcAft>
                  <a:spcPct val="0"/>
                </a:spcAft>
                <a:defRPr sz="1400">
                  <a:solidFill>
                    <a:schemeClr val="tx1"/>
                  </a:solidFill>
                  <a:latin typeface="Comic Sans MS" pitchFamily="66" charset="0"/>
                </a:defRPr>
              </a:lvl6pPr>
              <a:lvl7pPr marL="2971800" indent="-228600" eaLnBrk="0" fontAlgn="base" hangingPunct="0">
                <a:spcBef>
                  <a:spcPct val="0"/>
                </a:spcBef>
                <a:spcAft>
                  <a:spcPct val="0"/>
                </a:spcAft>
                <a:defRPr sz="1400">
                  <a:solidFill>
                    <a:schemeClr val="tx1"/>
                  </a:solidFill>
                  <a:latin typeface="Comic Sans MS" pitchFamily="66" charset="0"/>
                </a:defRPr>
              </a:lvl7pPr>
              <a:lvl8pPr marL="3429000" indent="-228600" eaLnBrk="0" fontAlgn="base" hangingPunct="0">
                <a:spcBef>
                  <a:spcPct val="0"/>
                </a:spcBef>
                <a:spcAft>
                  <a:spcPct val="0"/>
                </a:spcAft>
                <a:defRPr sz="1400">
                  <a:solidFill>
                    <a:schemeClr val="tx1"/>
                  </a:solidFill>
                  <a:latin typeface="Comic Sans MS" pitchFamily="66" charset="0"/>
                </a:defRPr>
              </a:lvl8pPr>
              <a:lvl9pPr marL="3886200" indent="-228600" eaLnBrk="0" fontAlgn="base" hangingPunct="0">
                <a:spcBef>
                  <a:spcPct val="0"/>
                </a:spcBef>
                <a:spcAft>
                  <a:spcPct val="0"/>
                </a:spcAft>
                <a:defRPr sz="1400">
                  <a:solidFill>
                    <a:schemeClr val="tx1"/>
                  </a:solidFill>
                  <a:latin typeface="Comic Sans MS" pitchFamily="66" charset="0"/>
                </a:defRPr>
              </a:lvl9pPr>
            </a:lstStyle>
            <a:p>
              <a:pPr eaLnBrk="1" hangingPunct="1"/>
              <a:r>
                <a:rPr lang="fr-FR" altLang="fr-FR" sz="1000" b="1" dirty="0">
                  <a:solidFill>
                    <a:srgbClr val="000000"/>
                  </a:solidFill>
                  <a:latin typeface="Arial" charset="0"/>
                  <a:ea typeface="Calibri" pitchFamily="34" charset="0"/>
                  <a:cs typeface="Times New Roman" pitchFamily="18" charset="0"/>
                </a:rPr>
                <a:t>A5. Organisation de </a:t>
              </a:r>
              <a:r>
                <a:rPr lang="fr-FR" altLang="fr-FR" sz="1000" b="1" dirty="0" smtClean="0">
                  <a:solidFill>
                    <a:srgbClr val="000000"/>
                  </a:solidFill>
                  <a:latin typeface="Arial" charset="0"/>
                  <a:ea typeface="Calibri" pitchFamily="34" charset="0"/>
                  <a:cs typeface="Times New Roman" pitchFamily="18" charset="0"/>
                </a:rPr>
                <a:t>la </a:t>
              </a:r>
              <a:r>
                <a:rPr lang="fr-FR" altLang="fr-FR" sz="1000" b="1" dirty="0">
                  <a:solidFill>
                    <a:srgbClr val="000000"/>
                  </a:solidFill>
                  <a:latin typeface="Arial" charset="0"/>
                  <a:ea typeface="Calibri" pitchFamily="34" charset="0"/>
                  <a:cs typeface="Times New Roman" pitchFamily="18" charset="0"/>
                </a:rPr>
                <a:t>maintenance</a:t>
              </a:r>
              <a:endParaRPr lang="fr-FR" altLang="fr-FR" sz="1100" dirty="0">
                <a:latin typeface="Calibri" pitchFamily="34" charset="0"/>
                <a:ea typeface="Calibri" pitchFamily="34" charset="0"/>
                <a:cs typeface="Times New Roman" pitchFamily="18" charset="0"/>
              </a:endParaRPr>
            </a:p>
          </p:txBody>
        </p:sp>
        <p:sp>
          <p:nvSpPr>
            <p:cNvPr id="26" name="Zone de texte 287"/>
            <p:cNvSpPr txBox="1">
              <a:spLocks noChangeArrowheads="1"/>
            </p:cNvSpPr>
            <p:nvPr/>
          </p:nvSpPr>
          <p:spPr bwMode="auto">
            <a:xfrm>
              <a:off x="8101" y="5077"/>
              <a:ext cx="2771" cy="905"/>
            </a:xfrm>
            <a:prstGeom prst="rect">
              <a:avLst/>
            </a:prstGeom>
            <a:solidFill>
              <a:srgbClr val="FFCC66"/>
            </a:solidFill>
            <a:ln w="9525">
              <a:solidFill>
                <a:srgbClr val="002060"/>
              </a:solidFill>
              <a:miter lim="800000"/>
              <a:headEnd/>
              <a:tailEnd/>
            </a:ln>
          </p:spPr>
          <p:txBody>
            <a:bodyPr lIns="36000" tIns="10800" rIns="18000" bIns="10800" anchor="ctr"/>
            <a:lstStyle>
              <a:lvl1pPr eaLnBrk="0" hangingPunct="0">
                <a:defRPr sz="1400">
                  <a:solidFill>
                    <a:schemeClr val="tx1"/>
                  </a:solidFill>
                  <a:latin typeface="Comic Sans MS" pitchFamily="66" charset="0"/>
                </a:defRPr>
              </a:lvl1pPr>
              <a:lvl2pPr marL="742950" indent="-285750" eaLnBrk="0" hangingPunct="0">
                <a:defRPr sz="1400">
                  <a:solidFill>
                    <a:schemeClr val="tx1"/>
                  </a:solidFill>
                  <a:latin typeface="Comic Sans MS" pitchFamily="66" charset="0"/>
                </a:defRPr>
              </a:lvl2pPr>
              <a:lvl3pPr marL="1143000" indent="-228600" eaLnBrk="0" hangingPunct="0">
                <a:defRPr sz="1400">
                  <a:solidFill>
                    <a:schemeClr val="tx1"/>
                  </a:solidFill>
                  <a:latin typeface="Comic Sans MS" pitchFamily="66" charset="0"/>
                </a:defRPr>
              </a:lvl3pPr>
              <a:lvl4pPr marL="1600200" indent="-228600" eaLnBrk="0" hangingPunct="0">
                <a:defRPr sz="1400">
                  <a:solidFill>
                    <a:schemeClr val="tx1"/>
                  </a:solidFill>
                  <a:latin typeface="Comic Sans MS" pitchFamily="66" charset="0"/>
                </a:defRPr>
              </a:lvl4pPr>
              <a:lvl5pPr marL="2057400" indent="-228600" eaLnBrk="0" hangingPunct="0">
                <a:defRPr sz="1400">
                  <a:solidFill>
                    <a:schemeClr val="tx1"/>
                  </a:solidFill>
                  <a:latin typeface="Comic Sans MS" pitchFamily="66" charset="0"/>
                </a:defRPr>
              </a:lvl5pPr>
              <a:lvl6pPr marL="2514600" indent="-228600" eaLnBrk="0" fontAlgn="base" hangingPunct="0">
                <a:spcBef>
                  <a:spcPct val="0"/>
                </a:spcBef>
                <a:spcAft>
                  <a:spcPct val="0"/>
                </a:spcAft>
                <a:defRPr sz="1400">
                  <a:solidFill>
                    <a:schemeClr val="tx1"/>
                  </a:solidFill>
                  <a:latin typeface="Comic Sans MS" pitchFamily="66" charset="0"/>
                </a:defRPr>
              </a:lvl6pPr>
              <a:lvl7pPr marL="2971800" indent="-228600" eaLnBrk="0" fontAlgn="base" hangingPunct="0">
                <a:spcBef>
                  <a:spcPct val="0"/>
                </a:spcBef>
                <a:spcAft>
                  <a:spcPct val="0"/>
                </a:spcAft>
                <a:defRPr sz="1400">
                  <a:solidFill>
                    <a:schemeClr val="tx1"/>
                  </a:solidFill>
                  <a:latin typeface="Comic Sans MS" pitchFamily="66" charset="0"/>
                </a:defRPr>
              </a:lvl7pPr>
              <a:lvl8pPr marL="3429000" indent="-228600" eaLnBrk="0" fontAlgn="base" hangingPunct="0">
                <a:spcBef>
                  <a:spcPct val="0"/>
                </a:spcBef>
                <a:spcAft>
                  <a:spcPct val="0"/>
                </a:spcAft>
                <a:defRPr sz="1400">
                  <a:solidFill>
                    <a:schemeClr val="tx1"/>
                  </a:solidFill>
                  <a:latin typeface="Comic Sans MS" pitchFamily="66" charset="0"/>
                </a:defRPr>
              </a:lvl8pPr>
              <a:lvl9pPr marL="3886200" indent="-228600" eaLnBrk="0" fontAlgn="base" hangingPunct="0">
                <a:spcBef>
                  <a:spcPct val="0"/>
                </a:spcBef>
                <a:spcAft>
                  <a:spcPct val="0"/>
                </a:spcAft>
                <a:defRPr sz="1400">
                  <a:solidFill>
                    <a:schemeClr val="tx1"/>
                  </a:solidFill>
                  <a:latin typeface="Comic Sans MS" pitchFamily="66" charset="0"/>
                </a:defRPr>
              </a:lvl9pPr>
            </a:lstStyle>
            <a:p>
              <a:pPr eaLnBrk="1" hangingPunct="1"/>
              <a:endParaRPr lang="fr-FR" altLang="fr-FR" sz="800" b="1" dirty="0" smtClean="0">
                <a:solidFill>
                  <a:srgbClr val="000000"/>
                </a:solidFill>
                <a:latin typeface="Arial" charset="0"/>
                <a:ea typeface="Calibri" pitchFamily="34" charset="0"/>
                <a:cs typeface="Times New Roman" pitchFamily="18" charset="0"/>
              </a:endParaRPr>
            </a:p>
            <a:p>
              <a:pPr eaLnBrk="1" hangingPunct="1"/>
              <a:r>
                <a:rPr lang="fr-FR" altLang="fr-FR" sz="700" b="1" dirty="0" smtClean="0">
                  <a:solidFill>
                    <a:srgbClr val="000000"/>
                  </a:solidFill>
                  <a:latin typeface="Arial" charset="0"/>
                  <a:ea typeface="Calibri" pitchFamily="34" charset="0"/>
                  <a:cs typeface="Times New Roman" pitchFamily="18" charset="0"/>
                </a:rPr>
                <a:t>C3.1-</a:t>
              </a:r>
              <a:r>
                <a:rPr lang="fr-FR" altLang="fr-FR" sz="700" dirty="0" smtClean="0">
                  <a:latin typeface="Arial" charset="0"/>
                  <a:ea typeface="Calibri" pitchFamily="34" charset="0"/>
                  <a:cs typeface="Times New Roman" pitchFamily="18" charset="0"/>
                </a:rPr>
                <a:t> </a:t>
              </a:r>
              <a:r>
                <a:rPr lang="fr-FR" altLang="fr-FR" sz="700" dirty="0">
                  <a:solidFill>
                    <a:srgbClr val="000000"/>
                  </a:solidFill>
                  <a:latin typeface="Arial" charset="0"/>
                  <a:ea typeface="Calibri" pitchFamily="34" charset="0"/>
                  <a:cs typeface="Times New Roman" pitchFamily="18" charset="0"/>
                </a:rPr>
                <a:t>Remettre en conformité les systèmes, les sous-ensembles, les </a:t>
              </a:r>
              <a:r>
                <a:rPr lang="fr-FR" altLang="fr-FR" sz="700" dirty="0" smtClean="0">
                  <a:solidFill>
                    <a:srgbClr val="000000"/>
                  </a:solidFill>
                  <a:latin typeface="Arial" charset="0"/>
                  <a:ea typeface="Calibri" pitchFamily="34" charset="0"/>
                  <a:cs typeface="Times New Roman" pitchFamily="18" charset="0"/>
                </a:rPr>
                <a:t>éléments</a:t>
              </a:r>
              <a:r>
                <a:rPr lang="fr-FR" altLang="fr-FR" sz="800" dirty="0">
                  <a:solidFill>
                    <a:srgbClr val="000000"/>
                  </a:solidFill>
                  <a:latin typeface="Arial" charset="0"/>
                  <a:ea typeface="Calibri" pitchFamily="34" charset="0"/>
                  <a:cs typeface="Times New Roman" pitchFamily="18" charset="0"/>
                </a:rPr>
                <a:t>		</a:t>
              </a:r>
              <a:endParaRPr lang="fr-FR" altLang="fr-FR" sz="1100" dirty="0">
                <a:latin typeface="Calibri" pitchFamily="34" charset="0"/>
                <a:ea typeface="Calibri" pitchFamily="34" charset="0"/>
                <a:cs typeface="Times New Roman" pitchFamily="18" charset="0"/>
              </a:endParaRPr>
            </a:p>
          </p:txBody>
        </p:sp>
        <p:sp>
          <p:nvSpPr>
            <p:cNvPr id="27" name="Zone de texte 273"/>
            <p:cNvSpPr txBox="1">
              <a:spLocks noChangeArrowheads="1"/>
            </p:cNvSpPr>
            <p:nvPr/>
          </p:nvSpPr>
          <p:spPr bwMode="auto">
            <a:xfrm>
              <a:off x="8107" y="6514"/>
              <a:ext cx="2804" cy="368"/>
            </a:xfrm>
            <a:prstGeom prst="rect">
              <a:avLst/>
            </a:prstGeom>
            <a:solidFill>
              <a:srgbClr val="FFCC66"/>
            </a:solidFill>
            <a:ln w="9525">
              <a:solidFill>
                <a:srgbClr val="002060"/>
              </a:solidFill>
              <a:miter lim="800000"/>
              <a:headEnd/>
              <a:tailEnd/>
            </a:ln>
          </p:spPr>
          <p:txBody>
            <a:bodyPr lIns="36000" tIns="10800" rIns="18000" bIns="10800" anchor="ctr"/>
            <a:lstStyle>
              <a:lvl1pPr eaLnBrk="0" hangingPunct="0">
                <a:defRPr sz="1400">
                  <a:solidFill>
                    <a:schemeClr val="tx1"/>
                  </a:solidFill>
                  <a:latin typeface="Comic Sans MS" pitchFamily="66" charset="0"/>
                </a:defRPr>
              </a:lvl1pPr>
              <a:lvl2pPr marL="742950" indent="-285750" eaLnBrk="0" hangingPunct="0">
                <a:defRPr sz="1400">
                  <a:solidFill>
                    <a:schemeClr val="tx1"/>
                  </a:solidFill>
                  <a:latin typeface="Comic Sans MS" pitchFamily="66" charset="0"/>
                </a:defRPr>
              </a:lvl2pPr>
              <a:lvl3pPr marL="1143000" indent="-228600" eaLnBrk="0" hangingPunct="0">
                <a:defRPr sz="1400">
                  <a:solidFill>
                    <a:schemeClr val="tx1"/>
                  </a:solidFill>
                  <a:latin typeface="Comic Sans MS" pitchFamily="66" charset="0"/>
                </a:defRPr>
              </a:lvl3pPr>
              <a:lvl4pPr marL="1600200" indent="-228600" eaLnBrk="0" hangingPunct="0">
                <a:defRPr sz="1400">
                  <a:solidFill>
                    <a:schemeClr val="tx1"/>
                  </a:solidFill>
                  <a:latin typeface="Comic Sans MS" pitchFamily="66" charset="0"/>
                </a:defRPr>
              </a:lvl4pPr>
              <a:lvl5pPr marL="2057400" indent="-228600" eaLnBrk="0" hangingPunct="0">
                <a:defRPr sz="1400">
                  <a:solidFill>
                    <a:schemeClr val="tx1"/>
                  </a:solidFill>
                  <a:latin typeface="Comic Sans MS" pitchFamily="66" charset="0"/>
                </a:defRPr>
              </a:lvl5pPr>
              <a:lvl6pPr marL="2514600" indent="-228600" eaLnBrk="0" fontAlgn="base" hangingPunct="0">
                <a:spcBef>
                  <a:spcPct val="0"/>
                </a:spcBef>
                <a:spcAft>
                  <a:spcPct val="0"/>
                </a:spcAft>
                <a:defRPr sz="1400">
                  <a:solidFill>
                    <a:schemeClr val="tx1"/>
                  </a:solidFill>
                  <a:latin typeface="Comic Sans MS" pitchFamily="66" charset="0"/>
                </a:defRPr>
              </a:lvl6pPr>
              <a:lvl7pPr marL="2971800" indent="-228600" eaLnBrk="0" fontAlgn="base" hangingPunct="0">
                <a:spcBef>
                  <a:spcPct val="0"/>
                </a:spcBef>
                <a:spcAft>
                  <a:spcPct val="0"/>
                </a:spcAft>
                <a:defRPr sz="1400">
                  <a:solidFill>
                    <a:schemeClr val="tx1"/>
                  </a:solidFill>
                  <a:latin typeface="Comic Sans MS" pitchFamily="66" charset="0"/>
                </a:defRPr>
              </a:lvl7pPr>
              <a:lvl8pPr marL="3429000" indent="-228600" eaLnBrk="0" fontAlgn="base" hangingPunct="0">
                <a:spcBef>
                  <a:spcPct val="0"/>
                </a:spcBef>
                <a:spcAft>
                  <a:spcPct val="0"/>
                </a:spcAft>
                <a:defRPr sz="1400">
                  <a:solidFill>
                    <a:schemeClr val="tx1"/>
                  </a:solidFill>
                  <a:latin typeface="Comic Sans MS" pitchFamily="66" charset="0"/>
                </a:defRPr>
              </a:lvl8pPr>
              <a:lvl9pPr marL="3886200" indent="-228600" eaLnBrk="0" fontAlgn="base" hangingPunct="0">
                <a:spcBef>
                  <a:spcPct val="0"/>
                </a:spcBef>
                <a:spcAft>
                  <a:spcPct val="0"/>
                </a:spcAft>
                <a:defRPr sz="1400">
                  <a:solidFill>
                    <a:schemeClr val="tx1"/>
                  </a:solidFill>
                  <a:latin typeface="Comic Sans MS" pitchFamily="66" charset="0"/>
                </a:defRPr>
              </a:lvl9pPr>
            </a:lstStyle>
            <a:p>
              <a:pPr eaLnBrk="1" hangingPunct="1"/>
              <a:endParaRPr lang="fr-FR" altLang="fr-FR" sz="800" b="1" dirty="0" smtClean="0">
                <a:solidFill>
                  <a:srgbClr val="000000"/>
                </a:solidFill>
                <a:latin typeface="Arial" charset="0"/>
                <a:ea typeface="Calibri" pitchFamily="34" charset="0"/>
                <a:cs typeface="Times New Roman" pitchFamily="18" charset="0"/>
              </a:endParaRPr>
            </a:p>
            <a:p>
              <a:pPr eaLnBrk="1" hangingPunct="1"/>
              <a:r>
                <a:rPr lang="fr-FR" altLang="fr-FR" sz="700" b="1" dirty="0" smtClean="0">
                  <a:solidFill>
                    <a:srgbClr val="000000"/>
                  </a:solidFill>
                  <a:latin typeface="Arial" charset="0"/>
                  <a:ea typeface="Calibri" pitchFamily="34" charset="0"/>
                  <a:cs typeface="Times New Roman" pitchFamily="18" charset="0"/>
                </a:rPr>
                <a:t>C3.5-</a:t>
              </a:r>
              <a:r>
                <a:rPr lang="fr-FR" altLang="fr-FR" sz="700" dirty="0" smtClean="0">
                  <a:solidFill>
                    <a:srgbClr val="000000"/>
                  </a:solidFill>
                  <a:latin typeface="Arial" charset="0"/>
                  <a:ea typeface="Calibri" pitchFamily="34" charset="0"/>
                  <a:cs typeface="Times New Roman" pitchFamily="18" charset="0"/>
                </a:rPr>
                <a:t>Préparer </a:t>
              </a:r>
              <a:r>
                <a:rPr lang="fr-FR" altLang="fr-FR" sz="700" dirty="0">
                  <a:solidFill>
                    <a:srgbClr val="000000"/>
                  </a:solidFill>
                  <a:latin typeface="Arial" charset="0"/>
                  <a:ea typeface="Calibri" pitchFamily="34" charset="0"/>
                  <a:cs typeface="Times New Roman" pitchFamily="18" charset="0"/>
                </a:rPr>
                <a:t>le véhicule	</a:t>
              </a:r>
              <a:endParaRPr lang="fr-FR" altLang="fr-FR" sz="700" dirty="0">
                <a:latin typeface="Calibri" pitchFamily="34" charset="0"/>
                <a:ea typeface="Calibri" pitchFamily="34" charset="0"/>
                <a:cs typeface="Times New Roman" pitchFamily="18" charset="0"/>
              </a:endParaRPr>
            </a:p>
          </p:txBody>
        </p:sp>
        <p:sp>
          <p:nvSpPr>
            <p:cNvPr id="28" name="Zone de texte 286"/>
            <p:cNvSpPr txBox="1">
              <a:spLocks noChangeArrowheads="1"/>
            </p:cNvSpPr>
            <p:nvPr/>
          </p:nvSpPr>
          <p:spPr bwMode="auto">
            <a:xfrm>
              <a:off x="8107" y="6938"/>
              <a:ext cx="2804" cy="424"/>
            </a:xfrm>
            <a:prstGeom prst="rect">
              <a:avLst/>
            </a:prstGeom>
            <a:solidFill>
              <a:srgbClr val="FFCC66"/>
            </a:solidFill>
            <a:ln w="9525">
              <a:solidFill>
                <a:srgbClr val="002060"/>
              </a:solidFill>
              <a:miter lim="800000"/>
              <a:headEnd/>
              <a:tailEnd/>
            </a:ln>
          </p:spPr>
          <p:txBody>
            <a:bodyPr lIns="36000" tIns="10800" rIns="18000" bIns="10800" anchor="ctr"/>
            <a:lstStyle>
              <a:lvl1pPr eaLnBrk="0" hangingPunct="0">
                <a:defRPr sz="1400">
                  <a:solidFill>
                    <a:schemeClr val="tx1"/>
                  </a:solidFill>
                  <a:latin typeface="Comic Sans MS" pitchFamily="66" charset="0"/>
                </a:defRPr>
              </a:lvl1pPr>
              <a:lvl2pPr marL="742950" indent="-285750" eaLnBrk="0" hangingPunct="0">
                <a:defRPr sz="1400">
                  <a:solidFill>
                    <a:schemeClr val="tx1"/>
                  </a:solidFill>
                  <a:latin typeface="Comic Sans MS" pitchFamily="66" charset="0"/>
                </a:defRPr>
              </a:lvl2pPr>
              <a:lvl3pPr marL="1143000" indent="-228600" eaLnBrk="0" hangingPunct="0">
                <a:defRPr sz="1400">
                  <a:solidFill>
                    <a:schemeClr val="tx1"/>
                  </a:solidFill>
                  <a:latin typeface="Comic Sans MS" pitchFamily="66" charset="0"/>
                </a:defRPr>
              </a:lvl3pPr>
              <a:lvl4pPr marL="1600200" indent="-228600" eaLnBrk="0" hangingPunct="0">
                <a:defRPr sz="1400">
                  <a:solidFill>
                    <a:schemeClr val="tx1"/>
                  </a:solidFill>
                  <a:latin typeface="Comic Sans MS" pitchFamily="66" charset="0"/>
                </a:defRPr>
              </a:lvl4pPr>
              <a:lvl5pPr marL="2057400" indent="-228600" eaLnBrk="0" hangingPunct="0">
                <a:defRPr sz="1400">
                  <a:solidFill>
                    <a:schemeClr val="tx1"/>
                  </a:solidFill>
                  <a:latin typeface="Comic Sans MS" pitchFamily="66" charset="0"/>
                </a:defRPr>
              </a:lvl5pPr>
              <a:lvl6pPr marL="2514600" indent="-228600" eaLnBrk="0" fontAlgn="base" hangingPunct="0">
                <a:spcBef>
                  <a:spcPct val="0"/>
                </a:spcBef>
                <a:spcAft>
                  <a:spcPct val="0"/>
                </a:spcAft>
                <a:defRPr sz="1400">
                  <a:solidFill>
                    <a:schemeClr val="tx1"/>
                  </a:solidFill>
                  <a:latin typeface="Comic Sans MS" pitchFamily="66" charset="0"/>
                </a:defRPr>
              </a:lvl6pPr>
              <a:lvl7pPr marL="2971800" indent="-228600" eaLnBrk="0" fontAlgn="base" hangingPunct="0">
                <a:spcBef>
                  <a:spcPct val="0"/>
                </a:spcBef>
                <a:spcAft>
                  <a:spcPct val="0"/>
                </a:spcAft>
                <a:defRPr sz="1400">
                  <a:solidFill>
                    <a:schemeClr val="tx1"/>
                  </a:solidFill>
                  <a:latin typeface="Comic Sans MS" pitchFamily="66" charset="0"/>
                </a:defRPr>
              </a:lvl7pPr>
              <a:lvl8pPr marL="3429000" indent="-228600" eaLnBrk="0" fontAlgn="base" hangingPunct="0">
                <a:spcBef>
                  <a:spcPct val="0"/>
                </a:spcBef>
                <a:spcAft>
                  <a:spcPct val="0"/>
                </a:spcAft>
                <a:defRPr sz="1400">
                  <a:solidFill>
                    <a:schemeClr val="tx1"/>
                  </a:solidFill>
                  <a:latin typeface="Comic Sans MS" pitchFamily="66" charset="0"/>
                </a:defRPr>
              </a:lvl8pPr>
              <a:lvl9pPr marL="3886200" indent="-228600" eaLnBrk="0" fontAlgn="base" hangingPunct="0">
                <a:spcBef>
                  <a:spcPct val="0"/>
                </a:spcBef>
                <a:spcAft>
                  <a:spcPct val="0"/>
                </a:spcAft>
                <a:defRPr sz="1400">
                  <a:solidFill>
                    <a:schemeClr val="tx1"/>
                  </a:solidFill>
                  <a:latin typeface="Comic Sans MS" pitchFamily="66" charset="0"/>
                </a:defRPr>
              </a:lvl9pPr>
            </a:lstStyle>
            <a:p>
              <a:pPr eaLnBrk="1" hangingPunct="1"/>
              <a:r>
                <a:rPr lang="fr-FR" altLang="fr-FR" sz="800" b="1">
                  <a:latin typeface="Arial" charset="0"/>
                  <a:ea typeface="Calibri" pitchFamily="34" charset="0"/>
                  <a:cs typeface="Times New Roman" pitchFamily="18" charset="0"/>
                </a:rPr>
                <a:t>C3.6- </a:t>
              </a:r>
              <a:r>
                <a:rPr lang="fr-FR" altLang="fr-FR" sz="800">
                  <a:latin typeface="Arial" charset="0"/>
                  <a:ea typeface="Calibri" pitchFamily="34" charset="0"/>
                  <a:cs typeface="Times New Roman" pitchFamily="18" charset="0"/>
                </a:rPr>
                <a:t>Gérer le poste de travail</a:t>
              </a:r>
              <a:r>
                <a:rPr lang="fr-FR" altLang="fr-FR" sz="800">
                  <a:solidFill>
                    <a:srgbClr val="000000"/>
                  </a:solidFill>
                  <a:latin typeface="Arial" charset="0"/>
                  <a:ea typeface="Calibri" pitchFamily="34" charset="0"/>
                  <a:cs typeface="Times New Roman" pitchFamily="18" charset="0"/>
                </a:rPr>
                <a:t>	</a:t>
              </a:r>
              <a:endParaRPr lang="fr-FR" altLang="fr-FR" sz="1100">
                <a:latin typeface="Calibri" pitchFamily="34" charset="0"/>
                <a:ea typeface="Calibri" pitchFamily="34" charset="0"/>
                <a:cs typeface="Times New Roman" pitchFamily="18" charset="0"/>
              </a:endParaRPr>
            </a:p>
          </p:txBody>
        </p:sp>
        <p:sp>
          <p:nvSpPr>
            <p:cNvPr id="29" name="Zone de texte 293"/>
            <p:cNvSpPr txBox="1">
              <a:spLocks noChangeArrowheads="1"/>
            </p:cNvSpPr>
            <p:nvPr/>
          </p:nvSpPr>
          <p:spPr bwMode="auto">
            <a:xfrm>
              <a:off x="8107" y="7975"/>
              <a:ext cx="2804" cy="585"/>
            </a:xfrm>
            <a:prstGeom prst="rect">
              <a:avLst/>
            </a:prstGeom>
            <a:solidFill>
              <a:srgbClr val="FFCC66"/>
            </a:solidFill>
            <a:ln w="9525">
              <a:solidFill>
                <a:srgbClr val="000000"/>
              </a:solidFill>
              <a:miter lim="800000"/>
              <a:headEnd/>
              <a:tailEnd/>
            </a:ln>
          </p:spPr>
          <p:txBody>
            <a:bodyPr lIns="36000" tIns="10800" rIns="18000" bIns="10800" anchor="ctr"/>
            <a:lstStyle>
              <a:lvl1pPr eaLnBrk="0" hangingPunct="0">
                <a:defRPr sz="1400">
                  <a:solidFill>
                    <a:schemeClr val="tx1"/>
                  </a:solidFill>
                  <a:latin typeface="Comic Sans MS" pitchFamily="66" charset="0"/>
                </a:defRPr>
              </a:lvl1pPr>
              <a:lvl2pPr marL="742950" indent="-285750" eaLnBrk="0" hangingPunct="0">
                <a:defRPr sz="1400">
                  <a:solidFill>
                    <a:schemeClr val="tx1"/>
                  </a:solidFill>
                  <a:latin typeface="Comic Sans MS" pitchFamily="66" charset="0"/>
                </a:defRPr>
              </a:lvl2pPr>
              <a:lvl3pPr marL="1143000" indent="-228600" eaLnBrk="0" hangingPunct="0">
                <a:defRPr sz="1400">
                  <a:solidFill>
                    <a:schemeClr val="tx1"/>
                  </a:solidFill>
                  <a:latin typeface="Comic Sans MS" pitchFamily="66" charset="0"/>
                </a:defRPr>
              </a:lvl3pPr>
              <a:lvl4pPr marL="1600200" indent="-228600" eaLnBrk="0" hangingPunct="0">
                <a:defRPr sz="1400">
                  <a:solidFill>
                    <a:schemeClr val="tx1"/>
                  </a:solidFill>
                  <a:latin typeface="Comic Sans MS" pitchFamily="66" charset="0"/>
                </a:defRPr>
              </a:lvl4pPr>
              <a:lvl5pPr marL="2057400" indent="-228600" eaLnBrk="0" hangingPunct="0">
                <a:defRPr sz="1400">
                  <a:solidFill>
                    <a:schemeClr val="tx1"/>
                  </a:solidFill>
                  <a:latin typeface="Comic Sans MS" pitchFamily="66" charset="0"/>
                </a:defRPr>
              </a:lvl5pPr>
              <a:lvl6pPr marL="2514600" indent="-228600" eaLnBrk="0" fontAlgn="base" hangingPunct="0">
                <a:spcBef>
                  <a:spcPct val="0"/>
                </a:spcBef>
                <a:spcAft>
                  <a:spcPct val="0"/>
                </a:spcAft>
                <a:defRPr sz="1400">
                  <a:solidFill>
                    <a:schemeClr val="tx1"/>
                  </a:solidFill>
                  <a:latin typeface="Comic Sans MS" pitchFamily="66" charset="0"/>
                </a:defRPr>
              </a:lvl6pPr>
              <a:lvl7pPr marL="2971800" indent="-228600" eaLnBrk="0" fontAlgn="base" hangingPunct="0">
                <a:spcBef>
                  <a:spcPct val="0"/>
                </a:spcBef>
                <a:spcAft>
                  <a:spcPct val="0"/>
                </a:spcAft>
                <a:defRPr sz="1400">
                  <a:solidFill>
                    <a:schemeClr val="tx1"/>
                  </a:solidFill>
                  <a:latin typeface="Comic Sans MS" pitchFamily="66" charset="0"/>
                </a:defRPr>
              </a:lvl7pPr>
              <a:lvl8pPr marL="3429000" indent="-228600" eaLnBrk="0" fontAlgn="base" hangingPunct="0">
                <a:spcBef>
                  <a:spcPct val="0"/>
                </a:spcBef>
                <a:spcAft>
                  <a:spcPct val="0"/>
                </a:spcAft>
                <a:defRPr sz="1400">
                  <a:solidFill>
                    <a:schemeClr val="tx1"/>
                  </a:solidFill>
                  <a:latin typeface="Comic Sans MS" pitchFamily="66" charset="0"/>
                </a:defRPr>
              </a:lvl8pPr>
              <a:lvl9pPr marL="3886200" indent="-228600" eaLnBrk="0" fontAlgn="base" hangingPunct="0">
                <a:spcBef>
                  <a:spcPct val="0"/>
                </a:spcBef>
                <a:spcAft>
                  <a:spcPct val="0"/>
                </a:spcAft>
                <a:defRPr sz="1400">
                  <a:solidFill>
                    <a:schemeClr val="tx1"/>
                  </a:solidFill>
                  <a:latin typeface="Comic Sans MS" pitchFamily="66" charset="0"/>
                </a:defRPr>
              </a:lvl9pPr>
            </a:lstStyle>
            <a:p>
              <a:pPr eaLnBrk="1" hangingPunct="1"/>
              <a:r>
                <a:rPr lang="fr-FR" altLang="fr-FR" sz="700" b="1" dirty="0">
                  <a:solidFill>
                    <a:srgbClr val="000000"/>
                  </a:solidFill>
                  <a:latin typeface="Arial" charset="0"/>
                  <a:ea typeface="Calibri" pitchFamily="34" charset="0"/>
                  <a:cs typeface="Times New Roman" pitchFamily="18" charset="0"/>
                </a:rPr>
                <a:t>C2.2-</a:t>
              </a:r>
              <a:r>
                <a:rPr lang="fr-FR" altLang="fr-FR" sz="700" dirty="0">
                  <a:solidFill>
                    <a:srgbClr val="000000"/>
                  </a:solidFill>
                  <a:latin typeface="Arial" charset="0"/>
                  <a:ea typeface="Calibri" pitchFamily="34" charset="0"/>
                  <a:cs typeface="Times New Roman" pitchFamily="18" charset="0"/>
                </a:rPr>
                <a:t>Diagnostiquer un dysfonctionnement mécanique</a:t>
              </a:r>
              <a:endParaRPr lang="fr-FR" altLang="fr-FR" sz="700" dirty="0">
                <a:latin typeface="Calibri" pitchFamily="34" charset="0"/>
                <a:ea typeface="Calibri" pitchFamily="34" charset="0"/>
                <a:cs typeface="Times New Roman" pitchFamily="18" charset="0"/>
              </a:endParaRPr>
            </a:p>
          </p:txBody>
        </p:sp>
        <p:sp>
          <p:nvSpPr>
            <p:cNvPr id="30" name="Zone de texte 294"/>
            <p:cNvSpPr txBox="1">
              <a:spLocks noChangeArrowheads="1"/>
            </p:cNvSpPr>
            <p:nvPr/>
          </p:nvSpPr>
          <p:spPr bwMode="auto">
            <a:xfrm>
              <a:off x="8107" y="7427"/>
              <a:ext cx="2804" cy="548"/>
            </a:xfrm>
            <a:prstGeom prst="rect">
              <a:avLst/>
            </a:prstGeom>
            <a:solidFill>
              <a:srgbClr val="FFCC66"/>
            </a:solidFill>
            <a:ln w="9525">
              <a:solidFill>
                <a:srgbClr val="000000"/>
              </a:solidFill>
              <a:miter lim="800000"/>
              <a:headEnd/>
              <a:tailEnd/>
            </a:ln>
          </p:spPr>
          <p:txBody>
            <a:bodyPr lIns="36000" tIns="10800" rIns="18000" bIns="10800" anchor="ctr"/>
            <a:lstStyle>
              <a:lvl1pPr eaLnBrk="0" hangingPunct="0">
                <a:defRPr sz="1400">
                  <a:solidFill>
                    <a:schemeClr val="tx1"/>
                  </a:solidFill>
                  <a:latin typeface="Comic Sans MS" pitchFamily="66" charset="0"/>
                </a:defRPr>
              </a:lvl1pPr>
              <a:lvl2pPr marL="742950" indent="-285750" eaLnBrk="0" hangingPunct="0">
                <a:defRPr sz="1400">
                  <a:solidFill>
                    <a:schemeClr val="tx1"/>
                  </a:solidFill>
                  <a:latin typeface="Comic Sans MS" pitchFamily="66" charset="0"/>
                </a:defRPr>
              </a:lvl2pPr>
              <a:lvl3pPr marL="1143000" indent="-228600" eaLnBrk="0" hangingPunct="0">
                <a:defRPr sz="1400">
                  <a:solidFill>
                    <a:schemeClr val="tx1"/>
                  </a:solidFill>
                  <a:latin typeface="Comic Sans MS" pitchFamily="66" charset="0"/>
                </a:defRPr>
              </a:lvl3pPr>
              <a:lvl4pPr marL="1600200" indent="-228600" eaLnBrk="0" hangingPunct="0">
                <a:defRPr sz="1400">
                  <a:solidFill>
                    <a:schemeClr val="tx1"/>
                  </a:solidFill>
                  <a:latin typeface="Comic Sans MS" pitchFamily="66" charset="0"/>
                </a:defRPr>
              </a:lvl4pPr>
              <a:lvl5pPr marL="2057400" indent="-228600" eaLnBrk="0" hangingPunct="0">
                <a:defRPr sz="1400">
                  <a:solidFill>
                    <a:schemeClr val="tx1"/>
                  </a:solidFill>
                  <a:latin typeface="Comic Sans MS" pitchFamily="66" charset="0"/>
                </a:defRPr>
              </a:lvl5pPr>
              <a:lvl6pPr marL="2514600" indent="-228600" eaLnBrk="0" fontAlgn="base" hangingPunct="0">
                <a:spcBef>
                  <a:spcPct val="0"/>
                </a:spcBef>
                <a:spcAft>
                  <a:spcPct val="0"/>
                </a:spcAft>
                <a:defRPr sz="1400">
                  <a:solidFill>
                    <a:schemeClr val="tx1"/>
                  </a:solidFill>
                  <a:latin typeface="Comic Sans MS" pitchFamily="66" charset="0"/>
                </a:defRPr>
              </a:lvl6pPr>
              <a:lvl7pPr marL="2971800" indent="-228600" eaLnBrk="0" fontAlgn="base" hangingPunct="0">
                <a:spcBef>
                  <a:spcPct val="0"/>
                </a:spcBef>
                <a:spcAft>
                  <a:spcPct val="0"/>
                </a:spcAft>
                <a:defRPr sz="1400">
                  <a:solidFill>
                    <a:schemeClr val="tx1"/>
                  </a:solidFill>
                  <a:latin typeface="Comic Sans MS" pitchFamily="66" charset="0"/>
                </a:defRPr>
              </a:lvl7pPr>
              <a:lvl8pPr marL="3429000" indent="-228600" eaLnBrk="0" fontAlgn="base" hangingPunct="0">
                <a:spcBef>
                  <a:spcPct val="0"/>
                </a:spcBef>
                <a:spcAft>
                  <a:spcPct val="0"/>
                </a:spcAft>
                <a:defRPr sz="1400">
                  <a:solidFill>
                    <a:schemeClr val="tx1"/>
                  </a:solidFill>
                  <a:latin typeface="Comic Sans MS" pitchFamily="66" charset="0"/>
                </a:defRPr>
              </a:lvl8pPr>
              <a:lvl9pPr marL="3886200" indent="-228600" eaLnBrk="0" fontAlgn="base" hangingPunct="0">
                <a:spcBef>
                  <a:spcPct val="0"/>
                </a:spcBef>
                <a:spcAft>
                  <a:spcPct val="0"/>
                </a:spcAft>
                <a:defRPr sz="1400">
                  <a:solidFill>
                    <a:schemeClr val="tx1"/>
                  </a:solidFill>
                  <a:latin typeface="Comic Sans MS" pitchFamily="66" charset="0"/>
                </a:defRPr>
              </a:lvl9pPr>
            </a:lstStyle>
            <a:p>
              <a:pPr eaLnBrk="1" hangingPunct="1"/>
              <a:r>
                <a:rPr lang="fr-FR" altLang="fr-FR" sz="700" b="1" dirty="0">
                  <a:latin typeface="Arial" charset="0"/>
                  <a:ea typeface="Calibri" pitchFamily="34" charset="0"/>
                  <a:cs typeface="Times New Roman" pitchFamily="18" charset="0"/>
                  <a:hlinkClick r:id="rId7" action="ppaction://hlinksldjump"/>
                </a:rPr>
                <a:t>C1.2</a:t>
              </a:r>
              <a:r>
                <a:rPr lang="fr-FR" altLang="fr-FR" sz="700" b="1" dirty="0">
                  <a:latin typeface="Arial" charset="0"/>
                  <a:ea typeface="Calibri" pitchFamily="34" charset="0"/>
                  <a:cs typeface="Times New Roman" pitchFamily="18" charset="0"/>
                </a:rPr>
                <a:t>- </a:t>
              </a:r>
              <a:r>
                <a:rPr lang="fr-FR" altLang="fr-FR" sz="700" dirty="0">
                  <a:latin typeface="Arial" charset="0"/>
                  <a:ea typeface="Calibri" pitchFamily="34" charset="0"/>
                  <a:cs typeface="Times New Roman" pitchFamily="18" charset="0"/>
                </a:rPr>
                <a:t>Communiquer en interne, avec les clients et les tiers</a:t>
              </a:r>
              <a:endParaRPr lang="fr-FR" altLang="fr-FR" sz="700" dirty="0">
                <a:latin typeface="Calibri" pitchFamily="34" charset="0"/>
                <a:ea typeface="Calibri" pitchFamily="34" charset="0"/>
                <a:cs typeface="Times New Roman" pitchFamily="18" charset="0"/>
              </a:endParaRPr>
            </a:p>
          </p:txBody>
        </p:sp>
        <p:sp>
          <p:nvSpPr>
            <p:cNvPr id="31" name="Zone de texte 292"/>
            <p:cNvSpPr txBox="1">
              <a:spLocks noChangeArrowheads="1"/>
            </p:cNvSpPr>
            <p:nvPr/>
          </p:nvSpPr>
          <p:spPr bwMode="auto">
            <a:xfrm>
              <a:off x="8107" y="8633"/>
              <a:ext cx="2804" cy="538"/>
            </a:xfrm>
            <a:prstGeom prst="rect">
              <a:avLst/>
            </a:prstGeom>
            <a:solidFill>
              <a:srgbClr val="FFCC66"/>
            </a:solidFill>
            <a:ln w="9525">
              <a:solidFill>
                <a:srgbClr val="000000"/>
              </a:solidFill>
              <a:miter lim="800000"/>
              <a:headEnd/>
              <a:tailEnd/>
            </a:ln>
          </p:spPr>
          <p:txBody>
            <a:bodyPr lIns="36000" tIns="10800" rIns="18000" bIns="10800" anchor="ctr"/>
            <a:lstStyle>
              <a:lvl1pPr eaLnBrk="0" hangingPunct="0">
                <a:defRPr sz="1400">
                  <a:solidFill>
                    <a:schemeClr val="tx1"/>
                  </a:solidFill>
                  <a:latin typeface="Comic Sans MS" pitchFamily="66" charset="0"/>
                </a:defRPr>
              </a:lvl1pPr>
              <a:lvl2pPr marL="742950" indent="-285750" eaLnBrk="0" hangingPunct="0">
                <a:defRPr sz="1400">
                  <a:solidFill>
                    <a:schemeClr val="tx1"/>
                  </a:solidFill>
                  <a:latin typeface="Comic Sans MS" pitchFamily="66" charset="0"/>
                </a:defRPr>
              </a:lvl2pPr>
              <a:lvl3pPr marL="1143000" indent="-228600" eaLnBrk="0" hangingPunct="0">
                <a:defRPr sz="1400">
                  <a:solidFill>
                    <a:schemeClr val="tx1"/>
                  </a:solidFill>
                  <a:latin typeface="Comic Sans MS" pitchFamily="66" charset="0"/>
                </a:defRPr>
              </a:lvl3pPr>
              <a:lvl4pPr marL="1600200" indent="-228600" eaLnBrk="0" hangingPunct="0">
                <a:defRPr sz="1400">
                  <a:solidFill>
                    <a:schemeClr val="tx1"/>
                  </a:solidFill>
                  <a:latin typeface="Comic Sans MS" pitchFamily="66" charset="0"/>
                </a:defRPr>
              </a:lvl4pPr>
              <a:lvl5pPr marL="2057400" indent="-228600" eaLnBrk="0" hangingPunct="0">
                <a:defRPr sz="1400">
                  <a:solidFill>
                    <a:schemeClr val="tx1"/>
                  </a:solidFill>
                  <a:latin typeface="Comic Sans MS" pitchFamily="66" charset="0"/>
                </a:defRPr>
              </a:lvl5pPr>
              <a:lvl6pPr marL="2514600" indent="-228600" eaLnBrk="0" fontAlgn="base" hangingPunct="0">
                <a:spcBef>
                  <a:spcPct val="0"/>
                </a:spcBef>
                <a:spcAft>
                  <a:spcPct val="0"/>
                </a:spcAft>
                <a:defRPr sz="1400">
                  <a:solidFill>
                    <a:schemeClr val="tx1"/>
                  </a:solidFill>
                  <a:latin typeface="Comic Sans MS" pitchFamily="66" charset="0"/>
                </a:defRPr>
              </a:lvl6pPr>
              <a:lvl7pPr marL="2971800" indent="-228600" eaLnBrk="0" fontAlgn="base" hangingPunct="0">
                <a:spcBef>
                  <a:spcPct val="0"/>
                </a:spcBef>
                <a:spcAft>
                  <a:spcPct val="0"/>
                </a:spcAft>
                <a:defRPr sz="1400">
                  <a:solidFill>
                    <a:schemeClr val="tx1"/>
                  </a:solidFill>
                  <a:latin typeface="Comic Sans MS" pitchFamily="66" charset="0"/>
                </a:defRPr>
              </a:lvl7pPr>
              <a:lvl8pPr marL="3429000" indent="-228600" eaLnBrk="0" fontAlgn="base" hangingPunct="0">
                <a:spcBef>
                  <a:spcPct val="0"/>
                </a:spcBef>
                <a:spcAft>
                  <a:spcPct val="0"/>
                </a:spcAft>
                <a:defRPr sz="1400">
                  <a:solidFill>
                    <a:schemeClr val="tx1"/>
                  </a:solidFill>
                  <a:latin typeface="Comic Sans MS" pitchFamily="66" charset="0"/>
                </a:defRPr>
              </a:lvl8pPr>
              <a:lvl9pPr marL="3886200" indent="-228600" eaLnBrk="0" fontAlgn="base" hangingPunct="0">
                <a:spcBef>
                  <a:spcPct val="0"/>
                </a:spcBef>
                <a:spcAft>
                  <a:spcPct val="0"/>
                </a:spcAft>
                <a:defRPr sz="1400">
                  <a:solidFill>
                    <a:schemeClr val="tx1"/>
                  </a:solidFill>
                  <a:latin typeface="Comic Sans MS" pitchFamily="66" charset="0"/>
                </a:defRPr>
              </a:lvl9pPr>
            </a:lstStyle>
            <a:p>
              <a:pPr eaLnBrk="1" hangingPunct="1"/>
              <a:r>
                <a:rPr lang="fr-FR" altLang="fr-FR" sz="700" b="1" dirty="0">
                  <a:solidFill>
                    <a:srgbClr val="000000"/>
                  </a:solidFill>
                  <a:latin typeface="Arial" charset="0"/>
                  <a:ea typeface="Calibri" pitchFamily="34" charset="0"/>
                  <a:cs typeface="Times New Roman" pitchFamily="18" charset="0"/>
                </a:rPr>
                <a:t>C3.3-</a:t>
              </a:r>
              <a:r>
                <a:rPr lang="fr-FR" altLang="fr-FR" sz="700" dirty="0">
                  <a:solidFill>
                    <a:srgbClr val="000000"/>
                  </a:solidFill>
                  <a:latin typeface="Arial" charset="0"/>
                  <a:ea typeface="Calibri" pitchFamily="34" charset="0"/>
                  <a:cs typeface="Times New Roman" pitchFamily="18" charset="0"/>
                </a:rPr>
                <a:t>Effectuer les mesures, les contrôles et les essais</a:t>
              </a:r>
              <a:endParaRPr lang="fr-FR" altLang="fr-FR" sz="700" dirty="0">
                <a:latin typeface="Calibri" pitchFamily="34" charset="0"/>
                <a:ea typeface="Calibri" pitchFamily="34" charset="0"/>
                <a:cs typeface="Times New Roman" pitchFamily="18" charset="0"/>
              </a:endParaRPr>
            </a:p>
          </p:txBody>
        </p:sp>
        <p:sp>
          <p:nvSpPr>
            <p:cNvPr id="32" name="Zone de texte 282"/>
            <p:cNvSpPr txBox="1">
              <a:spLocks noChangeArrowheads="1"/>
            </p:cNvSpPr>
            <p:nvPr/>
          </p:nvSpPr>
          <p:spPr bwMode="auto">
            <a:xfrm>
              <a:off x="389" y="6447"/>
              <a:ext cx="2812" cy="644"/>
            </a:xfrm>
            <a:prstGeom prst="rect">
              <a:avLst/>
            </a:prstGeom>
            <a:solidFill>
              <a:srgbClr val="99CCFF"/>
            </a:solidFill>
            <a:ln w="9525">
              <a:solidFill>
                <a:srgbClr val="000000"/>
              </a:solidFill>
              <a:miter lim="800000"/>
              <a:headEnd/>
              <a:tailEnd/>
            </a:ln>
          </p:spPr>
          <p:txBody>
            <a:bodyPr lIns="36000" tIns="10800" rIns="18000" bIns="10800" anchor="ctr"/>
            <a:lstStyle>
              <a:lvl1pPr eaLnBrk="0" hangingPunct="0">
                <a:defRPr sz="1400">
                  <a:solidFill>
                    <a:schemeClr val="tx1"/>
                  </a:solidFill>
                  <a:latin typeface="Comic Sans MS" pitchFamily="66" charset="0"/>
                </a:defRPr>
              </a:lvl1pPr>
              <a:lvl2pPr marL="742950" indent="-285750" eaLnBrk="0" hangingPunct="0">
                <a:defRPr sz="1400">
                  <a:solidFill>
                    <a:schemeClr val="tx1"/>
                  </a:solidFill>
                  <a:latin typeface="Comic Sans MS" pitchFamily="66" charset="0"/>
                </a:defRPr>
              </a:lvl2pPr>
              <a:lvl3pPr marL="1143000" indent="-228600" eaLnBrk="0" hangingPunct="0">
                <a:defRPr sz="1400">
                  <a:solidFill>
                    <a:schemeClr val="tx1"/>
                  </a:solidFill>
                  <a:latin typeface="Comic Sans MS" pitchFamily="66" charset="0"/>
                </a:defRPr>
              </a:lvl3pPr>
              <a:lvl4pPr marL="1600200" indent="-228600" eaLnBrk="0" hangingPunct="0">
                <a:defRPr sz="1400">
                  <a:solidFill>
                    <a:schemeClr val="tx1"/>
                  </a:solidFill>
                  <a:latin typeface="Comic Sans MS" pitchFamily="66" charset="0"/>
                </a:defRPr>
              </a:lvl4pPr>
              <a:lvl5pPr marL="2057400" indent="-228600" eaLnBrk="0" hangingPunct="0">
                <a:defRPr sz="1400">
                  <a:solidFill>
                    <a:schemeClr val="tx1"/>
                  </a:solidFill>
                  <a:latin typeface="Comic Sans MS" pitchFamily="66" charset="0"/>
                </a:defRPr>
              </a:lvl5pPr>
              <a:lvl6pPr marL="2514600" indent="-228600" eaLnBrk="0" fontAlgn="base" hangingPunct="0">
                <a:spcBef>
                  <a:spcPct val="0"/>
                </a:spcBef>
                <a:spcAft>
                  <a:spcPct val="0"/>
                </a:spcAft>
                <a:defRPr sz="1400">
                  <a:solidFill>
                    <a:schemeClr val="tx1"/>
                  </a:solidFill>
                  <a:latin typeface="Comic Sans MS" pitchFamily="66" charset="0"/>
                </a:defRPr>
              </a:lvl6pPr>
              <a:lvl7pPr marL="2971800" indent="-228600" eaLnBrk="0" fontAlgn="base" hangingPunct="0">
                <a:spcBef>
                  <a:spcPct val="0"/>
                </a:spcBef>
                <a:spcAft>
                  <a:spcPct val="0"/>
                </a:spcAft>
                <a:defRPr sz="1400">
                  <a:solidFill>
                    <a:schemeClr val="tx1"/>
                  </a:solidFill>
                  <a:latin typeface="Comic Sans MS" pitchFamily="66" charset="0"/>
                </a:defRPr>
              </a:lvl7pPr>
              <a:lvl8pPr marL="3429000" indent="-228600" eaLnBrk="0" fontAlgn="base" hangingPunct="0">
                <a:spcBef>
                  <a:spcPct val="0"/>
                </a:spcBef>
                <a:spcAft>
                  <a:spcPct val="0"/>
                </a:spcAft>
                <a:defRPr sz="1400">
                  <a:solidFill>
                    <a:schemeClr val="tx1"/>
                  </a:solidFill>
                  <a:latin typeface="Comic Sans MS" pitchFamily="66" charset="0"/>
                </a:defRPr>
              </a:lvl8pPr>
              <a:lvl9pPr marL="3886200" indent="-228600" eaLnBrk="0" fontAlgn="base" hangingPunct="0">
                <a:spcBef>
                  <a:spcPct val="0"/>
                </a:spcBef>
                <a:spcAft>
                  <a:spcPct val="0"/>
                </a:spcAft>
                <a:defRPr sz="1400">
                  <a:solidFill>
                    <a:schemeClr val="tx1"/>
                  </a:solidFill>
                  <a:latin typeface="Comic Sans MS" pitchFamily="66" charset="0"/>
                </a:defRPr>
              </a:lvl9pPr>
            </a:lstStyle>
            <a:p>
              <a:pPr eaLnBrk="1" hangingPunct="1"/>
              <a:r>
                <a:rPr lang="fr-FR" altLang="fr-FR" sz="1000" b="1" dirty="0">
                  <a:solidFill>
                    <a:srgbClr val="000000"/>
                  </a:solidFill>
                  <a:latin typeface="Arial" charset="0"/>
                  <a:ea typeface="Calibri" pitchFamily="34" charset="0"/>
                  <a:cs typeface="Times New Roman" pitchFamily="18" charset="0"/>
                </a:rPr>
                <a:t>A3. Maintenance corrective</a:t>
              </a:r>
              <a:endParaRPr lang="fr-FR" altLang="fr-FR" sz="1100" dirty="0">
                <a:latin typeface="Calibri" pitchFamily="34" charset="0"/>
                <a:ea typeface="Calibri" pitchFamily="34" charset="0"/>
                <a:cs typeface="Times New Roman" pitchFamily="18" charset="0"/>
              </a:endParaRPr>
            </a:p>
          </p:txBody>
        </p:sp>
        <p:sp>
          <p:nvSpPr>
            <p:cNvPr id="33" name="Rectangle 64"/>
            <p:cNvSpPr>
              <a:spLocks noChangeArrowheads="1"/>
            </p:cNvSpPr>
            <p:nvPr/>
          </p:nvSpPr>
          <p:spPr bwMode="auto">
            <a:xfrm>
              <a:off x="405" y="5288"/>
              <a:ext cx="2779" cy="979"/>
            </a:xfrm>
            <a:prstGeom prst="rect">
              <a:avLst/>
            </a:prstGeom>
            <a:solidFill>
              <a:srgbClr val="99CCFF"/>
            </a:solidFill>
            <a:ln w="9525">
              <a:solidFill>
                <a:srgbClr val="000000"/>
              </a:solidFill>
              <a:miter lim="800000"/>
              <a:headEnd/>
              <a:tailEnd/>
            </a:ln>
          </p:spPr>
          <p:txBody>
            <a:bodyPr lIns="36000" anchor="ctr"/>
            <a:lstStyle>
              <a:lvl1pPr eaLnBrk="0" hangingPunct="0">
                <a:defRPr sz="1400">
                  <a:solidFill>
                    <a:schemeClr val="tx1"/>
                  </a:solidFill>
                  <a:latin typeface="Comic Sans MS" pitchFamily="66" charset="0"/>
                </a:defRPr>
              </a:lvl1pPr>
              <a:lvl2pPr marL="742950" indent="-285750" eaLnBrk="0" hangingPunct="0">
                <a:defRPr sz="1400">
                  <a:solidFill>
                    <a:schemeClr val="tx1"/>
                  </a:solidFill>
                  <a:latin typeface="Comic Sans MS" pitchFamily="66" charset="0"/>
                </a:defRPr>
              </a:lvl2pPr>
              <a:lvl3pPr marL="1143000" indent="-228600" eaLnBrk="0" hangingPunct="0">
                <a:defRPr sz="1400">
                  <a:solidFill>
                    <a:schemeClr val="tx1"/>
                  </a:solidFill>
                  <a:latin typeface="Comic Sans MS" pitchFamily="66" charset="0"/>
                </a:defRPr>
              </a:lvl3pPr>
              <a:lvl4pPr marL="1600200" indent="-228600" eaLnBrk="0" hangingPunct="0">
                <a:defRPr sz="1400">
                  <a:solidFill>
                    <a:schemeClr val="tx1"/>
                  </a:solidFill>
                  <a:latin typeface="Comic Sans MS" pitchFamily="66" charset="0"/>
                </a:defRPr>
              </a:lvl4pPr>
              <a:lvl5pPr marL="2057400" indent="-228600" eaLnBrk="0" hangingPunct="0">
                <a:defRPr sz="1400">
                  <a:solidFill>
                    <a:schemeClr val="tx1"/>
                  </a:solidFill>
                  <a:latin typeface="Comic Sans MS" pitchFamily="66" charset="0"/>
                </a:defRPr>
              </a:lvl5pPr>
              <a:lvl6pPr marL="2514600" indent="-228600" eaLnBrk="0" fontAlgn="base" hangingPunct="0">
                <a:spcBef>
                  <a:spcPct val="0"/>
                </a:spcBef>
                <a:spcAft>
                  <a:spcPct val="0"/>
                </a:spcAft>
                <a:defRPr sz="1400">
                  <a:solidFill>
                    <a:schemeClr val="tx1"/>
                  </a:solidFill>
                  <a:latin typeface="Comic Sans MS" pitchFamily="66" charset="0"/>
                </a:defRPr>
              </a:lvl6pPr>
              <a:lvl7pPr marL="2971800" indent="-228600" eaLnBrk="0" fontAlgn="base" hangingPunct="0">
                <a:spcBef>
                  <a:spcPct val="0"/>
                </a:spcBef>
                <a:spcAft>
                  <a:spcPct val="0"/>
                </a:spcAft>
                <a:defRPr sz="1400">
                  <a:solidFill>
                    <a:schemeClr val="tx1"/>
                  </a:solidFill>
                  <a:latin typeface="Comic Sans MS" pitchFamily="66" charset="0"/>
                </a:defRPr>
              </a:lvl7pPr>
              <a:lvl8pPr marL="3429000" indent="-228600" eaLnBrk="0" fontAlgn="base" hangingPunct="0">
                <a:spcBef>
                  <a:spcPct val="0"/>
                </a:spcBef>
                <a:spcAft>
                  <a:spcPct val="0"/>
                </a:spcAft>
                <a:defRPr sz="1400">
                  <a:solidFill>
                    <a:schemeClr val="tx1"/>
                  </a:solidFill>
                  <a:latin typeface="Comic Sans MS" pitchFamily="66" charset="0"/>
                </a:defRPr>
              </a:lvl8pPr>
              <a:lvl9pPr marL="3886200" indent="-228600" eaLnBrk="0" fontAlgn="base" hangingPunct="0">
                <a:spcBef>
                  <a:spcPct val="0"/>
                </a:spcBef>
                <a:spcAft>
                  <a:spcPct val="0"/>
                </a:spcAft>
                <a:defRPr sz="1400">
                  <a:solidFill>
                    <a:schemeClr val="tx1"/>
                  </a:solidFill>
                  <a:latin typeface="Comic Sans MS" pitchFamily="66" charset="0"/>
                </a:defRPr>
              </a:lvl9pPr>
            </a:lstStyle>
            <a:p>
              <a:pPr eaLnBrk="1" hangingPunct="1"/>
              <a:r>
                <a:rPr lang="fr-FR" altLang="fr-FR" sz="1000" b="1" dirty="0">
                  <a:solidFill>
                    <a:srgbClr val="000000"/>
                  </a:solidFill>
                  <a:latin typeface="Arial" charset="0"/>
                  <a:ea typeface="Calibri" pitchFamily="34" charset="0"/>
                  <a:cs typeface="Times New Roman" pitchFamily="18" charset="0"/>
                </a:rPr>
                <a:t>A4. Réception et restitution du    véhicule</a:t>
              </a:r>
              <a:endParaRPr lang="fr-FR" altLang="fr-FR" sz="1100" dirty="0">
                <a:latin typeface="Calibri" pitchFamily="34" charset="0"/>
                <a:ea typeface="Calibri" pitchFamily="34" charset="0"/>
                <a:cs typeface="Times New Roman" pitchFamily="18" charset="0"/>
              </a:endParaRPr>
            </a:p>
          </p:txBody>
        </p:sp>
        <p:sp>
          <p:nvSpPr>
            <p:cNvPr id="34" name="Rectangle 65"/>
            <p:cNvSpPr>
              <a:spLocks noChangeArrowheads="1"/>
            </p:cNvSpPr>
            <p:nvPr/>
          </p:nvSpPr>
          <p:spPr bwMode="auto">
            <a:xfrm>
              <a:off x="8107" y="5986"/>
              <a:ext cx="2804" cy="470"/>
            </a:xfrm>
            <a:prstGeom prst="rect">
              <a:avLst/>
            </a:prstGeom>
            <a:solidFill>
              <a:srgbClr val="FFCC66"/>
            </a:solidFill>
            <a:ln w="9525">
              <a:solidFill>
                <a:srgbClr val="000000"/>
              </a:solidFill>
              <a:miter lim="800000"/>
              <a:headEnd/>
              <a:tailEnd/>
            </a:ln>
          </p:spPr>
          <p:txBody>
            <a:bodyPr lIns="36000" anchor="ctr"/>
            <a:lstStyle>
              <a:lvl1pPr eaLnBrk="0" hangingPunct="0">
                <a:defRPr sz="1400">
                  <a:solidFill>
                    <a:schemeClr val="tx1"/>
                  </a:solidFill>
                  <a:latin typeface="Comic Sans MS" pitchFamily="66" charset="0"/>
                </a:defRPr>
              </a:lvl1pPr>
              <a:lvl2pPr marL="742950" indent="-285750" eaLnBrk="0" hangingPunct="0">
                <a:defRPr sz="1400">
                  <a:solidFill>
                    <a:schemeClr val="tx1"/>
                  </a:solidFill>
                  <a:latin typeface="Comic Sans MS" pitchFamily="66" charset="0"/>
                </a:defRPr>
              </a:lvl2pPr>
              <a:lvl3pPr marL="1143000" indent="-228600" eaLnBrk="0" hangingPunct="0">
                <a:defRPr sz="1400">
                  <a:solidFill>
                    <a:schemeClr val="tx1"/>
                  </a:solidFill>
                  <a:latin typeface="Comic Sans MS" pitchFamily="66" charset="0"/>
                </a:defRPr>
              </a:lvl3pPr>
              <a:lvl4pPr marL="1600200" indent="-228600" eaLnBrk="0" hangingPunct="0">
                <a:defRPr sz="1400">
                  <a:solidFill>
                    <a:schemeClr val="tx1"/>
                  </a:solidFill>
                  <a:latin typeface="Comic Sans MS" pitchFamily="66" charset="0"/>
                </a:defRPr>
              </a:lvl4pPr>
              <a:lvl5pPr marL="2057400" indent="-228600" eaLnBrk="0" hangingPunct="0">
                <a:defRPr sz="1400">
                  <a:solidFill>
                    <a:schemeClr val="tx1"/>
                  </a:solidFill>
                  <a:latin typeface="Comic Sans MS" pitchFamily="66" charset="0"/>
                </a:defRPr>
              </a:lvl5pPr>
              <a:lvl6pPr marL="2514600" indent="-228600" eaLnBrk="0" fontAlgn="base" hangingPunct="0">
                <a:spcBef>
                  <a:spcPct val="0"/>
                </a:spcBef>
                <a:spcAft>
                  <a:spcPct val="0"/>
                </a:spcAft>
                <a:defRPr sz="1400">
                  <a:solidFill>
                    <a:schemeClr val="tx1"/>
                  </a:solidFill>
                  <a:latin typeface="Comic Sans MS" pitchFamily="66" charset="0"/>
                </a:defRPr>
              </a:lvl6pPr>
              <a:lvl7pPr marL="2971800" indent="-228600" eaLnBrk="0" fontAlgn="base" hangingPunct="0">
                <a:spcBef>
                  <a:spcPct val="0"/>
                </a:spcBef>
                <a:spcAft>
                  <a:spcPct val="0"/>
                </a:spcAft>
                <a:defRPr sz="1400">
                  <a:solidFill>
                    <a:schemeClr val="tx1"/>
                  </a:solidFill>
                  <a:latin typeface="Comic Sans MS" pitchFamily="66" charset="0"/>
                </a:defRPr>
              </a:lvl7pPr>
              <a:lvl8pPr marL="3429000" indent="-228600" eaLnBrk="0" fontAlgn="base" hangingPunct="0">
                <a:spcBef>
                  <a:spcPct val="0"/>
                </a:spcBef>
                <a:spcAft>
                  <a:spcPct val="0"/>
                </a:spcAft>
                <a:defRPr sz="1400">
                  <a:solidFill>
                    <a:schemeClr val="tx1"/>
                  </a:solidFill>
                  <a:latin typeface="Comic Sans MS" pitchFamily="66" charset="0"/>
                </a:defRPr>
              </a:lvl8pPr>
              <a:lvl9pPr marL="3886200" indent="-228600" eaLnBrk="0" fontAlgn="base" hangingPunct="0">
                <a:spcBef>
                  <a:spcPct val="0"/>
                </a:spcBef>
                <a:spcAft>
                  <a:spcPct val="0"/>
                </a:spcAft>
                <a:defRPr sz="1400">
                  <a:solidFill>
                    <a:schemeClr val="tx1"/>
                  </a:solidFill>
                  <a:latin typeface="Comic Sans MS" pitchFamily="66" charset="0"/>
                </a:defRPr>
              </a:lvl9pPr>
            </a:lstStyle>
            <a:p>
              <a:pPr eaLnBrk="1" hangingPunct="1"/>
              <a:r>
                <a:rPr lang="fr-FR" altLang="fr-FR" sz="700" b="1" dirty="0">
                  <a:solidFill>
                    <a:srgbClr val="000000"/>
                  </a:solidFill>
                  <a:latin typeface="Arial" charset="0"/>
                  <a:ea typeface="Calibri" pitchFamily="34" charset="0"/>
                  <a:cs typeface="Times New Roman" pitchFamily="18" charset="0"/>
                </a:rPr>
                <a:t>C3.4- </a:t>
              </a:r>
              <a:r>
                <a:rPr lang="fr-FR" altLang="fr-FR" sz="700" dirty="0">
                  <a:solidFill>
                    <a:srgbClr val="000000"/>
                  </a:solidFill>
                  <a:latin typeface="Arial" charset="0"/>
                  <a:ea typeface="Calibri" pitchFamily="34" charset="0"/>
                  <a:cs typeface="Times New Roman" pitchFamily="18" charset="0"/>
                </a:rPr>
                <a:t>Régler, paramétrer un </a:t>
              </a:r>
              <a:r>
                <a:rPr lang="fr-FR" altLang="fr-FR" sz="700" dirty="0" smtClean="0">
                  <a:solidFill>
                    <a:srgbClr val="000000"/>
                  </a:solidFill>
                  <a:latin typeface="Arial" charset="0"/>
                  <a:ea typeface="Calibri" pitchFamily="34" charset="0"/>
                  <a:cs typeface="Times New Roman" pitchFamily="18" charset="0"/>
                </a:rPr>
                <a:t>Système</a:t>
              </a:r>
              <a:endParaRPr lang="fr-FR" altLang="fr-FR" sz="700" dirty="0">
                <a:latin typeface="Calibri" pitchFamily="34" charset="0"/>
                <a:ea typeface="Calibri" pitchFamily="34" charset="0"/>
                <a:cs typeface="Times New Roman" pitchFamily="18" charset="0"/>
              </a:endParaRPr>
            </a:p>
          </p:txBody>
        </p:sp>
        <p:sp>
          <p:nvSpPr>
            <p:cNvPr id="35" name="Zone de texte 23"/>
            <p:cNvSpPr txBox="1">
              <a:spLocks noChangeArrowheads="1"/>
            </p:cNvSpPr>
            <p:nvPr/>
          </p:nvSpPr>
          <p:spPr bwMode="auto">
            <a:xfrm>
              <a:off x="4440" y="4209"/>
              <a:ext cx="2848" cy="1084"/>
            </a:xfrm>
            <a:prstGeom prst="rect">
              <a:avLst/>
            </a:prstGeom>
            <a:solidFill>
              <a:srgbClr val="CCFFCC"/>
            </a:solidFill>
            <a:ln w="63500" cmpd="thickThin">
              <a:solidFill>
                <a:srgbClr val="92D050"/>
              </a:solidFill>
              <a:miter lim="800000"/>
              <a:headEnd/>
              <a:tailEnd/>
            </a:ln>
          </p:spPr>
          <p:txBody>
            <a:bodyPr lIns="72000" tIns="10800" rIns="18000" bIns="10800" anchor="ctr"/>
            <a:lstStyle>
              <a:lvl1pPr eaLnBrk="0" hangingPunct="0">
                <a:defRPr sz="1400">
                  <a:solidFill>
                    <a:schemeClr val="tx1"/>
                  </a:solidFill>
                  <a:latin typeface="Comic Sans MS" pitchFamily="66" charset="0"/>
                </a:defRPr>
              </a:lvl1pPr>
              <a:lvl2pPr marL="742950" indent="-285750" eaLnBrk="0" hangingPunct="0">
                <a:defRPr sz="1400">
                  <a:solidFill>
                    <a:schemeClr val="tx1"/>
                  </a:solidFill>
                  <a:latin typeface="Comic Sans MS" pitchFamily="66" charset="0"/>
                </a:defRPr>
              </a:lvl2pPr>
              <a:lvl3pPr marL="1143000" indent="-228600" eaLnBrk="0" hangingPunct="0">
                <a:defRPr sz="1400">
                  <a:solidFill>
                    <a:schemeClr val="tx1"/>
                  </a:solidFill>
                  <a:latin typeface="Comic Sans MS" pitchFamily="66" charset="0"/>
                </a:defRPr>
              </a:lvl3pPr>
              <a:lvl4pPr marL="1600200" indent="-228600" eaLnBrk="0" hangingPunct="0">
                <a:defRPr sz="1400">
                  <a:solidFill>
                    <a:schemeClr val="tx1"/>
                  </a:solidFill>
                  <a:latin typeface="Comic Sans MS" pitchFamily="66" charset="0"/>
                </a:defRPr>
              </a:lvl4pPr>
              <a:lvl5pPr marL="2057400" indent="-228600" eaLnBrk="0" hangingPunct="0">
                <a:defRPr sz="1400">
                  <a:solidFill>
                    <a:schemeClr val="tx1"/>
                  </a:solidFill>
                  <a:latin typeface="Comic Sans MS" pitchFamily="66" charset="0"/>
                </a:defRPr>
              </a:lvl5pPr>
              <a:lvl6pPr marL="2514600" indent="-228600" eaLnBrk="0" fontAlgn="base" hangingPunct="0">
                <a:spcBef>
                  <a:spcPct val="0"/>
                </a:spcBef>
                <a:spcAft>
                  <a:spcPct val="0"/>
                </a:spcAft>
                <a:defRPr sz="1400">
                  <a:solidFill>
                    <a:schemeClr val="tx1"/>
                  </a:solidFill>
                  <a:latin typeface="Comic Sans MS" pitchFamily="66" charset="0"/>
                </a:defRPr>
              </a:lvl6pPr>
              <a:lvl7pPr marL="2971800" indent="-228600" eaLnBrk="0" fontAlgn="base" hangingPunct="0">
                <a:spcBef>
                  <a:spcPct val="0"/>
                </a:spcBef>
                <a:spcAft>
                  <a:spcPct val="0"/>
                </a:spcAft>
                <a:defRPr sz="1400">
                  <a:solidFill>
                    <a:schemeClr val="tx1"/>
                  </a:solidFill>
                  <a:latin typeface="Comic Sans MS" pitchFamily="66" charset="0"/>
                </a:defRPr>
              </a:lvl7pPr>
              <a:lvl8pPr marL="3429000" indent="-228600" eaLnBrk="0" fontAlgn="base" hangingPunct="0">
                <a:spcBef>
                  <a:spcPct val="0"/>
                </a:spcBef>
                <a:spcAft>
                  <a:spcPct val="0"/>
                </a:spcAft>
                <a:defRPr sz="1400">
                  <a:solidFill>
                    <a:schemeClr val="tx1"/>
                  </a:solidFill>
                  <a:latin typeface="Comic Sans MS" pitchFamily="66" charset="0"/>
                </a:defRPr>
              </a:lvl8pPr>
              <a:lvl9pPr marL="3886200" indent="-228600" eaLnBrk="0" fontAlgn="base" hangingPunct="0">
                <a:spcBef>
                  <a:spcPct val="0"/>
                </a:spcBef>
                <a:spcAft>
                  <a:spcPct val="0"/>
                </a:spcAft>
                <a:defRPr sz="1400">
                  <a:solidFill>
                    <a:schemeClr val="tx1"/>
                  </a:solidFill>
                  <a:latin typeface="Comic Sans MS" pitchFamily="66" charset="0"/>
                </a:defRPr>
              </a:lvl9pPr>
            </a:lstStyle>
            <a:p>
              <a:pPr eaLnBrk="1" hangingPunct="1"/>
              <a:r>
                <a:rPr lang="fr-FR" altLang="fr-FR" sz="1100" b="1" dirty="0">
                  <a:solidFill>
                    <a:srgbClr val="000000"/>
                  </a:solidFill>
                  <a:latin typeface="Calibri" pitchFamily="34" charset="0"/>
                  <a:ea typeface="Calibri" pitchFamily="34" charset="0"/>
                  <a:cs typeface="Times New Roman" pitchFamily="18" charset="0"/>
                </a:rPr>
                <a:t> </a:t>
              </a:r>
              <a:endParaRPr lang="fr-FR" altLang="fr-FR" sz="1100" dirty="0">
                <a:latin typeface="Calibri" pitchFamily="34" charset="0"/>
                <a:ea typeface="Calibri" pitchFamily="34" charset="0"/>
                <a:cs typeface="Times New Roman" pitchFamily="18" charset="0"/>
              </a:endParaRPr>
            </a:p>
            <a:p>
              <a:pPr eaLnBrk="1" hangingPunct="1"/>
              <a:r>
                <a:rPr lang="fr-FR" altLang="fr-FR" sz="1100" b="1" dirty="0">
                  <a:solidFill>
                    <a:srgbClr val="000000"/>
                  </a:solidFill>
                  <a:latin typeface="Calibri" pitchFamily="34" charset="0"/>
                  <a:ea typeface="Calibri" pitchFamily="34" charset="0"/>
                  <a:cs typeface="Times New Roman" pitchFamily="18" charset="0"/>
                </a:rPr>
                <a:t>U2 : Analyse préparatoire à une  intervention</a:t>
              </a:r>
              <a:endParaRPr lang="fr-FR" altLang="fr-FR" sz="1100" dirty="0">
                <a:latin typeface="Calibri" pitchFamily="34" charset="0"/>
                <a:ea typeface="Calibri" pitchFamily="34" charset="0"/>
                <a:cs typeface="Times New Roman" pitchFamily="18" charset="0"/>
              </a:endParaRPr>
            </a:p>
            <a:p>
              <a:pPr eaLnBrk="1" hangingPunct="1"/>
              <a:r>
                <a:rPr lang="fr-FR" altLang="fr-FR" sz="1100" dirty="0">
                  <a:latin typeface="Calibri" pitchFamily="34" charset="0"/>
                  <a:ea typeface="Calibri" pitchFamily="34" charset="0"/>
                  <a:cs typeface="Times New Roman" pitchFamily="18" charset="0"/>
                </a:rPr>
                <a:t> </a:t>
              </a:r>
            </a:p>
          </p:txBody>
        </p:sp>
      </p:grpSp>
      <p:grpSp>
        <p:nvGrpSpPr>
          <p:cNvPr id="70" name="Groupe 69"/>
          <p:cNvGrpSpPr/>
          <p:nvPr/>
        </p:nvGrpSpPr>
        <p:grpSpPr>
          <a:xfrm>
            <a:off x="4139953" y="106502"/>
            <a:ext cx="3493245" cy="984124"/>
            <a:chOff x="4073255" y="-410563"/>
            <a:chExt cx="3450544" cy="1067921"/>
          </a:xfrm>
        </p:grpSpPr>
        <p:sp>
          <p:nvSpPr>
            <p:cNvPr id="71" name="Chevron 70"/>
            <p:cNvSpPr/>
            <p:nvPr/>
          </p:nvSpPr>
          <p:spPr>
            <a:xfrm rot="3343628">
              <a:off x="6772119" y="-94323"/>
              <a:ext cx="966858" cy="536503"/>
            </a:xfrm>
            <a:prstGeom prst="chevron">
              <a:avLst/>
            </a:prstGeom>
            <a:noFill/>
            <a:ln>
              <a:solidFill>
                <a:srgbClr val="FFC000"/>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2" name="Chevron 4"/>
            <p:cNvSpPr/>
            <p:nvPr/>
          </p:nvSpPr>
          <p:spPr>
            <a:xfrm>
              <a:off x="4073255" y="-410563"/>
              <a:ext cx="2626208" cy="70325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fr-FR" b="1" kern="1200" dirty="0" smtClean="0">
                  <a:solidFill>
                    <a:srgbClr val="000099"/>
                  </a:solidFill>
                </a:rPr>
                <a:t>LES GROUPES DE COMPETENCES HOMOGENES</a:t>
              </a:r>
              <a:endParaRPr lang="fr-FR" b="1" kern="1200" dirty="0">
                <a:solidFill>
                  <a:srgbClr val="000099"/>
                </a:solidFill>
              </a:endParaRPr>
            </a:p>
          </p:txBody>
        </p:sp>
      </p:grpSp>
      <p:sp>
        <p:nvSpPr>
          <p:cNvPr id="41" name="Forme libre 43"/>
          <p:cNvSpPr>
            <a:spLocks/>
          </p:cNvSpPr>
          <p:nvPr/>
        </p:nvSpPr>
        <p:spPr bwMode="auto">
          <a:xfrm rot="3295311">
            <a:off x="5423964" y="2674010"/>
            <a:ext cx="1211187" cy="251761"/>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9896 w 10000"/>
              <a:gd name="connsiteY2" fmla="*/ 9467 h 10000"/>
              <a:gd name="connsiteX3" fmla="*/ 2000 w 10000"/>
              <a:gd name="connsiteY3" fmla="*/ 10000 h 10000"/>
              <a:gd name="connsiteX4" fmla="*/ 0 w 10000"/>
              <a:gd name="connsiteY4" fmla="*/ 0 h 10000"/>
              <a:gd name="connsiteX0" fmla="*/ 0 w 9896"/>
              <a:gd name="connsiteY0" fmla="*/ 0 h 10000"/>
              <a:gd name="connsiteX1" fmla="*/ 8602 w 9896"/>
              <a:gd name="connsiteY1" fmla="*/ 2999 h 10000"/>
              <a:gd name="connsiteX2" fmla="*/ 9896 w 9896"/>
              <a:gd name="connsiteY2" fmla="*/ 9467 h 10000"/>
              <a:gd name="connsiteX3" fmla="*/ 2000 w 9896"/>
              <a:gd name="connsiteY3" fmla="*/ 10000 h 10000"/>
              <a:gd name="connsiteX4" fmla="*/ 0 w 9896"/>
              <a:gd name="connsiteY4" fmla="*/ 0 h 10000"/>
              <a:gd name="connsiteX0" fmla="*/ 0 w 10586"/>
              <a:gd name="connsiteY0" fmla="*/ 0 h 11644"/>
              <a:gd name="connsiteX1" fmla="*/ 8692 w 10586"/>
              <a:gd name="connsiteY1" fmla="*/ 2999 h 11644"/>
              <a:gd name="connsiteX2" fmla="*/ 10586 w 10586"/>
              <a:gd name="connsiteY2" fmla="*/ 11644 h 11644"/>
              <a:gd name="connsiteX3" fmla="*/ 2021 w 10586"/>
              <a:gd name="connsiteY3" fmla="*/ 10000 h 11644"/>
              <a:gd name="connsiteX4" fmla="*/ 0 w 10586"/>
              <a:gd name="connsiteY4" fmla="*/ 0 h 11644"/>
              <a:gd name="connsiteX0" fmla="*/ 0 w 10586"/>
              <a:gd name="connsiteY0" fmla="*/ 0 h 11644"/>
              <a:gd name="connsiteX1" fmla="*/ 8692 w 10586"/>
              <a:gd name="connsiteY1" fmla="*/ 2999 h 11644"/>
              <a:gd name="connsiteX2" fmla="*/ 10586 w 10586"/>
              <a:gd name="connsiteY2" fmla="*/ 11644 h 11644"/>
              <a:gd name="connsiteX3" fmla="*/ 2227 w 10586"/>
              <a:gd name="connsiteY3" fmla="*/ 8450 h 11644"/>
              <a:gd name="connsiteX4" fmla="*/ 0 w 10586"/>
              <a:gd name="connsiteY4" fmla="*/ 0 h 11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6" h="11644">
                <a:moveTo>
                  <a:pt x="0" y="0"/>
                </a:moveTo>
                <a:lnTo>
                  <a:pt x="8692" y="2999"/>
                </a:lnTo>
                <a:cubicBezTo>
                  <a:pt x="8657" y="6155"/>
                  <a:pt x="10621" y="8488"/>
                  <a:pt x="10586" y="11644"/>
                </a:cubicBezTo>
                <a:lnTo>
                  <a:pt x="2227" y="8450"/>
                </a:lnTo>
                <a:lnTo>
                  <a:pt x="0" y="0"/>
                </a:lnTo>
                <a:close/>
              </a:path>
            </a:pathLst>
          </a:custGeom>
          <a:solidFill>
            <a:srgbClr val="FFFF99"/>
          </a:solidFill>
          <a:ln w="3175">
            <a:noFill/>
            <a:round/>
            <a:headEnd/>
            <a:tailEnd/>
          </a:ln>
        </p:spPr>
        <p:txBody>
          <a:bodyPr/>
          <a:lstStyle/>
          <a:p>
            <a:endParaRPr lang="fr-FR"/>
          </a:p>
        </p:txBody>
      </p:sp>
    </p:spTree>
    <p:extLst>
      <p:ext uri="{BB962C8B-B14F-4D97-AF65-F5344CB8AC3E}">
        <p14:creationId xmlns:p14="http://schemas.microsoft.com/office/powerpoint/2010/main" val="41033426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2086967590"/>
              </p:ext>
            </p:extLst>
          </p:nvPr>
        </p:nvGraphicFramePr>
        <p:xfrm>
          <a:off x="755650" y="836613"/>
          <a:ext cx="7632700" cy="5294314"/>
        </p:xfrm>
        <a:graphic>
          <a:graphicData uri="http://schemas.openxmlformats.org/drawingml/2006/table">
            <a:tbl>
              <a:tblPr/>
              <a:tblGrid>
                <a:gridCol w="3154363"/>
                <a:gridCol w="684212"/>
                <a:gridCol w="3098800"/>
                <a:gridCol w="695325"/>
              </a:tblGrid>
              <a:tr h="1017587">
                <a:tc gridSpan="2">
                  <a:txBody>
                    <a:bodyPr/>
                    <a:lstStyle>
                      <a:lvl1pPr eaLnBrk="0" hangingPunct="0">
                        <a:spcBef>
                          <a:spcPct val="20000"/>
                        </a:spcBef>
                        <a:defRPr sz="2800">
                          <a:solidFill>
                            <a:schemeClr val="tx1"/>
                          </a:solidFill>
                          <a:latin typeface="Arial" pitchFamily="34" charset="0"/>
                          <a:ea typeface="ＭＳ Ｐゴシック" charset="-128"/>
                        </a:defRPr>
                      </a:lvl1pPr>
                      <a:lvl2pPr marL="742950" indent="-285750" eaLnBrk="0" hangingPunct="0">
                        <a:spcBef>
                          <a:spcPct val="20000"/>
                        </a:spcBef>
                        <a:defRPr sz="2400">
                          <a:solidFill>
                            <a:schemeClr val="tx1"/>
                          </a:solidFill>
                          <a:latin typeface="Arial" pitchFamily="34" charset="0"/>
                          <a:ea typeface="ＭＳ Ｐゴシック" charset="-128"/>
                        </a:defRPr>
                      </a:lvl2pPr>
                      <a:lvl3pPr marL="1143000" indent="-228600" eaLnBrk="0" hangingPunct="0">
                        <a:spcBef>
                          <a:spcPct val="20000"/>
                        </a:spcBef>
                        <a:defRPr sz="2000">
                          <a:solidFill>
                            <a:schemeClr val="tx1"/>
                          </a:solidFill>
                          <a:latin typeface="Arial" pitchFamily="34" charset="0"/>
                          <a:ea typeface="ＭＳ Ｐゴシック" charset="-128"/>
                        </a:defRPr>
                      </a:lvl3pPr>
                      <a:lvl4pPr marL="1600200" indent="-228600" eaLnBrk="0" hangingPunct="0">
                        <a:spcBef>
                          <a:spcPct val="20000"/>
                        </a:spcBef>
                        <a:defRPr>
                          <a:solidFill>
                            <a:schemeClr val="tx1"/>
                          </a:solidFill>
                          <a:latin typeface="Arial" pitchFamily="34" charset="0"/>
                          <a:ea typeface="ＭＳ Ｐゴシック" charset="-128"/>
                        </a:defRPr>
                      </a:lvl4pPr>
                      <a:lvl5pPr marL="2057400" indent="-228600" eaLnBrk="0" hangingPunct="0">
                        <a:spcBef>
                          <a:spcPct val="20000"/>
                        </a:spcBef>
                        <a:defRPr>
                          <a:solidFill>
                            <a:schemeClr val="tx1"/>
                          </a:solidFill>
                          <a:latin typeface="Arial" pitchFamily="34" charset="0"/>
                          <a:ea typeface="ＭＳ Ｐゴシック" charset="-128"/>
                        </a:defRPr>
                      </a:lvl5pPr>
                      <a:lvl6pPr marL="2514600" indent="-228600" eaLnBrk="0" fontAlgn="base" hangingPunct="0">
                        <a:spcBef>
                          <a:spcPct val="20000"/>
                        </a:spcBef>
                        <a:spcAft>
                          <a:spcPct val="0"/>
                        </a:spcAft>
                        <a:defRPr>
                          <a:solidFill>
                            <a:schemeClr val="tx1"/>
                          </a:solidFill>
                          <a:latin typeface="Arial" pitchFamily="34" charset="0"/>
                          <a:ea typeface="ＭＳ Ｐゴシック" charset="-128"/>
                        </a:defRPr>
                      </a:lvl6pPr>
                      <a:lvl7pPr marL="2971800" indent="-228600" eaLnBrk="0" fontAlgn="base" hangingPunct="0">
                        <a:spcBef>
                          <a:spcPct val="20000"/>
                        </a:spcBef>
                        <a:spcAft>
                          <a:spcPct val="0"/>
                        </a:spcAft>
                        <a:defRPr>
                          <a:solidFill>
                            <a:schemeClr val="tx1"/>
                          </a:solidFill>
                          <a:latin typeface="Arial" pitchFamily="34" charset="0"/>
                          <a:ea typeface="ＭＳ Ｐゴシック" charset="-128"/>
                        </a:defRPr>
                      </a:lvl7pPr>
                      <a:lvl8pPr marL="3429000" indent="-228600" eaLnBrk="0" fontAlgn="base" hangingPunct="0">
                        <a:spcBef>
                          <a:spcPct val="20000"/>
                        </a:spcBef>
                        <a:spcAft>
                          <a:spcPct val="0"/>
                        </a:spcAft>
                        <a:defRPr>
                          <a:solidFill>
                            <a:schemeClr val="tx1"/>
                          </a:solidFill>
                          <a:latin typeface="Arial" pitchFamily="34" charset="0"/>
                          <a:ea typeface="ＭＳ Ｐゴシック" charset="-128"/>
                        </a:defRPr>
                      </a:lvl8pPr>
                      <a:lvl9pPr marL="3886200" indent="-228600" eaLnBrk="0" fontAlgn="base" hangingPunct="0">
                        <a:spcBef>
                          <a:spcPct val="20000"/>
                        </a:spcBef>
                        <a:spcAft>
                          <a:spcPct val="0"/>
                        </a:spcAft>
                        <a:defRPr>
                          <a:solidFill>
                            <a:schemeClr val="tx1"/>
                          </a:solidFill>
                          <a:latin typeface="Arial" pitchFamily="34"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200" b="1" i="0" u="none" strike="noStrike" cap="none" normalizeH="0" baseline="0" dirty="0" smtClean="0">
                          <a:ln>
                            <a:noFill/>
                          </a:ln>
                          <a:solidFill>
                            <a:srgbClr val="000000"/>
                          </a:solidFill>
                          <a:effectLst/>
                          <a:latin typeface="Arial" pitchFamily="34" charset="0"/>
                          <a:ea typeface="Calibri" pitchFamily="34" charset="0"/>
                          <a:cs typeface="Times New Roman" pitchFamily="18" charset="0"/>
                        </a:rPr>
                        <a:t>Baccalauréat professionnel </a:t>
                      </a:r>
                      <a:br>
                        <a:rPr kumimoji="0" lang="fr-FR" altLang="fr-FR" sz="1200" b="1" i="0" u="none" strike="noStrike" cap="none" normalizeH="0" baseline="0" dirty="0" smtClean="0">
                          <a:ln>
                            <a:noFill/>
                          </a:ln>
                          <a:solidFill>
                            <a:srgbClr val="000000"/>
                          </a:solidFill>
                          <a:effectLst/>
                          <a:latin typeface="Arial" pitchFamily="34" charset="0"/>
                          <a:ea typeface="Calibri" pitchFamily="34" charset="0"/>
                          <a:cs typeface="Times New Roman" pitchFamily="18" charset="0"/>
                        </a:rPr>
                      </a:br>
                      <a:r>
                        <a:rPr kumimoji="0" lang="fr-FR" altLang="fr-FR" sz="1200" b="1" i="0" u="none" strike="noStrike" cap="none" normalizeH="0" baseline="0" dirty="0" smtClean="0">
                          <a:ln>
                            <a:noFill/>
                          </a:ln>
                          <a:solidFill>
                            <a:srgbClr val="000000"/>
                          </a:solidFill>
                          <a:effectLst/>
                          <a:latin typeface="Arial" pitchFamily="34" charset="0"/>
                          <a:ea typeface="Calibri" pitchFamily="34" charset="0"/>
                          <a:cs typeface="Times New Roman" pitchFamily="18" charset="0"/>
                        </a:rPr>
                        <a:t>Spécialité : maintenance des véhicules automobiles</a:t>
                      </a:r>
                      <a:endParaRPr kumimoji="0" lang="en-GB" altLang="fr-FR"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ctr" defTabSz="914400" rtl="0" eaLnBrk="1" fontAlgn="base" latinLnBrk="0" hangingPunct="1">
                        <a:lnSpc>
                          <a:spcPct val="78000"/>
                        </a:lnSpc>
                        <a:spcBef>
                          <a:spcPts val="363"/>
                        </a:spcBef>
                        <a:spcAft>
                          <a:spcPct val="0"/>
                        </a:spcAft>
                        <a:buClrTx/>
                        <a:buSzTx/>
                        <a:buFontTx/>
                        <a:buNone/>
                        <a:tabLst/>
                      </a:pPr>
                      <a:r>
                        <a:rPr kumimoji="0" lang="fr-FR" altLang="fr-FR" sz="900" b="0" i="0" u="none" strike="noStrike" cap="none" normalizeH="0" baseline="0" dirty="0" smtClean="0">
                          <a:ln>
                            <a:noFill/>
                          </a:ln>
                          <a:solidFill>
                            <a:srgbClr val="000000"/>
                          </a:solidFill>
                          <a:effectLst/>
                          <a:latin typeface="Arial" pitchFamily="34" charset="0"/>
                          <a:ea typeface="Calibri" pitchFamily="34" charset="0"/>
                          <a:cs typeface="Times New Roman" pitchFamily="18" charset="0"/>
                        </a:rPr>
                        <a:t>Défini par l’arrêté du 5 septembre 2001 modifié </a:t>
                      </a:r>
                      <a:br>
                        <a:rPr kumimoji="0" lang="fr-FR" altLang="fr-FR" sz="900" b="0" i="0" u="none" strike="noStrike" cap="none" normalizeH="0" baseline="0" dirty="0" smtClean="0">
                          <a:ln>
                            <a:noFill/>
                          </a:ln>
                          <a:solidFill>
                            <a:srgbClr val="000000"/>
                          </a:solidFill>
                          <a:effectLst/>
                          <a:latin typeface="Arial" pitchFamily="34" charset="0"/>
                          <a:ea typeface="Calibri" pitchFamily="34" charset="0"/>
                          <a:cs typeface="Times New Roman" pitchFamily="18" charset="0"/>
                        </a:rPr>
                      </a:br>
                      <a:r>
                        <a:rPr kumimoji="0" lang="fr-FR" altLang="fr-FR" sz="900" b="0" i="0" u="none" strike="noStrike" cap="none" normalizeH="0" baseline="0" dirty="0" smtClean="0">
                          <a:ln>
                            <a:noFill/>
                          </a:ln>
                          <a:solidFill>
                            <a:srgbClr val="000000"/>
                          </a:solidFill>
                          <a:effectLst/>
                          <a:latin typeface="Arial" pitchFamily="34" charset="0"/>
                          <a:ea typeface="Calibri" pitchFamily="34" charset="0"/>
                          <a:cs typeface="Times New Roman" pitchFamily="18" charset="0"/>
                        </a:rPr>
                        <a:t>Dernière session 2016</a:t>
                      </a:r>
                      <a:endParaRPr kumimoji="0" lang="en-GB" altLang="fr-FR"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2F2F2"/>
                    </a:solidFill>
                  </a:tcPr>
                </a:tc>
                <a:tc hMerge="1">
                  <a:txBody>
                    <a:bodyPr/>
                    <a:lstStyle/>
                    <a:p>
                      <a:endParaRPr lang="fr-FR"/>
                    </a:p>
                  </a:txBody>
                  <a:tcPr/>
                </a:tc>
                <a:tc gridSpan="2">
                  <a:txBody>
                    <a:bodyPr/>
                    <a:lstStyle>
                      <a:lvl1pPr eaLnBrk="0" hangingPunct="0">
                        <a:spcBef>
                          <a:spcPct val="20000"/>
                        </a:spcBef>
                        <a:defRPr sz="2800">
                          <a:solidFill>
                            <a:schemeClr val="tx1"/>
                          </a:solidFill>
                          <a:latin typeface="Arial" pitchFamily="34" charset="0"/>
                          <a:ea typeface="ＭＳ Ｐゴシック" charset="-128"/>
                        </a:defRPr>
                      </a:lvl1pPr>
                      <a:lvl2pPr marL="742950" indent="-285750" eaLnBrk="0" hangingPunct="0">
                        <a:spcBef>
                          <a:spcPct val="20000"/>
                        </a:spcBef>
                        <a:defRPr sz="2400">
                          <a:solidFill>
                            <a:schemeClr val="tx1"/>
                          </a:solidFill>
                          <a:latin typeface="Arial" pitchFamily="34" charset="0"/>
                          <a:ea typeface="ＭＳ Ｐゴシック" charset="-128"/>
                        </a:defRPr>
                      </a:lvl2pPr>
                      <a:lvl3pPr marL="1143000" indent="-228600" eaLnBrk="0" hangingPunct="0">
                        <a:spcBef>
                          <a:spcPct val="20000"/>
                        </a:spcBef>
                        <a:defRPr sz="2000">
                          <a:solidFill>
                            <a:schemeClr val="tx1"/>
                          </a:solidFill>
                          <a:latin typeface="Arial" pitchFamily="34" charset="0"/>
                          <a:ea typeface="ＭＳ Ｐゴシック" charset="-128"/>
                        </a:defRPr>
                      </a:lvl3pPr>
                      <a:lvl4pPr marL="1600200" indent="-228600" eaLnBrk="0" hangingPunct="0">
                        <a:spcBef>
                          <a:spcPct val="20000"/>
                        </a:spcBef>
                        <a:defRPr>
                          <a:solidFill>
                            <a:schemeClr val="tx1"/>
                          </a:solidFill>
                          <a:latin typeface="Arial" pitchFamily="34" charset="0"/>
                          <a:ea typeface="ＭＳ Ｐゴシック" charset="-128"/>
                        </a:defRPr>
                      </a:lvl4pPr>
                      <a:lvl5pPr marL="2057400" indent="-228600" eaLnBrk="0" hangingPunct="0">
                        <a:spcBef>
                          <a:spcPct val="20000"/>
                        </a:spcBef>
                        <a:defRPr>
                          <a:solidFill>
                            <a:schemeClr val="tx1"/>
                          </a:solidFill>
                          <a:latin typeface="Arial" pitchFamily="34" charset="0"/>
                          <a:ea typeface="ＭＳ Ｐゴシック" charset="-128"/>
                        </a:defRPr>
                      </a:lvl5pPr>
                      <a:lvl6pPr marL="2514600" indent="-228600" eaLnBrk="0" fontAlgn="base" hangingPunct="0">
                        <a:spcBef>
                          <a:spcPct val="20000"/>
                        </a:spcBef>
                        <a:spcAft>
                          <a:spcPct val="0"/>
                        </a:spcAft>
                        <a:defRPr>
                          <a:solidFill>
                            <a:schemeClr val="tx1"/>
                          </a:solidFill>
                          <a:latin typeface="Arial" pitchFamily="34" charset="0"/>
                          <a:ea typeface="ＭＳ Ｐゴシック" charset="-128"/>
                        </a:defRPr>
                      </a:lvl6pPr>
                      <a:lvl7pPr marL="2971800" indent="-228600" eaLnBrk="0" fontAlgn="base" hangingPunct="0">
                        <a:spcBef>
                          <a:spcPct val="20000"/>
                        </a:spcBef>
                        <a:spcAft>
                          <a:spcPct val="0"/>
                        </a:spcAft>
                        <a:defRPr>
                          <a:solidFill>
                            <a:schemeClr val="tx1"/>
                          </a:solidFill>
                          <a:latin typeface="Arial" pitchFamily="34" charset="0"/>
                          <a:ea typeface="ＭＳ Ｐゴシック" charset="-128"/>
                        </a:defRPr>
                      </a:lvl7pPr>
                      <a:lvl8pPr marL="3429000" indent="-228600" eaLnBrk="0" fontAlgn="base" hangingPunct="0">
                        <a:spcBef>
                          <a:spcPct val="20000"/>
                        </a:spcBef>
                        <a:spcAft>
                          <a:spcPct val="0"/>
                        </a:spcAft>
                        <a:defRPr>
                          <a:solidFill>
                            <a:schemeClr val="tx1"/>
                          </a:solidFill>
                          <a:latin typeface="Arial" pitchFamily="34" charset="0"/>
                          <a:ea typeface="ＭＳ Ｐゴシック" charset="-128"/>
                        </a:defRPr>
                      </a:lvl8pPr>
                      <a:lvl9pPr marL="3886200" indent="-228600" eaLnBrk="0" fontAlgn="base" hangingPunct="0">
                        <a:spcBef>
                          <a:spcPct val="20000"/>
                        </a:spcBef>
                        <a:spcAft>
                          <a:spcPct val="0"/>
                        </a:spcAft>
                        <a:defRPr>
                          <a:solidFill>
                            <a:schemeClr val="tx1"/>
                          </a:solidFill>
                          <a:latin typeface="Arial" pitchFamily="34" charset="0"/>
                          <a:ea typeface="ＭＳ Ｐゴシック" charset="-128"/>
                        </a:defRPr>
                      </a:lvl9pPr>
                    </a:lstStyle>
                    <a:p>
                      <a:pPr marL="0" marR="0" lvl="0" indent="0" algn="ctr" defTabSz="914400" rtl="0" eaLnBrk="1" fontAlgn="base" latinLnBrk="0" hangingPunct="1">
                        <a:lnSpc>
                          <a:spcPct val="100000"/>
                        </a:lnSpc>
                        <a:spcBef>
                          <a:spcPts val="363"/>
                        </a:spcBef>
                        <a:spcAft>
                          <a:spcPct val="0"/>
                        </a:spcAft>
                        <a:buClrTx/>
                        <a:buSzTx/>
                        <a:buFontTx/>
                        <a:buNone/>
                        <a:tabLst/>
                      </a:pPr>
                      <a:r>
                        <a:rPr kumimoji="0" lang="fr-FR" altLang="fr-FR" sz="1200" b="1" i="0" u="none" strike="noStrike" cap="none" normalizeH="0" baseline="0" smtClean="0">
                          <a:ln>
                            <a:noFill/>
                          </a:ln>
                          <a:solidFill>
                            <a:srgbClr val="000000"/>
                          </a:solidFill>
                          <a:effectLst/>
                          <a:latin typeface="Arial" pitchFamily="34" charset="0"/>
                          <a:ea typeface="Calibri" pitchFamily="34" charset="0"/>
                          <a:cs typeface="Times New Roman" pitchFamily="18" charset="0"/>
                        </a:rPr>
                        <a:t>Baccalauréat professionnel </a:t>
                      </a:r>
                      <a:br>
                        <a:rPr kumimoji="0" lang="fr-FR" altLang="fr-FR" sz="1200" b="1" i="0" u="none" strike="noStrike" cap="none" normalizeH="0" baseline="0" smtClean="0">
                          <a:ln>
                            <a:noFill/>
                          </a:ln>
                          <a:solidFill>
                            <a:srgbClr val="000000"/>
                          </a:solidFill>
                          <a:effectLst/>
                          <a:latin typeface="Arial" pitchFamily="34" charset="0"/>
                          <a:ea typeface="Calibri" pitchFamily="34" charset="0"/>
                          <a:cs typeface="Times New Roman" pitchFamily="18" charset="0"/>
                        </a:rPr>
                      </a:br>
                      <a:r>
                        <a:rPr kumimoji="0" lang="fr-FR" altLang="fr-FR" sz="1200" b="1" i="0" u="none" strike="noStrike" cap="none" normalizeH="0" baseline="0" smtClean="0">
                          <a:ln>
                            <a:noFill/>
                          </a:ln>
                          <a:solidFill>
                            <a:srgbClr val="000000"/>
                          </a:solidFill>
                          <a:effectLst/>
                          <a:latin typeface="Arial" pitchFamily="34" charset="0"/>
                          <a:ea typeface="Calibri" pitchFamily="34" charset="0"/>
                          <a:cs typeface="Times New Roman" pitchFamily="18" charset="0"/>
                        </a:rPr>
                        <a:t>Spécialité : maintenance des véhicules</a:t>
                      </a:r>
                      <a:r>
                        <a:rPr kumimoji="0" lang="fr-FR" altLang="fr-FR" sz="1000" b="1" i="0" u="none" strike="noStrike" cap="none" normalizeH="0" baseline="0" smtClean="0">
                          <a:ln>
                            <a:noFill/>
                          </a:ln>
                          <a:solidFill>
                            <a:srgbClr val="000000"/>
                          </a:solidFill>
                          <a:effectLst/>
                          <a:latin typeface="Arial" pitchFamily="34" charset="0"/>
                          <a:ea typeface="Calibri" pitchFamily="34" charset="0"/>
                          <a:cs typeface="Times New Roman" pitchFamily="18" charset="0"/>
                        </a:rPr>
                        <a:t> </a:t>
                      </a:r>
                      <a:br>
                        <a:rPr kumimoji="0" lang="fr-FR" altLang="fr-FR" sz="1000" b="1" i="0" u="none" strike="noStrike" cap="none" normalizeH="0" baseline="0" smtClean="0">
                          <a:ln>
                            <a:noFill/>
                          </a:ln>
                          <a:solidFill>
                            <a:srgbClr val="000000"/>
                          </a:solidFill>
                          <a:effectLst/>
                          <a:latin typeface="Arial" pitchFamily="34" charset="0"/>
                          <a:ea typeface="Calibri" pitchFamily="34" charset="0"/>
                          <a:cs typeface="Times New Roman" pitchFamily="18" charset="0"/>
                        </a:rPr>
                      </a:br>
                      <a:r>
                        <a:rPr kumimoji="0" lang="fr-FR" altLang="fr-FR" sz="900" b="0" i="0" u="none" strike="noStrike" cap="none" normalizeH="0" baseline="0" smtClean="0">
                          <a:ln>
                            <a:noFill/>
                          </a:ln>
                          <a:solidFill>
                            <a:srgbClr val="000000"/>
                          </a:solidFill>
                          <a:effectLst/>
                          <a:latin typeface="Arial" pitchFamily="34" charset="0"/>
                          <a:ea typeface="Calibri" pitchFamily="34" charset="0"/>
                          <a:cs typeface="Times New Roman" pitchFamily="18" charset="0"/>
                        </a:rPr>
                        <a:t>Créé par le présent arrêté </a:t>
                      </a:r>
                      <a:br>
                        <a:rPr kumimoji="0" lang="fr-FR" altLang="fr-FR" sz="900" b="0" i="0" u="none" strike="noStrike" cap="none" normalizeH="0" baseline="0" smtClean="0">
                          <a:ln>
                            <a:noFill/>
                          </a:ln>
                          <a:solidFill>
                            <a:srgbClr val="000000"/>
                          </a:solidFill>
                          <a:effectLst/>
                          <a:latin typeface="Arial" pitchFamily="34" charset="0"/>
                          <a:ea typeface="Calibri" pitchFamily="34" charset="0"/>
                          <a:cs typeface="Times New Roman" pitchFamily="18" charset="0"/>
                        </a:rPr>
                      </a:br>
                      <a:r>
                        <a:rPr kumimoji="0" lang="fr-FR" altLang="fr-FR" sz="900" b="0" i="0" u="none" strike="noStrike" cap="none" normalizeH="0" baseline="0" smtClean="0">
                          <a:ln>
                            <a:noFill/>
                          </a:ln>
                          <a:solidFill>
                            <a:srgbClr val="000000"/>
                          </a:solidFill>
                          <a:effectLst/>
                          <a:latin typeface="Arial" pitchFamily="34" charset="0"/>
                          <a:ea typeface="Calibri" pitchFamily="34" charset="0"/>
                          <a:cs typeface="Times New Roman" pitchFamily="18" charset="0"/>
                        </a:rPr>
                        <a:t>Première session 2017</a:t>
                      </a:r>
                      <a:endParaRPr kumimoji="0" lang="en-GB" altLang="fr-F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2F2F2"/>
                    </a:solidFill>
                  </a:tcPr>
                </a:tc>
                <a:tc hMerge="1">
                  <a:txBody>
                    <a:bodyPr/>
                    <a:lstStyle/>
                    <a:p>
                      <a:endParaRPr lang="fr-FR"/>
                    </a:p>
                  </a:txBody>
                  <a:tcPr/>
                </a:tc>
              </a:tr>
              <a:tr h="330200">
                <a:tc>
                  <a:txBody>
                    <a:bodyPr/>
                    <a:lstStyle>
                      <a:lvl1pPr eaLnBrk="0" hangingPunct="0">
                        <a:spcBef>
                          <a:spcPct val="20000"/>
                        </a:spcBef>
                        <a:defRPr sz="2800">
                          <a:solidFill>
                            <a:schemeClr val="tx1"/>
                          </a:solidFill>
                          <a:latin typeface="Arial" pitchFamily="34" charset="0"/>
                          <a:ea typeface="ＭＳ Ｐゴシック" charset="-128"/>
                        </a:defRPr>
                      </a:lvl1pPr>
                      <a:lvl2pPr marL="742950" indent="-285750" eaLnBrk="0" hangingPunct="0">
                        <a:spcBef>
                          <a:spcPct val="20000"/>
                        </a:spcBef>
                        <a:defRPr sz="2400">
                          <a:solidFill>
                            <a:schemeClr val="tx1"/>
                          </a:solidFill>
                          <a:latin typeface="Arial" pitchFamily="34" charset="0"/>
                          <a:ea typeface="ＭＳ Ｐゴシック" charset="-128"/>
                        </a:defRPr>
                      </a:lvl2pPr>
                      <a:lvl3pPr marL="1143000" indent="-228600" eaLnBrk="0" hangingPunct="0">
                        <a:spcBef>
                          <a:spcPct val="20000"/>
                        </a:spcBef>
                        <a:defRPr sz="2000">
                          <a:solidFill>
                            <a:schemeClr val="tx1"/>
                          </a:solidFill>
                          <a:latin typeface="Arial" pitchFamily="34" charset="0"/>
                          <a:ea typeface="ＭＳ Ｐゴシック" charset="-128"/>
                        </a:defRPr>
                      </a:lvl3pPr>
                      <a:lvl4pPr marL="1600200" indent="-228600" eaLnBrk="0" hangingPunct="0">
                        <a:spcBef>
                          <a:spcPct val="20000"/>
                        </a:spcBef>
                        <a:defRPr>
                          <a:solidFill>
                            <a:schemeClr val="tx1"/>
                          </a:solidFill>
                          <a:latin typeface="Arial" pitchFamily="34" charset="0"/>
                          <a:ea typeface="ＭＳ Ｐゴシック" charset="-128"/>
                        </a:defRPr>
                      </a:lvl4pPr>
                      <a:lvl5pPr marL="2057400" indent="-228600" eaLnBrk="0" hangingPunct="0">
                        <a:spcBef>
                          <a:spcPct val="20000"/>
                        </a:spcBef>
                        <a:defRPr>
                          <a:solidFill>
                            <a:schemeClr val="tx1"/>
                          </a:solidFill>
                          <a:latin typeface="Arial" pitchFamily="34" charset="0"/>
                          <a:ea typeface="ＭＳ Ｐゴシック" charset="-128"/>
                        </a:defRPr>
                      </a:lvl5pPr>
                      <a:lvl6pPr marL="2514600" indent="-228600" eaLnBrk="0" fontAlgn="base" hangingPunct="0">
                        <a:spcBef>
                          <a:spcPct val="20000"/>
                        </a:spcBef>
                        <a:spcAft>
                          <a:spcPct val="0"/>
                        </a:spcAft>
                        <a:defRPr>
                          <a:solidFill>
                            <a:schemeClr val="tx1"/>
                          </a:solidFill>
                          <a:latin typeface="Arial" pitchFamily="34" charset="0"/>
                          <a:ea typeface="ＭＳ Ｐゴシック" charset="-128"/>
                        </a:defRPr>
                      </a:lvl6pPr>
                      <a:lvl7pPr marL="2971800" indent="-228600" eaLnBrk="0" fontAlgn="base" hangingPunct="0">
                        <a:spcBef>
                          <a:spcPct val="20000"/>
                        </a:spcBef>
                        <a:spcAft>
                          <a:spcPct val="0"/>
                        </a:spcAft>
                        <a:defRPr>
                          <a:solidFill>
                            <a:schemeClr val="tx1"/>
                          </a:solidFill>
                          <a:latin typeface="Arial" pitchFamily="34" charset="0"/>
                          <a:ea typeface="ＭＳ Ｐゴシック" charset="-128"/>
                        </a:defRPr>
                      </a:lvl7pPr>
                      <a:lvl8pPr marL="3429000" indent="-228600" eaLnBrk="0" fontAlgn="base" hangingPunct="0">
                        <a:spcBef>
                          <a:spcPct val="20000"/>
                        </a:spcBef>
                        <a:spcAft>
                          <a:spcPct val="0"/>
                        </a:spcAft>
                        <a:defRPr>
                          <a:solidFill>
                            <a:schemeClr val="tx1"/>
                          </a:solidFill>
                          <a:latin typeface="Arial" pitchFamily="34" charset="0"/>
                          <a:ea typeface="ＭＳ Ｐゴシック" charset="-128"/>
                        </a:defRPr>
                      </a:lvl8pPr>
                      <a:lvl9pPr marL="3886200" indent="-228600" eaLnBrk="0" fontAlgn="base" hangingPunct="0">
                        <a:spcBef>
                          <a:spcPct val="20000"/>
                        </a:spcBef>
                        <a:spcAft>
                          <a:spcPct val="0"/>
                        </a:spcAft>
                        <a:defRPr>
                          <a:solidFill>
                            <a:schemeClr val="tx1"/>
                          </a:solidFill>
                          <a:latin typeface="Arial" pitchFamily="34"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100" b="1" i="1" u="none" strike="noStrike" cap="none" normalizeH="0" baseline="0" dirty="0" smtClean="0">
                          <a:ln>
                            <a:noFill/>
                          </a:ln>
                          <a:solidFill>
                            <a:srgbClr val="000000"/>
                          </a:solidFill>
                          <a:effectLst/>
                          <a:latin typeface="Arial" pitchFamily="34" charset="0"/>
                          <a:ea typeface="Calibri" pitchFamily="34" charset="0"/>
                          <a:cs typeface="Times New Roman" pitchFamily="18" charset="0"/>
                        </a:rPr>
                        <a:t>Épreuves ou sous épreuves</a:t>
                      </a:r>
                      <a:endParaRPr kumimoji="0" lang="en-GB" altLang="fr-FR"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defRPr sz="2800">
                          <a:solidFill>
                            <a:schemeClr val="tx1"/>
                          </a:solidFill>
                          <a:latin typeface="Arial" pitchFamily="34" charset="0"/>
                          <a:ea typeface="ＭＳ Ｐゴシック" charset="-128"/>
                        </a:defRPr>
                      </a:lvl1pPr>
                      <a:lvl2pPr marL="742950" indent="-285750" eaLnBrk="0" hangingPunct="0">
                        <a:spcBef>
                          <a:spcPct val="20000"/>
                        </a:spcBef>
                        <a:defRPr sz="2400">
                          <a:solidFill>
                            <a:schemeClr val="tx1"/>
                          </a:solidFill>
                          <a:latin typeface="Arial" pitchFamily="34" charset="0"/>
                          <a:ea typeface="ＭＳ Ｐゴシック" charset="-128"/>
                        </a:defRPr>
                      </a:lvl2pPr>
                      <a:lvl3pPr marL="1143000" indent="-228600" eaLnBrk="0" hangingPunct="0">
                        <a:spcBef>
                          <a:spcPct val="20000"/>
                        </a:spcBef>
                        <a:defRPr sz="2000">
                          <a:solidFill>
                            <a:schemeClr val="tx1"/>
                          </a:solidFill>
                          <a:latin typeface="Arial" pitchFamily="34" charset="0"/>
                          <a:ea typeface="ＭＳ Ｐゴシック" charset="-128"/>
                        </a:defRPr>
                      </a:lvl3pPr>
                      <a:lvl4pPr marL="1600200" indent="-228600" eaLnBrk="0" hangingPunct="0">
                        <a:spcBef>
                          <a:spcPct val="20000"/>
                        </a:spcBef>
                        <a:defRPr>
                          <a:solidFill>
                            <a:schemeClr val="tx1"/>
                          </a:solidFill>
                          <a:latin typeface="Arial" pitchFamily="34" charset="0"/>
                          <a:ea typeface="ＭＳ Ｐゴシック" charset="-128"/>
                        </a:defRPr>
                      </a:lvl4pPr>
                      <a:lvl5pPr marL="2057400" indent="-228600" eaLnBrk="0" hangingPunct="0">
                        <a:spcBef>
                          <a:spcPct val="20000"/>
                        </a:spcBef>
                        <a:defRPr>
                          <a:solidFill>
                            <a:schemeClr val="tx1"/>
                          </a:solidFill>
                          <a:latin typeface="Arial" pitchFamily="34" charset="0"/>
                          <a:ea typeface="ＭＳ Ｐゴシック" charset="-128"/>
                        </a:defRPr>
                      </a:lvl5pPr>
                      <a:lvl6pPr marL="2514600" indent="-228600" eaLnBrk="0" fontAlgn="base" hangingPunct="0">
                        <a:spcBef>
                          <a:spcPct val="20000"/>
                        </a:spcBef>
                        <a:spcAft>
                          <a:spcPct val="0"/>
                        </a:spcAft>
                        <a:defRPr>
                          <a:solidFill>
                            <a:schemeClr val="tx1"/>
                          </a:solidFill>
                          <a:latin typeface="Arial" pitchFamily="34" charset="0"/>
                          <a:ea typeface="ＭＳ Ｐゴシック" charset="-128"/>
                        </a:defRPr>
                      </a:lvl6pPr>
                      <a:lvl7pPr marL="2971800" indent="-228600" eaLnBrk="0" fontAlgn="base" hangingPunct="0">
                        <a:spcBef>
                          <a:spcPct val="20000"/>
                        </a:spcBef>
                        <a:spcAft>
                          <a:spcPct val="0"/>
                        </a:spcAft>
                        <a:defRPr>
                          <a:solidFill>
                            <a:schemeClr val="tx1"/>
                          </a:solidFill>
                          <a:latin typeface="Arial" pitchFamily="34" charset="0"/>
                          <a:ea typeface="ＭＳ Ｐゴシック" charset="-128"/>
                        </a:defRPr>
                      </a:lvl7pPr>
                      <a:lvl8pPr marL="3429000" indent="-228600" eaLnBrk="0" fontAlgn="base" hangingPunct="0">
                        <a:spcBef>
                          <a:spcPct val="20000"/>
                        </a:spcBef>
                        <a:spcAft>
                          <a:spcPct val="0"/>
                        </a:spcAft>
                        <a:defRPr>
                          <a:solidFill>
                            <a:schemeClr val="tx1"/>
                          </a:solidFill>
                          <a:latin typeface="Arial" pitchFamily="34" charset="0"/>
                          <a:ea typeface="ＭＳ Ｐゴシック" charset="-128"/>
                        </a:defRPr>
                      </a:lvl8pPr>
                      <a:lvl9pPr marL="3886200" indent="-228600" eaLnBrk="0" fontAlgn="base" hangingPunct="0">
                        <a:spcBef>
                          <a:spcPct val="20000"/>
                        </a:spcBef>
                        <a:spcAft>
                          <a:spcPct val="0"/>
                        </a:spcAft>
                        <a:defRPr>
                          <a:solidFill>
                            <a:schemeClr val="tx1"/>
                          </a:solidFill>
                          <a:latin typeface="Arial" pitchFamily="34"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100" b="1" i="1" u="none" strike="noStrike" cap="none" normalizeH="0" baseline="0" smtClean="0">
                          <a:ln>
                            <a:noFill/>
                          </a:ln>
                          <a:solidFill>
                            <a:srgbClr val="000000"/>
                          </a:solidFill>
                          <a:effectLst/>
                          <a:latin typeface="Arial" pitchFamily="34" charset="0"/>
                          <a:ea typeface="Calibri" pitchFamily="34" charset="0"/>
                          <a:cs typeface="Times New Roman" pitchFamily="18" charset="0"/>
                        </a:rPr>
                        <a:t>Unités</a:t>
                      </a:r>
                      <a:endParaRPr kumimoji="0" lang="en-GB" altLang="fr-F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defRPr sz="2800">
                          <a:solidFill>
                            <a:schemeClr val="tx1"/>
                          </a:solidFill>
                          <a:latin typeface="Arial" pitchFamily="34" charset="0"/>
                          <a:ea typeface="ＭＳ Ｐゴシック" charset="-128"/>
                        </a:defRPr>
                      </a:lvl1pPr>
                      <a:lvl2pPr marL="742950" indent="-285750" eaLnBrk="0" hangingPunct="0">
                        <a:spcBef>
                          <a:spcPct val="20000"/>
                        </a:spcBef>
                        <a:defRPr sz="2400">
                          <a:solidFill>
                            <a:schemeClr val="tx1"/>
                          </a:solidFill>
                          <a:latin typeface="Arial" pitchFamily="34" charset="0"/>
                          <a:ea typeface="ＭＳ Ｐゴシック" charset="-128"/>
                        </a:defRPr>
                      </a:lvl2pPr>
                      <a:lvl3pPr marL="1143000" indent="-228600" eaLnBrk="0" hangingPunct="0">
                        <a:spcBef>
                          <a:spcPct val="20000"/>
                        </a:spcBef>
                        <a:defRPr sz="2000">
                          <a:solidFill>
                            <a:schemeClr val="tx1"/>
                          </a:solidFill>
                          <a:latin typeface="Arial" pitchFamily="34" charset="0"/>
                          <a:ea typeface="ＭＳ Ｐゴシック" charset="-128"/>
                        </a:defRPr>
                      </a:lvl3pPr>
                      <a:lvl4pPr marL="1600200" indent="-228600" eaLnBrk="0" hangingPunct="0">
                        <a:spcBef>
                          <a:spcPct val="20000"/>
                        </a:spcBef>
                        <a:defRPr>
                          <a:solidFill>
                            <a:schemeClr val="tx1"/>
                          </a:solidFill>
                          <a:latin typeface="Arial" pitchFamily="34" charset="0"/>
                          <a:ea typeface="ＭＳ Ｐゴシック" charset="-128"/>
                        </a:defRPr>
                      </a:lvl4pPr>
                      <a:lvl5pPr marL="2057400" indent="-228600" eaLnBrk="0" hangingPunct="0">
                        <a:spcBef>
                          <a:spcPct val="20000"/>
                        </a:spcBef>
                        <a:defRPr>
                          <a:solidFill>
                            <a:schemeClr val="tx1"/>
                          </a:solidFill>
                          <a:latin typeface="Arial" pitchFamily="34" charset="0"/>
                          <a:ea typeface="ＭＳ Ｐゴシック" charset="-128"/>
                        </a:defRPr>
                      </a:lvl5pPr>
                      <a:lvl6pPr marL="2514600" indent="-228600" eaLnBrk="0" fontAlgn="base" hangingPunct="0">
                        <a:spcBef>
                          <a:spcPct val="20000"/>
                        </a:spcBef>
                        <a:spcAft>
                          <a:spcPct val="0"/>
                        </a:spcAft>
                        <a:defRPr>
                          <a:solidFill>
                            <a:schemeClr val="tx1"/>
                          </a:solidFill>
                          <a:latin typeface="Arial" pitchFamily="34" charset="0"/>
                          <a:ea typeface="ＭＳ Ｐゴシック" charset="-128"/>
                        </a:defRPr>
                      </a:lvl6pPr>
                      <a:lvl7pPr marL="2971800" indent="-228600" eaLnBrk="0" fontAlgn="base" hangingPunct="0">
                        <a:spcBef>
                          <a:spcPct val="20000"/>
                        </a:spcBef>
                        <a:spcAft>
                          <a:spcPct val="0"/>
                        </a:spcAft>
                        <a:defRPr>
                          <a:solidFill>
                            <a:schemeClr val="tx1"/>
                          </a:solidFill>
                          <a:latin typeface="Arial" pitchFamily="34" charset="0"/>
                          <a:ea typeface="ＭＳ Ｐゴシック" charset="-128"/>
                        </a:defRPr>
                      </a:lvl7pPr>
                      <a:lvl8pPr marL="3429000" indent="-228600" eaLnBrk="0" fontAlgn="base" hangingPunct="0">
                        <a:spcBef>
                          <a:spcPct val="20000"/>
                        </a:spcBef>
                        <a:spcAft>
                          <a:spcPct val="0"/>
                        </a:spcAft>
                        <a:defRPr>
                          <a:solidFill>
                            <a:schemeClr val="tx1"/>
                          </a:solidFill>
                          <a:latin typeface="Arial" pitchFamily="34" charset="0"/>
                          <a:ea typeface="ＭＳ Ｐゴシック" charset="-128"/>
                        </a:defRPr>
                      </a:lvl8pPr>
                      <a:lvl9pPr marL="3886200" indent="-228600" eaLnBrk="0" fontAlgn="base" hangingPunct="0">
                        <a:spcBef>
                          <a:spcPct val="20000"/>
                        </a:spcBef>
                        <a:spcAft>
                          <a:spcPct val="0"/>
                        </a:spcAft>
                        <a:defRPr>
                          <a:solidFill>
                            <a:schemeClr val="tx1"/>
                          </a:solidFill>
                          <a:latin typeface="Arial" pitchFamily="34"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100" b="1" i="1" u="none" strike="noStrike" cap="none" normalizeH="0" baseline="0" smtClean="0">
                          <a:ln>
                            <a:noFill/>
                          </a:ln>
                          <a:solidFill>
                            <a:srgbClr val="000000"/>
                          </a:solidFill>
                          <a:effectLst/>
                          <a:latin typeface="Arial" pitchFamily="34" charset="0"/>
                          <a:ea typeface="Calibri" pitchFamily="34" charset="0"/>
                          <a:cs typeface="Times New Roman" pitchFamily="18" charset="0"/>
                        </a:rPr>
                        <a:t>Épreuves ou sous épreuves</a:t>
                      </a:r>
                      <a:endParaRPr kumimoji="0" lang="en-GB" altLang="fr-F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defRPr sz="2800">
                          <a:solidFill>
                            <a:schemeClr val="tx1"/>
                          </a:solidFill>
                          <a:latin typeface="Arial" pitchFamily="34" charset="0"/>
                          <a:ea typeface="ＭＳ Ｐゴシック" charset="-128"/>
                        </a:defRPr>
                      </a:lvl1pPr>
                      <a:lvl2pPr marL="742950" indent="-285750" eaLnBrk="0" hangingPunct="0">
                        <a:spcBef>
                          <a:spcPct val="20000"/>
                        </a:spcBef>
                        <a:defRPr sz="2400">
                          <a:solidFill>
                            <a:schemeClr val="tx1"/>
                          </a:solidFill>
                          <a:latin typeface="Arial" pitchFamily="34" charset="0"/>
                          <a:ea typeface="ＭＳ Ｐゴシック" charset="-128"/>
                        </a:defRPr>
                      </a:lvl2pPr>
                      <a:lvl3pPr marL="1143000" indent="-228600" eaLnBrk="0" hangingPunct="0">
                        <a:spcBef>
                          <a:spcPct val="20000"/>
                        </a:spcBef>
                        <a:defRPr sz="2000">
                          <a:solidFill>
                            <a:schemeClr val="tx1"/>
                          </a:solidFill>
                          <a:latin typeface="Arial" pitchFamily="34" charset="0"/>
                          <a:ea typeface="ＭＳ Ｐゴシック" charset="-128"/>
                        </a:defRPr>
                      </a:lvl3pPr>
                      <a:lvl4pPr marL="1600200" indent="-228600" eaLnBrk="0" hangingPunct="0">
                        <a:spcBef>
                          <a:spcPct val="20000"/>
                        </a:spcBef>
                        <a:defRPr>
                          <a:solidFill>
                            <a:schemeClr val="tx1"/>
                          </a:solidFill>
                          <a:latin typeface="Arial" pitchFamily="34" charset="0"/>
                          <a:ea typeface="ＭＳ Ｐゴシック" charset="-128"/>
                        </a:defRPr>
                      </a:lvl4pPr>
                      <a:lvl5pPr marL="2057400" indent="-228600" eaLnBrk="0" hangingPunct="0">
                        <a:spcBef>
                          <a:spcPct val="20000"/>
                        </a:spcBef>
                        <a:defRPr>
                          <a:solidFill>
                            <a:schemeClr val="tx1"/>
                          </a:solidFill>
                          <a:latin typeface="Arial" pitchFamily="34" charset="0"/>
                          <a:ea typeface="ＭＳ Ｐゴシック" charset="-128"/>
                        </a:defRPr>
                      </a:lvl5pPr>
                      <a:lvl6pPr marL="2514600" indent="-228600" eaLnBrk="0" fontAlgn="base" hangingPunct="0">
                        <a:spcBef>
                          <a:spcPct val="20000"/>
                        </a:spcBef>
                        <a:spcAft>
                          <a:spcPct val="0"/>
                        </a:spcAft>
                        <a:defRPr>
                          <a:solidFill>
                            <a:schemeClr val="tx1"/>
                          </a:solidFill>
                          <a:latin typeface="Arial" pitchFamily="34" charset="0"/>
                          <a:ea typeface="ＭＳ Ｐゴシック" charset="-128"/>
                        </a:defRPr>
                      </a:lvl6pPr>
                      <a:lvl7pPr marL="2971800" indent="-228600" eaLnBrk="0" fontAlgn="base" hangingPunct="0">
                        <a:spcBef>
                          <a:spcPct val="20000"/>
                        </a:spcBef>
                        <a:spcAft>
                          <a:spcPct val="0"/>
                        </a:spcAft>
                        <a:defRPr>
                          <a:solidFill>
                            <a:schemeClr val="tx1"/>
                          </a:solidFill>
                          <a:latin typeface="Arial" pitchFamily="34" charset="0"/>
                          <a:ea typeface="ＭＳ Ｐゴシック" charset="-128"/>
                        </a:defRPr>
                      </a:lvl7pPr>
                      <a:lvl8pPr marL="3429000" indent="-228600" eaLnBrk="0" fontAlgn="base" hangingPunct="0">
                        <a:spcBef>
                          <a:spcPct val="20000"/>
                        </a:spcBef>
                        <a:spcAft>
                          <a:spcPct val="0"/>
                        </a:spcAft>
                        <a:defRPr>
                          <a:solidFill>
                            <a:schemeClr val="tx1"/>
                          </a:solidFill>
                          <a:latin typeface="Arial" pitchFamily="34" charset="0"/>
                          <a:ea typeface="ＭＳ Ｐゴシック" charset="-128"/>
                        </a:defRPr>
                      </a:lvl8pPr>
                      <a:lvl9pPr marL="3886200" indent="-228600" eaLnBrk="0" fontAlgn="base" hangingPunct="0">
                        <a:spcBef>
                          <a:spcPct val="20000"/>
                        </a:spcBef>
                        <a:spcAft>
                          <a:spcPct val="0"/>
                        </a:spcAft>
                        <a:defRPr>
                          <a:solidFill>
                            <a:schemeClr val="tx1"/>
                          </a:solidFill>
                          <a:latin typeface="Arial" pitchFamily="34"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100" b="1" i="1" u="none" strike="noStrike" cap="none" normalizeH="0" baseline="0" smtClean="0">
                          <a:ln>
                            <a:noFill/>
                          </a:ln>
                          <a:solidFill>
                            <a:srgbClr val="000000"/>
                          </a:solidFill>
                          <a:effectLst/>
                          <a:latin typeface="Arial" pitchFamily="34" charset="0"/>
                          <a:ea typeface="Calibri" pitchFamily="34" charset="0"/>
                          <a:cs typeface="Times New Roman" pitchFamily="18" charset="0"/>
                        </a:rPr>
                        <a:t>Unités</a:t>
                      </a:r>
                      <a:endParaRPr kumimoji="0" lang="en-GB" altLang="fr-F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2F2F2"/>
                    </a:solidFill>
                  </a:tcPr>
                </a:tc>
              </a:tr>
              <a:tr h="576263">
                <a:tc>
                  <a:txBody>
                    <a:bodyPr/>
                    <a:lstStyle>
                      <a:lvl1pPr marL="141288" eaLnBrk="0" hangingPunct="0">
                        <a:spcBef>
                          <a:spcPct val="20000"/>
                        </a:spcBef>
                        <a:defRPr sz="2800">
                          <a:solidFill>
                            <a:schemeClr val="tx1"/>
                          </a:solidFill>
                          <a:latin typeface="Arial" pitchFamily="34" charset="0"/>
                          <a:ea typeface="ＭＳ Ｐゴシック" charset="-128"/>
                        </a:defRPr>
                      </a:lvl1pPr>
                      <a:lvl2pPr marL="742950" indent="-285750" eaLnBrk="0" hangingPunct="0">
                        <a:spcBef>
                          <a:spcPct val="20000"/>
                        </a:spcBef>
                        <a:defRPr sz="2400">
                          <a:solidFill>
                            <a:schemeClr val="tx1"/>
                          </a:solidFill>
                          <a:latin typeface="Arial" pitchFamily="34" charset="0"/>
                          <a:ea typeface="ＭＳ Ｐゴシック" charset="-128"/>
                        </a:defRPr>
                      </a:lvl2pPr>
                      <a:lvl3pPr marL="1143000" indent="-228600" eaLnBrk="0" hangingPunct="0">
                        <a:spcBef>
                          <a:spcPct val="20000"/>
                        </a:spcBef>
                        <a:defRPr sz="2000">
                          <a:solidFill>
                            <a:schemeClr val="tx1"/>
                          </a:solidFill>
                          <a:latin typeface="Arial" pitchFamily="34" charset="0"/>
                          <a:ea typeface="ＭＳ Ｐゴシック" charset="-128"/>
                        </a:defRPr>
                      </a:lvl3pPr>
                      <a:lvl4pPr marL="1600200" indent="-228600" eaLnBrk="0" hangingPunct="0">
                        <a:spcBef>
                          <a:spcPct val="20000"/>
                        </a:spcBef>
                        <a:defRPr>
                          <a:solidFill>
                            <a:schemeClr val="tx1"/>
                          </a:solidFill>
                          <a:latin typeface="Arial" pitchFamily="34" charset="0"/>
                          <a:ea typeface="ＭＳ Ｐゴシック" charset="-128"/>
                        </a:defRPr>
                      </a:lvl4pPr>
                      <a:lvl5pPr marL="2057400" indent="-228600" eaLnBrk="0" hangingPunct="0">
                        <a:spcBef>
                          <a:spcPct val="20000"/>
                        </a:spcBef>
                        <a:defRPr>
                          <a:solidFill>
                            <a:schemeClr val="tx1"/>
                          </a:solidFill>
                          <a:latin typeface="Arial" pitchFamily="34" charset="0"/>
                          <a:ea typeface="ＭＳ Ｐゴシック" charset="-128"/>
                        </a:defRPr>
                      </a:lvl5pPr>
                      <a:lvl6pPr marL="2514600" indent="-228600" eaLnBrk="0" fontAlgn="base" hangingPunct="0">
                        <a:spcBef>
                          <a:spcPct val="20000"/>
                        </a:spcBef>
                        <a:spcAft>
                          <a:spcPct val="0"/>
                        </a:spcAft>
                        <a:defRPr>
                          <a:solidFill>
                            <a:schemeClr val="tx1"/>
                          </a:solidFill>
                          <a:latin typeface="Arial" pitchFamily="34" charset="0"/>
                          <a:ea typeface="ＭＳ Ｐゴシック" charset="-128"/>
                        </a:defRPr>
                      </a:lvl6pPr>
                      <a:lvl7pPr marL="2971800" indent="-228600" eaLnBrk="0" fontAlgn="base" hangingPunct="0">
                        <a:spcBef>
                          <a:spcPct val="20000"/>
                        </a:spcBef>
                        <a:spcAft>
                          <a:spcPct val="0"/>
                        </a:spcAft>
                        <a:defRPr>
                          <a:solidFill>
                            <a:schemeClr val="tx1"/>
                          </a:solidFill>
                          <a:latin typeface="Arial" pitchFamily="34" charset="0"/>
                          <a:ea typeface="ＭＳ Ｐゴシック" charset="-128"/>
                        </a:defRPr>
                      </a:lvl7pPr>
                      <a:lvl8pPr marL="3429000" indent="-228600" eaLnBrk="0" fontAlgn="base" hangingPunct="0">
                        <a:spcBef>
                          <a:spcPct val="20000"/>
                        </a:spcBef>
                        <a:spcAft>
                          <a:spcPct val="0"/>
                        </a:spcAft>
                        <a:defRPr>
                          <a:solidFill>
                            <a:schemeClr val="tx1"/>
                          </a:solidFill>
                          <a:latin typeface="Arial" pitchFamily="34" charset="0"/>
                          <a:ea typeface="ＭＳ Ｐゴシック" charset="-128"/>
                        </a:defRPr>
                      </a:lvl8pPr>
                      <a:lvl9pPr marL="3886200" indent="-228600" eaLnBrk="0" fontAlgn="base" hangingPunct="0">
                        <a:spcBef>
                          <a:spcPct val="20000"/>
                        </a:spcBef>
                        <a:spcAft>
                          <a:spcPct val="0"/>
                        </a:spcAft>
                        <a:defRPr>
                          <a:solidFill>
                            <a:schemeClr val="tx1"/>
                          </a:solidFill>
                          <a:latin typeface="Arial" pitchFamily="34" charset="0"/>
                          <a:ea typeface="ＭＳ Ｐゴシック" charset="-128"/>
                        </a:defRPr>
                      </a:lvl9pPr>
                    </a:lstStyle>
                    <a:p>
                      <a:pPr marL="141288" marR="0" lvl="0" indent="0" algn="l" defTabSz="914400" rtl="0" eaLnBrk="1" fontAlgn="base" latinLnBrk="0" hangingPunct="1">
                        <a:lnSpc>
                          <a:spcPct val="100000"/>
                        </a:lnSpc>
                        <a:spcBef>
                          <a:spcPct val="0"/>
                        </a:spcBef>
                        <a:spcAft>
                          <a:spcPct val="0"/>
                        </a:spcAft>
                        <a:buClrTx/>
                        <a:buSzTx/>
                        <a:buFontTx/>
                        <a:buNone/>
                        <a:tabLst/>
                      </a:pPr>
                      <a:r>
                        <a:rPr kumimoji="0" lang="fr-FR" altLang="fr-FR" sz="1000" b="1" i="0" u="none" strike="noStrike" cap="none" normalizeH="0" baseline="0" dirty="0" smtClean="0">
                          <a:ln>
                            <a:noFill/>
                          </a:ln>
                          <a:solidFill>
                            <a:srgbClr val="000000"/>
                          </a:solidFill>
                          <a:effectLst/>
                          <a:latin typeface="Arial" pitchFamily="34" charset="0"/>
                          <a:ea typeface="Calibri" pitchFamily="34" charset="0"/>
                          <a:cs typeface="Times New Roman" pitchFamily="18" charset="0"/>
                        </a:rPr>
                        <a:t>Sous-épreuve E11 : </a:t>
                      </a:r>
                      <a:r>
                        <a:rPr kumimoji="0" lang="fr-FR" altLang="fr-FR" sz="1000" b="0" i="0" u="none" strike="noStrike" cap="none" normalizeH="0" baseline="0" dirty="0" smtClean="0">
                          <a:ln>
                            <a:noFill/>
                          </a:ln>
                          <a:solidFill>
                            <a:srgbClr val="000000"/>
                          </a:solidFill>
                          <a:effectLst/>
                          <a:latin typeface="Arial" pitchFamily="34" charset="0"/>
                          <a:ea typeface="Calibri" pitchFamily="34" charset="0"/>
                          <a:cs typeface="Times New Roman" pitchFamily="18" charset="0"/>
                        </a:rPr>
                        <a:t>Analyse d'un système technique</a:t>
                      </a:r>
                      <a:endParaRPr kumimoji="0" lang="en-GB" altLang="fr-FR"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defRPr sz="2800">
                          <a:solidFill>
                            <a:schemeClr val="tx1"/>
                          </a:solidFill>
                          <a:latin typeface="Arial" pitchFamily="34" charset="0"/>
                          <a:ea typeface="ＭＳ Ｐゴシック" charset="-128"/>
                        </a:defRPr>
                      </a:lvl1pPr>
                      <a:lvl2pPr marL="742950" indent="-285750" eaLnBrk="0" hangingPunct="0">
                        <a:spcBef>
                          <a:spcPct val="20000"/>
                        </a:spcBef>
                        <a:defRPr sz="2400">
                          <a:solidFill>
                            <a:schemeClr val="tx1"/>
                          </a:solidFill>
                          <a:latin typeface="Arial" pitchFamily="34" charset="0"/>
                          <a:ea typeface="ＭＳ Ｐゴシック" charset="-128"/>
                        </a:defRPr>
                      </a:lvl2pPr>
                      <a:lvl3pPr marL="1143000" indent="-228600" eaLnBrk="0" hangingPunct="0">
                        <a:spcBef>
                          <a:spcPct val="20000"/>
                        </a:spcBef>
                        <a:defRPr sz="2000">
                          <a:solidFill>
                            <a:schemeClr val="tx1"/>
                          </a:solidFill>
                          <a:latin typeface="Arial" pitchFamily="34" charset="0"/>
                          <a:ea typeface="ＭＳ Ｐゴシック" charset="-128"/>
                        </a:defRPr>
                      </a:lvl3pPr>
                      <a:lvl4pPr marL="1600200" indent="-228600" eaLnBrk="0" hangingPunct="0">
                        <a:spcBef>
                          <a:spcPct val="20000"/>
                        </a:spcBef>
                        <a:defRPr>
                          <a:solidFill>
                            <a:schemeClr val="tx1"/>
                          </a:solidFill>
                          <a:latin typeface="Arial" pitchFamily="34" charset="0"/>
                          <a:ea typeface="ＭＳ Ｐゴシック" charset="-128"/>
                        </a:defRPr>
                      </a:lvl4pPr>
                      <a:lvl5pPr marL="2057400" indent="-228600" eaLnBrk="0" hangingPunct="0">
                        <a:spcBef>
                          <a:spcPct val="20000"/>
                        </a:spcBef>
                        <a:defRPr>
                          <a:solidFill>
                            <a:schemeClr val="tx1"/>
                          </a:solidFill>
                          <a:latin typeface="Arial" pitchFamily="34" charset="0"/>
                          <a:ea typeface="ＭＳ Ｐゴシック" charset="-128"/>
                        </a:defRPr>
                      </a:lvl5pPr>
                      <a:lvl6pPr marL="2514600" indent="-228600" eaLnBrk="0" fontAlgn="base" hangingPunct="0">
                        <a:spcBef>
                          <a:spcPct val="20000"/>
                        </a:spcBef>
                        <a:spcAft>
                          <a:spcPct val="0"/>
                        </a:spcAft>
                        <a:defRPr>
                          <a:solidFill>
                            <a:schemeClr val="tx1"/>
                          </a:solidFill>
                          <a:latin typeface="Arial" pitchFamily="34" charset="0"/>
                          <a:ea typeface="ＭＳ Ｐゴシック" charset="-128"/>
                        </a:defRPr>
                      </a:lvl6pPr>
                      <a:lvl7pPr marL="2971800" indent="-228600" eaLnBrk="0" fontAlgn="base" hangingPunct="0">
                        <a:spcBef>
                          <a:spcPct val="20000"/>
                        </a:spcBef>
                        <a:spcAft>
                          <a:spcPct val="0"/>
                        </a:spcAft>
                        <a:defRPr>
                          <a:solidFill>
                            <a:schemeClr val="tx1"/>
                          </a:solidFill>
                          <a:latin typeface="Arial" pitchFamily="34" charset="0"/>
                          <a:ea typeface="ＭＳ Ｐゴシック" charset="-128"/>
                        </a:defRPr>
                      </a:lvl7pPr>
                      <a:lvl8pPr marL="3429000" indent="-228600" eaLnBrk="0" fontAlgn="base" hangingPunct="0">
                        <a:spcBef>
                          <a:spcPct val="20000"/>
                        </a:spcBef>
                        <a:spcAft>
                          <a:spcPct val="0"/>
                        </a:spcAft>
                        <a:defRPr>
                          <a:solidFill>
                            <a:schemeClr val="tx1"/>
                          </a:solidFill>
                          <a:latin typeface="Arial" pitchFamily="34" charset="0"/>
                          <a:ea typeface="ＭＳ Ｐゴシック" charset="-128"/>
                        </a:defRPr>
                      </a:lvl8pPr>
                      <a:lvl9pPr marL="3886200" indent="-228600" eaLnBrk="0" fontAlgn="base" hangingPunct="0">
                        <a:spcBef>
                          <a:spcPct val="20000"/>
                        </a:spcBef>
                        <a:spcAft>
                          <a:spcPct val="0"/>
                        </a:spcAft>
                        <a:defRPr>
                          <a:solidFill>
                            <a:schemeClr val="tx1"/>
                          </a:solidFill>
                          <a:latin typeface="Arial" pitchFamily="34"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000" b="1" i="0" u="none" strike="noStrike" cap="none" normalizeH="0" baseline="0" smtClean="0">
                          <a:ln>
                            <a:noFill/>
                          </a:ln>
                          <a:solidFill>
                            <a:srgbClr val="000000"/>
                          </a:solidFill>
                          <a:effectLst/>
                          <a:latin typeface="Arial" pitchFamily="34" charset="0"/>
                          <a:ea typeface="Calibri" pitchFamily="34" charset="0"/>
                          <a:cs typeface="Times New Roman" pitchFamily="18" charset="0"/>
                        </a:rPr>
                        <a:t>U11</a:t>
                      </a:r>
                      <a:endParaRPr kumimoji="0" lang="en-GB" altLang="fr-F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marL="161925" eaLnBrk="0" hangingPunct="0">
                        <a:spcBef>
                          <a:spcPct val="20000"/>
                        </a:spcBef>
                        <a:defRPr sz="2800">
                          <a:solidFill>
                            <a:schemeClr val="tx1"/>
                          </a:solidFill>
                          <a:latin typeface="Arial" pitchFamily="34" charset="0"/>
                          <a:ea typeface="ＭＳ Ｐゴシック" charset="-128"/>
                        </a:defRPr>
                      </a:lvl1pPr>
                      <a:lvl2pPr marL="742950" indent="-285750" eaLnBrk="0" hangingPunct="0">
                        <a:spcBef>
                          <a:spcPct val="20000"/>
                        </a:spcBef>
                        <a:defRPr sz="2400">
                          <a:solidFill>
                            <a:schemeClr val="tx1"/>
                          </a:solidFill>
                          <a:latin typeface="Arial" pitchFamily="34" charset="0"/>
                          <a:ea typeface="ＭＳ Ｐゴシック" charset="-128"/>
                        </a:defRPr>
                      </a:lvl2pPr>
                      <a:lvl3pPr marL="1143000" indent="-228600" eaLnBrk="0" hangingPunct="0">
                        <a:spcBef>
                          <a:spcPct val="20000"/>
                        </a:spcBef>
                        <a:defRPr sz="2000">
                          <a:solidFill>
                            <a:schemeClr val="tx1"/>
                          </a:solidFill>
                          <a:latin typeface="Arial" pitchFamily="34" charset="0"/>
                          <a:ea typeface="ＭＳ Ｐゴシック" charset="-128"/>
                        </a:defRPr>
                      </a:lvl3pPr>
                      <a:lvl4pPr marL="1600200" indent="-228600" eaLnBrk="0" hangingPunct="0">
                        <a:spcBef>
                          <a:spcPct val="20000"/>
                        </a:spcBef>
                        <a:defRPr>
                          <a:solidFill>
                            <a:schemeClr val="tx1"/>
                          </a:solidFill>
                          <a:latin typeface="Arial" pitchFamily="34" charset="0"/>
                          <a:ea typeface="ＭＳ Ｐゴシック" charset="-128"/>
                        </a:defRPr>
                      </a:lvl4pPr>
                      <a:lvl5pPr marL="2057400" indent="-228600" eaLnBrk="0" hangingPunct="0">
                        <a:spcBef>
                          <a:spcPct val="20000"/>
                        </a:spcBef>
                        <a:defRPr>
                          <a:solidFill>
                            <a:schemeClr val="tx1"/>
                          </a:solidFill>
                          <a:latin typeface="Arial" pitchFamily="34" charset="0"/>
                          <a:ea typeface="ＭＳ Ｐゴシック" charset="-128"/>
                        </a:defRPr>
                      </a:lvl5pPr>
                      <a:lvl6pPr marL="2514600" indent="-228600" eaLnBrk="0" fontAlgn="base" hangingPunct="0">
                        <a:spcBef>
                          <a:spcPct val="20000"/>
                        </a:spcBef>
                        <a:spcAft>
                          <a:spcPct val="0"/>
                        </a:spcAft>
                        <a:defRPr>
                          <a:solidFill>
                            <a:schemeClr val="tx1"/>
                          </a:solidFill>
                          <a:latin typeface="Arial" pitchFamily="34" charset="0"/>
                          <a:ea typeface="ＭＳ Ｐゴシック" charset="-128"/>
                        </a:defRPr>
                      </a:lvl6pPr>
                      <a:lvl7pPr marL="2971800" indent="-228600" eaLnBrk="0" fontAlgn="base" hangingPunct="0">
                        <a:spcBef>
                          <a:spcPct val="20000"/>
                        </a:spcBef>
                        <a:spcAft>
                          <a:spcPct val="0"/>
                        </a:spcAft>
                        <a:defRPr>
                          <a:solidFill>
                            <a:schemeClr val="tx1"/>
                          </a:solidFill>
                          <a:latin typeface="Arial" pitchFamily="34" charset="0"/>
                          <a:ea typeface="ＭＳ Ｐゴシック" charset="-128"/>
                        </a:defRPr>
                      </a:lvl7pPr>
                      <a:lvl8pPr marL="3429000" indent="-228600" eaLnBrk="0" fontAlgn="base" hangingPunct="0">
                        <a:spcBef>
                          <a:spcPct val="20000"/>
                        </a:spcBef>
                        <a:spcAft>
                          <a:spcPct val="0"/>
                        </a:spcAft>
                        <a:defRPr>
                          <a:solidFill>
                            <a:schemeClr val="tx1"/>
                          </a:solidFill>
                          <a:latin typeface="Arial" pitchFamily="34" charset="0"/>
                          <a:ea typeface="ＭＳ Ｐゴシック" charset="-128"/>
                        </a:defRPr>
                      </a:lvl8pPr>
                      <a:lvl9pPr marL="3886200" indent="-228600" eaLnBrk="0" fontAlgn="base" hangingPunct="0">
                        <a:spcBef>
                          <a:spcPct val="20000"/>
                        </a:spcBef>
                        <a:spcAft>
                          <a:spcPct val="0"/>
                        </a:spcAft>
                        <a:defRPr>
                          <a:solidFill>
                            <a:schemeClr val="tx1"/>
                          </a:solidFill>
                          <a:latin typeface="Arial" pitchFamily="34" charset="0"/>
                          <a:ea typeface="ＭＳ Ｐゴシック" charset="-128"/>
                        </a:defRPr>
                      </a:lvl9pPr>
                    </a:lstStyle>
                    <a:p>
                      <a:pPr marL="161925" marR="0" lvl="0" indent="0" algn="l" defTabSz="914400" rtl="0" eaLnBrk="1" fontAlgn="base" latinLnBrk="0" hangingPunct="1">
                        <a:lnSpc>
                          <a:spcPct val="100000"/>
                        </a:lnSpc>
                        <a:spcBef>
                          <a:spcPct val="0"/>
                        </a:spcBef>
                        <a:spcAft>
                          <a:spcPct val="0"/>
                        </a:spcAft>
                        <a:buClrTx/>
                        <a:buSzTx/>
                        <a:buFontTx/>
                        <a:buNone/>
                        <a:tabLst/>
                      </a:pPr>
                      <a:r>
                        <a:rPr kumimoji="0" lang="fr-FR" altLang="fr-FR" sz="1000" b="1" i="0" u="none" strike="noStrike" cap="none" normalizeH="0" baseline="0" smtClean="0">
                          <a:ln>
                            <a:noFill/>
                          </a:ln>
                          <a:solidFill>
                            <a:srgbClr val="000000"/>
                          </a:solidFill>
                          <a:effectLst/>
                          <a:latin typeface="Arial" pitchFamily="34" charset="0"/>
                          <a:ea typeface="Calibri" pitchFamily="34" charset="0"/>
                          <a:cs typeface="Times New Roman" pitchFamily="18" charset="0"/>
                        </a:rPr>
                        <a:t>Sous-épreuve E32 : </a:t>
                      </a:r>
                      <a:r>
                        <a:rPr kumimoji="0" lang="fr-FR" altLang="fr-FR" sz="1000" b="0" i="0" u="none" strike="noStrike" cap="none" normalizeH="0" baseline="0" smtClean="0">
                          <a:ln>
                            <a:noFill/>
                          </a:ln>
                          <a:solidFill>
                            <a:srgbClr val="000000"/>
                          </a:solidFill>
                          <a:effectLst/>
                          <a:latin typeface="Arial" pitchFamily="34" charset="0"/>
                          <a:ea typeface="Calibri" pitchFamily="34" charset="0"/>
                          <a:cs typeface="Times New Roman" pitchFamily="18" charset="0"/>
                        </a:rPr>
                        <a:t>Communication technique : Diagnostic sur système mécanique</a:t>
                      </a:r>
                      <a:endParaRPr kumimoji="0" lang="en-GB" altLang="fr-F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defRPr sz="2800">
                          <a:solidFill>
                            <a:schemeClr val="tx1"/>
                          </a:solidFill>
                          <a:latin typeface="Arial" pitchFamily="34" charset="0"/>
                          <a:ea typeface="ＭＳ Ｐゴシック" charset="-128"/>
                        </a:defRPr>
                      </a:lvl1pPr>
                      <a:lvl2pPr marL="742950" indent="-285750" eaLnBrk="0" hangingPunct="0">
                        <a:spcBef>
                          <a:spcPct val="20000"/>
                        </a:spcBef>
                        <a:defRPr sz="2400">
                          <a:solidFill>
                            <a:schemeClr val="tx1"/>
                          </a:solidFill>
                          <a:latin typeface="Arial" pitchFamily="34" charset="0"/>
                          <a:ea typeface="ＭＳ Ｐゴシック" charset="-128"/>
                        </a:defRPr>
                      </a:lvl2pPr>
                      <a:lvl3pPr marL="1143000" indent="-228600" eaLnBrk="0" hangingPunct="0">
                        <a:spcBef>
                          <a:spcPct val="20000"/>
                        </a:spcBef>
                        <a:defRPr sz="2000">
                          <a:solidFill>
                            <a:schemeClr val="tx1"/>
                          </a:solidFill>
                          <a:latin typeface="Arial" pitchFamily="34" charset="0"/>
                          <a:ea typeface="ＭＳ Ｐゴシック" charset="-128"/>
                        </a:defRPr>
                      </a:lvl3pPr>
                      <a:lvl4pPr marL="1600200" indent="-228600" eaLnBrk="0" hangingPunct="0">
                        <a:spcBef>
                          <a:spcPct val="20000"/>
                        </a:spcBef>
                        <a:defRPr>
                          <a:solidFill>
                            <a:schemeClr val="tx1"/>
                          </a:solidFill>
                          <a:latin typeface="Arial" pitchFamily="34" charset="0"/>
                          <a:ea typeface="ＭＳ Ｐゴシック" charset="-128"/>
                        </a:defRPr>
                      </a:lvl4pPr>
                      <a:lvl5pPr marL="2057400" indent="-228600" eaLnBrk="0" hangingPunct="0">
                        <a:spcBef>
                          <a:spcPct val="20000"/>
                        </a:spcBef>
                        <a:defRPr>
                          <a:solidFill>
                            <a:schemeClr val="tx1"/>
                          </a:solidFill>
                          <a:latin typeface="Arial" pitchFamily="34" charset="0"/>
                          <a:ea typeface="ＭＳ Ｐゴシック" charset="-128"/>
                        </a:defRPr>
                      </a:lvl5pPr>
                      <a:lvl6pPr marL="2514600" indent="-228600" eaLnBrk="0" fontAlgn="base" hangingPunct="0">
                        <a:spcBef>
                          <a:spcPct val="20000"/>
                        </a:spcBef>
                        <a:spcAft>
                          <a:spcPct val="0"/>
                        </a:spcAft>
                        <a:defRPr>
                          <a:solidFill>
                            <a:schemeClr val="tx1"/>
                          </a:solidFill>
                          <a:latin typeface="Arial" pitchFamily="34" charset="0"/>
                          <a:ea typeface="ＭＳ Ｐゴシック" charset="-128"/>
                        </a:defRPr>
                      </a:lvl6pPr>
                      <a:lvl7pPr marL="2971800" indent="-228600" eaLnBrk="0" fontAlgn="base" hangingPunct="0">
                        <a:spcBef>
                          <a:spcPct val="20000"/>
                        </a:spcBef>
                        <a:spcAft>
                          <a:spcPct val="0"/>
                        </a:spcAft>
                        <a:defRPr>
                          <a:solidFill>
                            <a:schemeClr val="tx1"/>
                          </a:solidFill>
                          <a:latin typeface="Arial" pitchFamily="34" charset="0"/>
                          <a:ea typeface="ＭＳ Ｐゴシック" charset="-128"/>
                        </a:defRPr>
                      </a:lvl7pPr>
                      <a:lvl8pPr marL="3429000" indent="-228600" eaLnBrk="0" fontAlgn="base" hangingPunct="0">
                        <a:spcBef>
                          <a:spcPct val="20000"/>
                        </a:spcBef>
                        <a:spcAft>
                          <a:spcPct val="0"/>
                        </a:spcAft>
                        <a:defRPr>
                          <a:solidFill>
                            <a:schemeClr val="tx1"/>
                          </a:solidFill>
                          <a:latin typeface="Arial" pitchFamily="34" charset="0"/>
                          <a:ea typeface="ＭＳ Ｐゴシック" charset="-128"/>
                        </a:defRPr>
                      </a:lvl8pPr>
                      <a:lvl9pPr marL="3886200" indent="-228600" eaLnBrk="0" fontAlgn="base" hangingPunct="0">
                        <a:spcBef>
                          <a:spcPct val="20000"/>
                        </a:spcBef>
                        <a:spcAft>
                          <a:spcPct val="0"/>
                        </a:spcAft>
                        <a:defRPr>
                          <a:solidFill>
                            <a:schemeClr val="tx1"/>
                          </a:solidFill>
                          <a:latin typeface="Arial" pitchFamily="34"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000" b="1" i="0" u="none" strike="noStrike" cap="none" normalizeH="0" baseline="0" smtClean="0">
                          <a:ln>
                            <a:noFill/>
                          </a:ln>
                          <a:solidFill>
                            <a:srgbClr val="000000"/>
                          </a:solidFill>
                          <a:effectLst/>
                          <a:latin typeface="Arial" pitchFamily="34" charset="0"/>
                          <a:ea typeface="Calibri" pitchFamily="34" charset="0"/>
                          <a:cs typeface="Times New Roman" pitchFamily="18" charset="0"/>
                        </a:rPr>
                        <a:t>U32</a:t>
                      </a:r>
                      <a:endParaRPr kumimoji="0" lang="en-GB" altLang="fr-F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2F2F2"/>
                    </a:solidFill>
                  </a:tcPr>
                </a:tc>
              </a:tr>
              <a:tr h="401638">
                <a:tc>
                  <a:txBody>
                    <a:bodyPr/>
                    <a:lstStyle>
                      <a:lvl1pPr marL="141288" eaLnBrk="0" hangingPunct="0">
                        <a:spcBef>
                          <a:spcPct val="20000"/>
                        </a:spcBef>
                        <a:defRPr sz="2800">
                          <a:solidFill>
                            <a:schemeClr val="tx1"/>
                          </a:solidFill>
                          <a:latin typeface="Arial" pitchFamily="34" charset="0"/>
                          <a:ea typeface="ＭＳ Ｐゴシック" charset="-128"/>
                        </a:defRPr>
                      </a:lvl1pPr>
                      <a:lvl2pPr marL="742950" indent="-285750" eaLnBrk="0" hangingPunct="0">
                        <a:spcBef>
                          <a:spcPct val="20000"/>
                        </a:spcBef>
                        <a:defRPr sz="2400">
                          <a:solidFill>
                            <a:schemeClr val="tx1"/>
                          </a:solidFill>
                          <a:latin typeface="Arial" pitchFamily="34" charset="0"/>
                          <a:ea typeface="ＭＳ Ｐゴシック" charset="-128"/>
                        </a:defRPr>
                      </a:lvl2pPr>
                      <a:lvl3pPr marL="1143000" indent="-228600" eaLnBrk="0" hangingPunct="0">
                        <a:spcBef>
                          <a:spcPct val="20000"/>
                        </a:spcBef>
                        <a:defRPr sz="2000">
                          <a:solidFill>
                            <a:schemeClr val="tx1"/>
                          </a:solidFill>
                          <a:latin typeface="Arial" pitchFamily="34" charset="0"/>
                          <a:ea typeface="ＭＳ Ｐゴシック" charset="-128"/>
                        </a:defRPr>
                      </a:lvl3pPr>
                      <a:lvl4pPr marL="1600200" indent="-228600" eaLnBrk="0" hangingPunct="0">
                        <a:spcBef>
                          <a:spcPct val="20000"/>
                        </a:spcBef>
                        <a:defRPr>
                          <a:solidFill>
                            <a:schemeClr val="tx1"/>
                          </a:solidFill>
                          <a:latin typeface="Arial" pitchFamily="34" charset="0"/>
                          <a:ea typeface="ＭＳ Ｐゴシック" charset="-128"/>
                        </a:defRPr>
                      </a:lvl4pPr>
                      <a:lvl5pPr marL="2057400" indent="-228600" eaLnBrk="0" hangingPunct="0">
                        <a:spcBef>
                          <a:spcPct val="20000"/>
                        </a:spcBef>
                        <a:defRPr>
                          <a:solidFill>
                            <a:schemeClr val="tx1"/>
                          </a:solidFill>
                          <a:latin typeface="Arial" pitchFamily="34" charset="0"/>
                          <a:ea typeface="ＭＳ Ｐゴシック" charset="-128"/>
                        </a:defRPr>
                      </a:lvl5pPr>
                      <a:lvl6pPr marL="2514600" indent="-228600" eaLnBrk="0" fontAlgn="base" hangingPunct="0">
                        <a:spcBef>
                          <a:spcPct val="20000"/>
                        </a:spcBef>
                        <a:spcAft>
                          <a:spcPct val="0"/>
                        </a:spcAft>
                        <a:defRPr>
                          <a:solidFill>
                            <a:schemeClr val="tx1"/>
                          </a:solidFill>
                          <a:latin typeface="Arial" pitchFamily="34" charset="0"/>
                          <a:ea typeface="ＭＳ Ｐゴシック" charset="-128"/>
                        </a:defRPr>
                      </a:lvl6pPr>
                      <a:lvl7pPr marL="2971800" indent="-228600" eaLnBrk="0" fontAlgn="base" hangingPunct="0">
                        <a:spcBef>
                          <a:spcPct val="20000"/>
                        </a:spcBef>
                        <a:spcAft>
                          <a:spcPct val="0"/>
                        </a:spcAft>
                        <a:defRPr>
                          <a:solidFill>
                            <a:schemeClr val="tx1"/>
                          </a:solidFill>
                          <a:latin typeface="Arial" pitchFamily="34" charset="0"/>
                          <a:ea typeface="ＭＳ Ｐゴシック" charset="-128"/>
                        </a:defRPr>
                      </a:lvl7pPr>
                      <a:lvl8pPr marL="3429000" indent="-228600" eaLnBrk="0" fontAlgn="base" hangingPunct="0">
                        <a:spcBef>
                          <a:spcPct val="20000"/>
                        </a:spcBef>
                        <a:spcAft>
                          <a:spcPct val="0"/>
                        </a:spcAft>
                        <a:defRPr>
                          <a:solidFill>
                            <a:schemeClr val="tx1"/>
                          </a:solidFill>
                          <a:latin typeface="Arial" pitchFamily="34" charset="0"/>
                          <a:ea typeface="ＭＳ Ｐゴシック" charset="-128"/>
                        </a:defRPr>
                      </a:lvl8pPr>
                      <a:lvl9pPr marL="3886200" indent="-228600" eaLnBrk="0" fontAlgn="base" hangingPunct="0">
                        <a:spcBef>
                          <a:spcPct val="20000"/>
                        </a:spcBef>
                        <a:spcAft>
                          <a:spcPct val="0"/>
                        </a:spcAft>
                        <a:defRPr>
                          <a:solidFill>
                            <a:schemeClr val="tx1"/>
                          </a:solidFill>
                          <a:latin typeface="Arial" pitchFamily="34" charset="0"/>
                          <a:ea typeface="ＭＳ Ｐゴシック" charset="-128"/>
                        </a:defRPr>
                      </a:lvl9pPr>
                    </a:lstStyle>
                    <a:p>
                      <a:pPr marL="141288" marR="0" lvl="0" indent="0" algn="l" defTabSz="914400" rtl="0" eaLnBrk="1" fontAlgn="base" latinLnBrk="0" hangingPunct="1">
                        <a:lnSpc>
                          <a:spcPct val="100000"/>
                        </a:lnSpc>
                        <a:spcBef>
                          <a:spcPct val="0"/>
                        </a:spcBef>
                        <a:spcAft>
                          <a:spcPct val="0"/>
                        </a:spcAft>
                        <a:buClrTx/>
                        <a:buSzTx/>
                        <a:buFontTx/>
                        <a:buNone/>
                        <a:tabLst/>
                      </a:pPr>
                      <a:r>
                        <a:rPr kumimoji="0" lang="fr-FR" altLang="fr-FR" sz="1000" b="1" i="0" u="none" strike="noStrike" cap="none" normalizeH="0" baseline="0" smtClean="0">
                          <a:ln>
                            <a:noFill/>
                          </a:ln>
                          <a:solidFill>
                            <a:srgbClr val="000000"/>
                          </a:solidFill>
                          <a:effectLst/>
                          <a:latin typeface="Arial" pitchFamily="34" charset="0"/>
                          <a:ea typeface="Calibri" pitchFamily="34" charset="0"/>
                          <a:cs typeface="Times New Roman" pitchFamily="18" charset="0"/>
                        </a:rPr>
                        <a:t>Sous-épreuve E12 : </a:t>
                      </a:r>
                      <a:r>
                        <a:rPr kumimoji="0" lang="fr-FR" altLang="fr-FR" sz="1000" b="0" i="0" u="none" strike="noStrike" cap="none" normalizeH="0" baseline="0" smtClean="0">
                          <a:ln>
                            <a:noFill/>
                          </a:ln>
                          <a:solidFill>
                            <a:srgbClr val="000000"/>
                          </a:solidFill>
                          <a:effectLst/>
                          <a:latin typeface="Arial" pitchFamily="34" charset="0"/>
                          <a:ea typeface="Calibri" pitchFamily="34" charset="0"/>
                          <a:cs typeface="Times New Roman" pitchFamily="18" charset="0"/>
                        </a:rPr>
                        <a:t>Mathématiques</a:t>
                      </a:r>
                      <a:endParaRPr kumimoji="0" lang="en-GB" altLang="fr-F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defRPr sz="2800">
                          <a:solidFill>
                            <a:schemeClr val="tx1"/>
                          </a:solidFill>
                          <a:latin typeface="Arial" pitchFamily="34" charset="0"/>
                          <a:ea typeface="ＭＳ Ｐゴシック" charset="-128"/>
                        </a:defRPr>
                      </a:lvl1pPr>
                      <a:lvl2pPr marL="742950" indent="-285750" eaLnBrk="0" hangingPunct="0">
                        <a:spcBef>
                          <a:spcPct val="20000"/>
                        </a:spcBef>
                        <a:defRPr sz="2400">
                          <a:solidFill>
                            <a:schemeClr val="tx1"/>
                          </a:solidFill>
                          <a:latin typeface="Arial" pitchFamily="34" charset="0"/>
                          <a:ea typeface="ＭＳ Ｐゴシック" charset="-128"/>
                        </a:defRPr>
                      </a:lvl2pPr>
                      <a:lvl3pPr marL="1143000" indent="-228600" eaLnBrk="0" hangingPunct="0">
                        <a:spcBef>
                          <a:spcPct val="20000"/>
                        </a:spcBef>
                        <a:defRPr sz="2000">
                          <a:solidFill>
                            <a:schemeClr val="tx1"/>
                          </a:solidFill>
                          <a:latin typeface="Arial" pitchFamily="34" charset="0"/>
                          <a:ea typeface="ＭＳ Ｐゴシック" charset="-128"/>
                        </a:defRPr>
                      </a:lvl3pPr>
                      <a:lvl4pPr marL="1600200" indent="-228600" eaLnBrk="0" hangingPunct="0">
                        <a:spcBef>
                          <a:spcPct val="20000"/>
                        </a:spcBef>
                        <a:defRPr>
                          <a:solidFill>
                            <a:schemeClr val="tx1"/>
                          </a:solidFill>
                          <a:latin typeface="Arial" pitchFamily="34" charset="0"/>
                          <a:ea typeface="ＭＳ Ｐゴシック" charset="-128"/>
                        </a:defRPr>
                      </a:lvl4pPr>
                      <a:lvl5pPr marL="2057400" indent="-228600" eaLnBrk="0" hangingPunct="0">
                        <a:spcBef>
                          <a:spcPct val="20000"/>
                        </a:spcBef>
                        <a:defRPr>
                          <a:solidFill>
                            <a:schemeClr val="tx1"/>
                          </a:solidFill>
                          <a:latin typeface="Arial" pitchFamily="34" charset="0"/>
                          <a:ea typeface="ＭＳ Ｐゴシック" charset="-128"/>
                        </a:defRPr>
                      </a:lvl5pPr>
                      <a:lvl6pPr marL="2514600" indent="-228600" eaLnBrk="0" fontAlgn="base" hangingPunct="0">
                        <a:spcBef>
                          <a:spcPct val="20000"/>
                        </a:spcBef>
                        <a:spcAft>
                          <a:spcPct val="0"/>
                        </a:spcAft>
                        <a:defRPr>
                          <a:solidFill>
                            <a:schemeClr val="tx1"/>
                          </a:solidFill>
                          <a:latin typeface="Arial" pitchFamily="34" charset="0"/>
                          <a:ea typeface="ＭＳ Ｐゴシック" charset="-128"/>
                        </a:defRPr>
                      </a:lvl6pPr>
                      <a:lvl7pPr marL="2971800" indent="-228600" eaLnBrk="0" fontAlgn="base" hangingPunct="0">
                        <a:spcBef>
                          <a:spcPct val="20000"/>
                        </a:spcBef>
                        <a:spcAft>
                          <a:spcPct val="0"/>
                        </a:spcAft>
                        <a:defRPr>
                          <a:solidFill>
                            <a:schemeClr val="tx1"/>
                          </a:solidFill>
                          <a:latin typeface="Arial" pitchFamily="34" charset="0"/>
                          <a:ea typeface="ＭＳ Ｐゴシック" charset="-128"/>
                        </a:defRPr>
                      </a:lvl7pPr>
                      <a:lvl8pPr marL="3429000" indent="-228600" eaLnBrk="0" fontAlgn="base" hangingPunct="0">
                        <a:spcBef>
                          <a:spcPct val="20000"/>
                        </a:spcBef>
                        <a:spcAft>
                          <a:spcPct val="0"/>
                        </a:spcAft>
                        <a:defRPr>
                          <a:solidFill>
                            <a:schemeClr val="tx1"/>
                          </a:solidFill>
                          <a:latin typeface="Arial" pitchFamily="34" charset="0"/>
                          <a:ea typeface="ＭＳ Ｐゴシック" charset="-128"/>
                        </a:defRPr>
                      </a:lvl8pPr>
                      <a:lvl9pPr marL="3886200" indent="-228600" eaLnBrk="0" fontAlgn="base" hangingPunct="0">
                        <a:spcBef>
                          <a:spcPct val="20000"/>
                        </a:spcBef>
                        <a:spcAft>
                          <a:spcPct val="0"/>
                        </a:spcAft>
                        <a:defRPr>
                          <a:solidFill>
                            <a:schemeClr val="tx1"/>
                          </a:solidFill>
                          <a:latin typeface="Arial" pitchFamily="34"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000" b="1" i="0" u="none" strike="noStrike" cap="none" normalizeH="0" baseline="0" smtClean="0">
                          <a:ln>
                            <a:noFill/>
                          </a:ln>
                          <a:solidFill>
                            <a:srgbClr val="000000"/>
                          </a:solidFill>
                          <a:effectLst/>
                          <a:latin typeface="Arial" pitchFamily="34" charset="0"/>
                          <a:ea typeface="Calibri" pitchFamily="34" charset="0"/>
                          <a:cs typeface="Times New Roman" pitchFamily="18" charset="0"/>
                        </a:rPr>
                        <a:t>U12</a:t>
                      </a:r>
                      <a:endParaRPr kumimoji="0" lang="en-GB" altLang="fr-F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marL="161925" eaLnBrk="0" hangingPunct="0">
                        <a:spcBef>
                          <a:spcPct val="20000"/>
                        </a:spcBef>
                        <a:defRPr sz="2800">
                          <a:solidFill>
                            <a:schemeClr val="tx1"/>
                          </a:solidFill>
                          <a:latin typeface="Arial" pitchFamily="34" charset="0"/>
                          <a:ea typeface="ＭＳ Ｐゴシック" charset="-128"/>
                        </a:defRPr>
                      </a:lvl1pPr>
                      <a:lvl2pPr marL="742950" indent="-285750" eaLnBrk="0" hangingPunct="0">
                        <a:spcBef>
                          <a:spcPct val="20000"/>
                        </a:spcBef>
                        <a:defRPr sz="2400">
                          <a:solidFill>
                            <a:schemeClr val="tx1"/>
                          </a:solidFill>
                          <a:latin typeface="Arial" pitchFamily="34" charset="0"/>
                          <a:ea typeface="ＭＳ Ｐゴシック" charset="-128"/>
                        </a:defRPr>
                      </a:lvl2pPr>
                      <a:lvl3pPr marL="1143000" indent="-228600" eaLnBrk="0" hangingPunct="0">
                        <a:spcBef>
                          <a:spcPct val="20000"/>
                        </a:spcBef>
                        <a:defRPr sz="2000">
                          <a:solidFill>
                            <a:schemeClr val="tx1"/>
                          </a:solidFill>
                          <a:latin typeface="Arial" pitchFamily="34" charset="0"/>
                          <a:ea typeface="ＭＳ Ｐゴシック" charset="-128"/>
                        </a:defRPr>
                      </a:lvl3pPr>
                      <a:lvl4pPr marL="1600200" indent="-228600" eaLnBrk="0" hangingPunct="0">
                        <a:spcBef>
                          <a:spcPct val="20000"/>
                        </a:spcBef>
                        <a:defRPr>
                          <a:solidFill>
                            <a:schemeClr val="tx1"/>
                          </a:solidFill>
                          <a:latin typeface="Arial" pitchFamily="34" charset="0"/>
                          <a:ea typeface="ＭＳ Ｐゴシック" charset="-128"/>
                        </a:defRPr>
                      </a:lvl4pPr>
                      <a:lvl5pPr marL="2057400" indent="-228600" eaLnBrk="0" hangingPunct="0">
                        <a:spcBef>
                          <a:spcPct val="20000"/>
                        </a:spcBef>
                        <a:defRPr>
                          <a:solidFill>
                            <a:schemeClr val="tx1"/>
                          </a:solidFill>
                          <a:latin typeface="Arial" pitchFamily="34" charset="0"/>
                          <a:ea typeface="ＭＳ Ｐゴシック" charset="-128"/>
                        </a:defRPr>
                      </a:lvl5pPr>
                      <a:lvl6pPr marL="2514600" indent="-228600" eaLnBrk="0" fontAlgn="base" hangingPunct="0">
                        <a:spcBef>
                          <a:spcPct val="20000"/>
                        </a:spcBef>
                        <a:spcAft>
                          <a:spcPct val="0"/>
                        </a:spcAft>
                        <a:defRPr>
                          <a:solidFill>
                            <a:schemeClr val="tx1"/>
                          </a:solidFill>
                          <a:latin typeface="Arial" pitchFamily="34" charset="0"/>
                          <a:ea typeface="ＭＳ Ｐゴシック" charset="-128"/>
                        </a:defRPr>
                      </a:lvl6pPr>
                      <a:lvl7pPr marL="2971800" indent="-228600" eaLnBrk="0" fontAlgn="base" hangingPunct="0">
                        <a:spcBef>
                          <a:spcPct val="20000"/>
                        </a:spcBef>
                        <a:spcAft>
                          <a:spcPct val="0"/>
                        </a:spcAft>
                        <a:defRPr>
                          <a:solidFill>
                            <a:schemeClr val="tx1"/>
                          </a:solidFill>
                          <a:latin typeface="Arial" pitchFamily="34" charset="0"/>
                          <a:ea typeface="ＭＳ Ｐゴシック" charset="-128"/>
                        </a:defRPr>
                      </a:lvl7pPr>
                      <a:lvl8pPr marL="3429000" indent="-228600" eaLnBrk="0" fontAlgn="base" hangingPunct="0">
                        <a:spcBef>
                          <a:spcPct val="20000"/>
                        </a:spcBef>
                        <a:spcAft>
                          <a:spcPct val="0"/>
                        </a:spcAft>
                        <a:defRPr>
                          <a:solidFill>
                            <a:schemeClr val="tx1"/>
                          </a:solidFill>
                          <a:latin typeface="Arial" pitchFamily="34" charset="0"/>
                          <a:ea typeface="ＭＳ Ｐゴシック" charset="-128"/>
                        </a:defRPr>
                      </a:lvl8pPr>
                      <a:lvl9pPr marL="3886200" indent="-228600" eaLnBrk="0" fontAlgn="base" hangingPunct="0">
                        <a:spcBef>
                          <a:spcPct val="20000"/>
                        </a:spcBef>
                        <a:spcAft>
                          <a:spcPct val="0"/>
                        </a:spcAft>
                        <a:defRPr>
                          <a:solidFill>
                            <a:schemeClr val="tx1"/>
                          </a:solidFill>
                          <a:latin typeface="Arial" pitchFamily="34" charset="0"/>
                          <a:ea typeface="ＭＳ Ｐゴシック" charset="-128"/>
                        </a:defRPr>
                      </a:lvl9pPr>
                    </a:lstStyle>
                    <a:p>
                      <a:pPr marL="161925" marR="0" lvl="0" indent="0" algn="l" defTabSz="914400" rtl="0" eaLnBrk="1" fontAlgn="base" latinLnBrk="0" hangingPunct="1">
                        <a:lnSpc>
                          <a:spcPct val="100000"/>
                        </a:lnSpc>
                        <a:spcBef>
                          <a:spcPct val="0"/>
                        </a:spcBef>
                        <a:spcAft>
                          <a:spcPct val="0"/>
                        </a:spcAft>
                        <a:buClrTx/>
                        <a:buSzTx/>
                        <a:buFontTx/>
                        <a:buNone/>
                        <a:tabLst/>
                      </a:pPr>
                      <a:r>
                        <a:rPr kumimoji="0" lang="fr-FR" altLang="fr-FR" sz="1000" b="1" i="0" u="none" strike="noStrike" cap="none" normalizeH="0" baseline="0" smtClean="0">
                          <a:ln>
                            <a:noFill/>
                          </a:ln>
                          <a:solidFill>
                            <a:srgbClr val="000000"/>
                          </a:solidFill>
                          <a:effectLst/>
                          <a:latin typeface="Arial" pitchFamily="34" charset="0"/>
                          <a:ea typeface="Calibri" pitchFamily="34" charset="0"/>
                          <a:cs typeface="Times New Roman" pitchFamily="18" charset="0"/>
                        </a:rPr>
                        <a:t>Sous-épreuve E11 : </a:t>
                      </a:r>
                      <a:r>
                        <a:rPr kumimoji="0" lang="fr-FR" altLang="fr-FR" sz="1000" b="0" i="0" u="none" strike="noStrike" cap="none" normalizeH="0" baseline="0" smtClean="0">
                          <a:ln>
                            <a:noFill/>
                          </a:ln>
                          <a:solidFill>
                            <a:srgbClr val="000000"/>
                          </a:solidFill>
                          <a:effectLst/>
                          <a:latin typeface="Arial" pitchFamily="34" charset="0"/>
                          <a:ea typeface="Calibri" pitchFamily="34" charset="0"/>
                          <a:cs typeface="Times New Roman" pitchFamily="18" charset="0"/>
                        </a:rPr>
                        <a:t>Mathématiques</a:t>
                      </a:r>
                      <a:endParaRPr kumimoji="0" lang="en-GB" altLang="fr-F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defRPr sz="2800">
                          <a:solidFill>
                            <a:schemeClr val="tx1"/>
                          </a:solidFill>
                          <a:latin typeface="Arial" pitchFamily="34" charset="0"/>
                          <a:ea typeface="ＭＳ Ｐゴシック" charset="-128"/>
                        </a:defRPr>
                      </a:lvl1pPr>
                      <a:lvl2pPr marL="742950" indent="-285750" eaLnBrk="0" hangingPunct="0">
                        <a:spcBef>
                          <a:spcPct val="20000"/>
                        </a:spcBef>
                        <a:defRPr sz="2400">
                          <a:solidFill>
                            <a:schemeClr val="tx1"/>
                          </a:solidFill>
                          <a:latin typeface="Arial" pitchFamily="34" charset="0"/>
                          <a:ea typeface="ＭＳ Ｐゴシック" charset="-128"/>
                        </a:defRPr>
                      </a:lvl2pPr>
                      <a:lvl3pPr marL="1143000" indent="-228600" eaLnBrk="0" hangingPunct="0">
                        <a:spcBef>
                          <a:spcPct val="20000"/>
                        </a:spcBef>
                        <a:defRPr sz="2000">
                          <a:solidFill>
                            <a:schemeClr val="tx1"/>
                          </a:solidFill>
                          <a:latin typeface="Arial" pitchFamily="34" charset="0"/>
                          <a:ea typeface="ＭＳ Ｐゴシック" charset="-128"/>
                        </a:defRPr>
                      </a:lvl3pPr>
                      <a:lvl4pPr marL="1600200" indent="-228600" eaLnBrk="0" hangingPunct="0">
                        <a:spcBef>
                          <a:spcPct val="20000"/>
                        </a:spcBef>
                        <a:defRPr>
                          <a:solidFill>
                            <a:schemeClr val="tx1"/>
                          </a:solidFill>
                          <a:latin typeface="Arial" pitchFamily="34" charset="0"/>
                          <a:ea typeface="ＭＳ Ｐゴシック" charset="-128"/>
                        </a:defRPr>
                      </a:lvl4pPr>
                      <a:lvl5pPr marL="2057400" indent="-228600" eaLnBrk="0" hangingPunct="0">
                        <a:spcBef>
                          <a:spcPct val="20000"/>
                        </a:spcBef>
                        <a:defRPr>
                          <a:solidFill>
                            <a:schemeClr val="tx1"/>
                          </a:solidFill>
                          <a:latin typeface="Arial" pitchFamily="34" charset="0"/>
                          <a:ea typeface="ＭＳ Ｐゴシック" charset="-128"/>
                        </a:defRPr>
                      </a:lvl5pPr>
                      <a:lvl6pPr marL="2514600" indent="-228600" eaLnBrk="0" fontAlgn="base" hangingPunct="0">
                        <a:spcBef>
                          <a:spcPct val="20000"/>
                        </a:spcBef>
                        <a:spcAft>
                          <a:spcPct val="0"/>
                        </a:spcAft>
                        <a:defRPr>
                          <a:solidFill>
                            <a:schemeClr val="tx1"/>
                          </a:solidFill>
                          <a:latin typeface="Arial" pitchFamily="34" charset="0"/>
                          <a:ea typeface="ＭＳ Ｐゴシック" charset="-128"/>
                        </a:defRPr>
                      </a:lvl6pPr>
                      <a:lvl7pPr marL="2971800" indent="-228600" eaLnBrk="0" fontAlgn="base" hangingPunct="0">
                        <a:spcBef>
                          <a:spcPct val="20000"/>
                        </a:spcBef>
                        <a:spcAft>
                          <a:spcPct val="0"/>
                        </a:spcAft>
                        <a:defRPr>
                          <a:solidFill>
                            <a:schemeClr val="tx1"/>
                          </a:solidFill>
                          <a:latin typeface="Arial" pitchFamily="34" charset="0"/>
                          <a:ea typeface="ＭＳ Ｐゴシック" charset="-128"/>
                        </a:defRPr>
                      </a:lvl7pPr>
                      <a:lvl8pPr marL="3429000" indent="-228600" eaLnBrk="0" fontAlgn="base" hangingPunct="0">
                        <a:spcBef>
                          <a:spcPct val="20000"/>
                        </a:spcBef>
                        <a:spcAft>
                          <a:spcPct val="0"/>
                        </a:spcAft>
                        <a:defRPr>
                          <a:solidFill>
                            <a:schemeClr val="tx1"/>
                          </a:solidFill>
                          <a:latin typeface="Arial" pitchFamily="34" charset="0"/>
                          <a:ea typeface="ＭＳ Ｐゴシック" charset="-128"/>
                        </a:defRPr>
                      </a:lvl8pPr>
                      <a:lvl9pPr marL="3886200" indent="-228600" eaLnBrk="0" fontAlgn="base" hangingPunct="0">
                        <a:spcBef>
                          <a:spcPct val="20000"/>
                        </a:spcBef>
                        <a:spcAft>
                          <a:spcPct val="0"/>
                        </a:spcAft>
                        <a:defRPr>
                          <a:solidFill>
                            <a:schemeClr val="tx1"/>
                          </a:solidFill>
                          <a:latin typeface="Arial" pitchFamily="34"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000" b="1" i="0" u="none" strike="noStrike" cap="none" normalizeH="0" baseline="0" smtClean="0">
                          <a:ln>
                            <a:noFill/>
                          </a:ln>
                          <a:solidFill>
                            <a:srgbClr val="000000"/>
                          </a:solidFill>
                          <a:effectLst/>
                          <a:latin typeface="Arial" pitchFamily="34" charset="0"/>
                          <a:ea typeface="Calibri" pitchFamily="34" charset="0"/>
                          <a:cs typeface="Times New Roman" pitchFamily="18" charset="0"/>
                        </a:rPr>
                        <a:t>U11</a:t>
                      </a:r>
                      <a:endParaRPr kumimoji="0" lang="en-GB" altLang="fr-F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2F2F2"/>
                    </a:solidFill>
                  </a:tcPr>
                </a:tc>
              </a:tr>
              <a:tr h="406400">
                <a:tc>
                  <a:txBody>
                    <a:bodyPr/>
                    <a:lstStyle>
                      <a:lvl1pPr marL="141288" eaLnBrk="0" hangingPunct="0">
                        <a:spcBef>
                          <a:spcPct val="20000"/>
                        </a:spcBef>
                        <a:defRPr sz="2800">
                          <a:solidFill>
                            <a:schemeClr val="tx1"/>
                          </a:solidFill>
                          <a:latin typeface="Arial" pitchFamily="34" charset="0"/>
                          <a:ea typeface="ＭＳ Ｐゴシック" charset="-128"/>
                        </a:defRPr>
                      </a:lvl1pPr>
                      <a:lvl2pPr marL="742950" indent="-285750" eaLnBrk="0" hangingPunct="0">
                        <a:spcBef>
                          <a:spcPct val="20000"/>
                        </a:spcBef>
                        <a:defRPr sz="2400">
                          <a:solidFill>
                            <a:schemeClr val="tx1"/>
                          </a:solidFill>
                          <a:latin typeface="Arial" pitchFamily="34" charset="0"/>
                          <a:ea typeface="ＭＳ Ｐゴシック" charset="-128"/>
                        </a:defRPr>
                      </a:lvl2pPr>
                      <a:lvl3pPr marL="1143000" indent="-228600" eaLnBrk="0" hangingPunct="0">
                        <a:spcBef>
                          <a:spcPct val="20000"/>
                        </a:spcBef>
                        <a:defRPr sz="2000">
                          <a:solidFill>
                            <a:schemeClr val="tx1"/>
                          </a:solidFill>
                          <a:latin typeface="Arial" pitchFamily="34" charset="0"/>
                          <a:ea typeface="ＭＳ Ｐゴシック" charset="-128"/>
                        </a:defRPr>
                      </a:lvl3pPr>
                      <a:lvl4pPr marL="1600200" indent="-228600" eaLnBrk="0" hangingPunct="0">
                        <a:spcBef>
                          <a:spcPct val="20000"/>
                        </a:spcBef>
                        <a:defRPr>
                          <a:solidFill>
                            <a:schemeClr val="tx1"/>
                          </a:solidFill>
                          <a:latin typeface="Arial" pitchFamily="34" charset="0"/>
                          <a:ea typeface="ＭＳ Ｐゴシック" charset="-128"/>
                        </a:defRPr>
                      </a:lvl4pPr>
                      <a:lvl5pPr marL="2057400" indent="-228600" eaLnBrk="0" hangingPunct="0">
                        <a:spcBef>
                          <a:spcPct val="20000"/>
                        </a:spcBef>
                        <a:defRPr>
                          <a:solidFill>
                            <a:schemeClr val="tx1"/>
                          </a:solidFill>
                          <a:latin typeface="Arial" pitchFamily="34" charset="0"/>
                          <a:ea typeface="ＭＳ Ｐゴシック" charset="-128"/>
                        </a:defRPr>
                      </a:lvl5pPr>
                      <a:lvl6pPr marL="2514600" indent="-228600" eaLnBrk="0" fontAlgn="base" hangingPunct="0">
                        <a:spcBef>
                          <a:spcPct val="20000"/>
                        </a:spcBef>
                        <a:spcAft>
                          <a:spcPct val="0"/>
                        </a:spcAft>
                        <a:defRPr>
                          <a:solidFill>
                            <a:schemeClr val="tx1"/>
                          </a:solidFill>
                          <a:latin typeface="Arial" pitchFamily="34" charset="0"/>
                          <a:ea typeface="ＭＳ Ｐゴシック" charset="-128"/>
                        </a:defRPr>
                      </a:lvl6pPr>
                      <a:lvl7pPr marL="2971800" indent="-228600" eaLnBrk="0" fontAlgn="base" hangingPunct="0">
                        <a:spcBef>
                          <a:spcPct val="20000"/>
                        </a:spcBef>
                        <a:spcAft>
                          <a:spcPct val="0"/>
                        </a:spcAft>
                        <a:defRPr>
                          <a:solidFill>
                            <a:schemeClr val="tx1"/>
                          </a:solidFill>
                          <a:latin typeface="Arial" pitchFamily="34" charset="0"/>
                          <a:ea typeface="ＭＳ Ｐゴシック" charset="-128"/>
                        </a:defRPr>
                      </a:lvl7pPr>
                      <a:lvl8pPr marL="3429000" indent="-228600" eaLnBrk="0" fontAlgn="base" hangingPunct="0">
                        <a:spcBef>
                          <a:spcPct val="20000"/>
                        </a:spcBef>
                        <a:spcAft>
                          <a:spcPct val="0"/>
                        </a:spcAft>
                        <a:defRPr>
                          <a:solidFill>
                            <a:schemeClr val="tx1"/>
                          </a:solidFill>
                          <a:latin typeface="Arial" pitchFamily="34" charset="0"/>
                          <a:ea typeface="ＭＳ Ｐゴシック" charset="-128"/>
                        </a:defRPr>
                      </a:lvl8pPr>
                      <a:lvl9pPr marL="3886200" indent="-228600" eaLnBrk="0" fontAlgn="base" hangingPunct="0">
                        <a:spcBef>
                          <a:spcPct val="20000"/>
                        </a:spcBef>
                        <a:spcAft>
                          <a:spcPct val="0"/>
                        </a:spcAft>
                        <a:defRPr>
                          <a:solidFill>
                            <a:schemeClr val="tx1"/>
                          </a:solidFill>
                          <a:latin typeface="Arial" pitchFamily="34" charset="0"/>
                          <a:ea typeface="ＭＳ Ｐゴシック" charset="-128"/>
                        </a:defRPr>
                      </a:lvl9pPr>
                    </a:lstStyle>
                    <a:p>
                      <a:pPr marL="141288" marR="0" lvl="0" indent="0" algn="l" defTabSz="914400" rtl="0" eaLnBrk="1" fontAlgn="base" latinLnBrk="0" hangingPunct="1">
                        <a:lnSpc>
                          <a:spcPct val="100000"/>
                        </a:lnSpc>
                        <a:spcBef>
                          <a:spcPct val="0"/>
                        </a:spcBef>
                        <a:spcAft>
                          <a:spcPct val="0"/>
                        </a:spcAft>
                        <a:buClrTx/>
                        <a:buSzTx/>
                        <a:buFontTx/>
                        <a:buNone/>
                        <a:tabLst/>
                      </a:pPr>
                      <a:r>
                        <a:rPr kumimoji="0" lang="fr-FR" altLang="fr-FR" sz="1000" b="1" i="0" u="none" strike="noStrike" cap="none" normalizeH="0" baseline="0" smtClean="0">
                          <a:ln>
                            <a:noFill/>
                          </a:ln>
                          <a:solidFill>
                            <a:srgbClr val="000000"/>
                          </a:solidFill>
                          <a:effectLst/>
                          <a:latin typeface="Arial" pitchFamily="34" charset="0"/>
                          <a:ea typeface="Calibri" pitchFamily="34" charset="0"/>
                          <a:cs typeface="Times New Roman" pitchFamily="18" charset="0"/>
                        </a:rPr>
                        <a:t>Sous-épreuve E13 : </a:t>
                      </a:r>
                      <a:r>
                        <a:rPr kumimoji="0" lang="fr-FR" altLang="fr-FR" sz="1000" b="0" i="0" u="none" strike="noStrike" cap="none" normalizeH="0" baseline="0" smtClean="0">
                          <a:ln>
                            <a:noFill/>
                          </a:ln>
                          <a:solidFill>
                            <a:srgbClr val="000000"/>
                          </a:solidFill>
                          <a:effectLst/>
                          <a:latin typeface="Arial" pitchFamily="34" charset="0"/>
                          <a:ea typeface="Calibri" pitchFamily="34" charset="0"/>
                          <a:cs typeface="Times New Roman" pitchFamily="18" charset="0"/>
                        </a:rPr>
                        <a:t>Sciences physiques et chimique</a:t>
                      </a:r>
                      <a:endParaRPr kumimoji="0" lang="en-GB" altLang="fr-F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defRPr sz="2800">
                          <a:solidFill>
                            <a:schemeClr val="tx1"/>
                          </a:solidFill>
                          <a:latin typeface="Arial" pitchFamily="34" charset="0"/>
                          <a:ea typeface="ＭＳ Ｐゴシック" charset="-128"/>
                        </a:defRPr>
                      </a:lvl1pPr>
                      <a:lvl2pPr marL="742950" indent="-285750" eaLnBrk="0" hangingPunct="0">
                        <a:spcBef>
                          <a:spcPct val="20000"/>
                        </a:spcBef>
                        <a:defRPr sz="2400">
                          <a:solidFill>
                            <a:schemeClr val="tx1"/>
                          </a:solidFill>
                          <a:latin typeface="Arial" pitchFamily="34" charset="0"/>
                          <a:ea typeface="ＭＳ Ｐゴシック" charset="-128"/>
                        </a:defRPr>
                      </a:lvl2pPr>
                      <a:lvl3pPr marL="1143000" indent="-228600" eaLnBrk="0" hangingPunct="0">
                        <a:spcBef>
                          <a:spcPct val="20000"/>
                        </a:spcBef>
                        <a:defRPr sz="2000">
                          <a:solidFill>
                            <a:schemeClr val="tx1"/>
                          </a:solidFill>
                          <a:latin typeface="Arial" pitchFamily="34" charset="0"/>
                          <a:ea typeface="ＭＳ Ｐゴシック" charset="-128"/>
                        </a:defRPr>
                      </a:lvl3pPr>
                      <a:lvl4pPr marL="1600200" indent="-228600" eaLnBrk="0" hangingPunct="0">
                        <a:spcBef>
                          <a:spcPct val="20000"/>
                        </a:spcBef>
                        <a:defRPr>
                          <a:solidFill>
                            <a:schemeClr val="tx1"/>
                          </a:solidFill>
                          <a:latin typeface="Arial" pitchFamily="34" charset="0"/>
                          <a:ea typeface="ＭＳ Ｐゴシック" charset="-128"/>
                        </a:defRPr>
                      </a:lvl4pPr>
                      <a:lvl5pPr marL="2057400" indent="-228600" eaLnBrk="0" hangingPunct="0">
                        <a:spcBef>
                          <a:spcPct val="20000"/>
                        </a:spcBef>
                        <a:defRPr>
                          <a:solidFill>
                            <a:schemeClr val="tx1"/>
                          </a:solidFill>
                          <a:latin typeface="Arial" pitchFamily="34" charset="0"/>
                          <a:ea typeface="ＭＳ Ｐゴシック" charset="-128"/>
                        </a:defRPr>
                      </a:lvl5pPr>
                      <a:lvl6pPr marL="2514600" indent="-228600" eaLnBrk="0" fontAlgn="base" hangingPunct="0">
                        <a:spcBef>
                          <a:spcPct val="20000"/>
                        </a:spcBef>
                        <a:spcAft>
                          <a:spcPct val="0"/>
                        </a:spcAft>
                        <a:defRPr>
                          <a:solidFill>
                            <a:schemeClr val="tx1"/>
                          </a:solidFill>
                          <a:latin typeface="Arial" pitchFamily="34" charset="0"/>
                          <a:ea typeface="ＭＳ Ｐゴシック" charset="-128"/>
                        </a:defRPr>
                      </a:lvl6pPr>
                      <a:lvl7pPr marL="2971800" indent="-228600" eaLnBrk="0" fontAlgn="base" hangingPunct="0">
                        <a:spcBef>
                          <a:spcPct val="20000"/>
                        </a:spcBef>
                        <a:spcAft>
                          <a:spcPct val="0"/>
                        </a:spcAft>
                        <a:defRPr>
                          <a:solidFill>
                            <a:schemeClr val="tx1"/>
                          </a:solidFill>
                          <a:latin typeface="Arial" pitchFamily="34" charset="0"/>
                          <a:ea typeface="ＭＳ Ｐゴシック" charset="-128"/>
                        </a:defRPr>
                      </a:lvl7pPr>
                      <a:lvl8pPr marL="3429000" indent="-228600" eaLnBrk="0" fontAlgn="base" hangingPunct="0">
                        <a:spcBef>
                          <a:spcPct val="20000"/>
                        </a:spcBef>
                        <a:spcAft>
                          <a:spcPct val="0"/>
                        </a:spcAft>
                        <a:defRPr>
                          <a:solidFill>
                            <a:schemeClr val="tx1"/>
                          </a:solidFill>
                          <a:latin typeface="Arial" pitchFamily="34" charset="0"/>
                          <a:ea typeface="ＭＳ Ｐゴシック" charset="-128"/>
                        </a:defRPr>
                      </a:lvl8pPr>
                      <a:lvl9pPr marL="3886200" indent="-228600" eaLnBrk="0" fontAlgn="base" hangingPunct="0">
                        <a:spcBef>
                          <a:spcPct val="20000"/>
                        </a:spcBef>
                        <a:spcAft>
                          <a:spcPct val="0"/>
                        </a:spcAft>
                        <a:defRPr>
                          <a:solidFill>
                            <a:schemeClr val="tx1"/>
                          </a:solidFill>
                          <a:latin typeface="Arial" pitchFamily="34"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000" b="1" i="0" u="none" strike="noStrike" cap="none" normalizeH="0" baseline="0" smtClean="0">
                          <a:ln>
                            <a:noFill/>
                          </a:ln>
                          <a:solidFill>
                            <a:srgbClr val="000000"/>
                          </a:solidFill>
                          <a:effectLst/>
                          <a:latin typeface="Arial" pitchFamily="34" charset="0"/>
                          <a:ea typeface="Calibri" pitchFamily="34" charset="0"/>
                          <a:cs typeface="Times New Roman" pitchFamily="18" charset="0"/>
                        </a:rPr>
                        <a:t>U13</a:t>
                      </a:r>
                      <a:endParaRPr kumimoji="0" lang="en-GB" altLang="fr-F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marL="161925" eaLnBrk="0" hangingPunct="0">
                        <a:spcBef>
                          <a:spcPct val="20000"/>
                        </a:spcBef>
                        <a:defRPr sz="2800">
                          <a:solidFill>
                            <a:schemeClr val="tx1"/>
                          </a:solidFill>
                          <a:latin typeface="Arial" pitchFamily="34" charset="0"/>
                          <a:ea typeface="ＭＳ Ｐゴシック" charset="-128"/>
                        </a:defRPr>
                      </a:lvl1pPr>
                      <a:lvl2pPr marL="742950" indent="-285750" eaLnBrk="0" hangingPunct="0">
                        <a:spcBef>
                          <a:spcPct val="20000"/>
                        </a:spcBef>
                        <a:defRPr sz="2400">
                          <a:solidFill>
                            <a:schemeClr val="tx1"/>
                          </a:solidFill>
                          <a:latin typeface="Arial" pitchFamily="34" charset="0"/>
                          <a:ea typeface="ＭＳ Ｐゴシック" charset="-128"/>
                        </a:defRPr>
                      </a:lvl2pPr>
                      <a:lvl3pPr marL="1143000" indent="-228600" eaLnBrk="0" hangingPunct="0">
                        <a:spcBef>
                          <a:spcPct val="20000"/>
                        </a:spcBef>
                        <a:defRPr sz="2000">
                          <a:solidFill>
                            <a:schemeClr val="tx1"/>
                          </a:solidFill>
                          <a:latin typeface="Arial" pitchFamily="34" charset="0"/>
                          <a:ea typeface="ＭＳ Ｐゴシック" charset="-128"/>
                        </a:defRPr>
                      </a:lvl3pPr>
                      <a:lvl4pPr marL="1600200" indent="-228600" eaLnBrk="0" hangingPunct="0">
                        <a:spcBef>
                          <a:spcPct val="20000"/>
                        </a:spcBef>
                        <a:defRPr>
                          <a:solidFill>
                            <a:schemeClr val="tx1"/>
                          </a:solidFill>
                          <a:latin typeface="Arial" pitchFamily="34" charset="0"/>
                          <a:ea typeface="ＭＳ Ｐゴシック" charset="-128"/>
                        </a:defRPr>
                      </a:lvl4pPr>
                      <a:lvl5pPr marL="2057400" indent="-228600" eaLnBrk="0" hangingPunct="0">
                        <a:spcBef>
                          <a:spcPct val="20000"/>
                        </a:spcBef>
                        <a:defRPr>
                          <a:solidFill>
                            <a:schemeClr val="tx1"/>
                          </a:solidFill>
                          <a:latin typeface="Arial" pitchFamily="34" charset="0"/>
                          <a:ea typeface="ＭＳ Ｐゴシック" charset="-128"/>
                        </a:defRPr>
                      </a:lvl5pPr>
                      <a:lvl6pPr marL="2514600" indent="-228600" eaLnBrk="0" fontAlgn="base" hangingPunct="0">
                        <a:spcBef>
                          <a:spcPct val="20000"/>
                        </a:spcBef>
                        <a:spcAft>
                          <a:spcPct val="0"/>
                        </a:spcAft>
                        <a:defRPr>
                          <a:solidFill>
                            <a:schemeClr val="tx1"/>
                          </a:solidFill>
                          <a:latin typeface="Arial" pitchFamily="34" charset="0"/>
                          <a:ea typeface="ＭＳ Ｐゴシック" charset="-128"/>
                        </a:defRPr>
                      </a:lvl6pPr>
                      <a:lvl7pPr marL="2971800" indent="-228600" eaLnBrk="0" fontAlgn="base" hangingPunct="0">
                        <a:spcBef>
                          <a:spcPct val="20000"/>
                        </a:spcBef>
                        <a:spcAft>
                          <a:spcPct val="0"/>
                        </a:spcAft>
                        <a:defRPr>
                          <a:solidFill>
                            <a:schemeClr val="tx1"/>
                          </a:solidFill>
                          <a:latin typeface="Arial" pitchFamily="34" charset="0"/>
                          <a:ea typeface="ＭＳ Ｐゴシック" charset="-128"/>
                        </a:defRPr>
                      </a:lvl7pPr>
                      <a:lvl8pPr marL="3429000" indent="-228600" eaLnBrk="0" fontAlgn="base" hangingPunct="0">
                        <a:spcBef>
                          <a:spcPct val="20000"/>
                        </a:spcBef>
                        <a:spcAft>
                          <a:spcPct val="0"/>
                        </a:spcAft>
                        <a:defRPr>
                          <a:solidFill>
                            <a:schemeClr val="tx1"/>
                          </a:solidFill>
                          <a:latin typeface="Arial" pitchFamily="34" charset="0"/>
                          <a:ea typeface="ＭＳ Ｐゴシック" charset="-128"/>
                        </a:defRPr>
                      </a:lvl8pPr>
                      <a:lvl9pPr marL="3886200" indent="-228600" eaLnBrk="0" fontAlgn="base" hangingPunct="0">
                        <a:spcBef>
                          <a:spcPct val="20000"/>
                        </a:spcBef>
                        <a:spcAft>
                          <a:spcPct val="0"/>
                        </a:spcAft>
                        <a:defRPr>
                          <a:solidFill>
                            <a:schemeClr val="tx1"/>
                          </a:solidFill>
                          <a:latin typeface="Arial" pitchFamily="34" charset="0"/>
                          <a:ea typeface="ＭＳ Ｐゴシック" charset="-128"/>
                        </a:defRPr>
                      </a:lvl9pPr>
                    </a:lstStyle>
                    <a:p>
                      <a:pPr marL="161925" marR="0" lvl="0" indent="0" algn="l" defTabSz="914400" rtl="0" eaLnBrk="1" fontAlgn="base" latinLnBrk="0" hangingPunct="1">
                        <a:lnSpc>
                          <a:spcPct val="100000"/>
                        </a:lnSpc>
                        <a:spcBef>
                          <a:spcPct val="0"/>
                        </a:spcBef>
                        <a:spcAft>
                          <a:spcPct val="0"/>
                        </a:spcAft>
                        <a:buClrTx/>
                        <a:buSzTx/>
                        <a:buFontTx/>
                        <a:buNone/>
                        <a:tabLst/>
                      </a:pPr>
                      <a:r>
                        <a:rPr kumimoji="0" lang="fr-FR" altLang="fr-FR" sz="1000" b="1" i="0" u="none" strike="noStrike" cap="none" normalizeH="0" baseline="0" smtClean="0">
                          <a:ln>
                            <a:noFill/>
                          </a:ln>
                          <a:solidFill>
                            <a:srgbClr val="000000"/>
                          </a:solidFill>
                          <a:effectLst/>
                          <a:latin typeface="Arial" pitchFamily="34" charset="0"/>
                          <a:ea typeface="Calibri" pitchFamily="34" charset="0"/>
                          <a:cs typeface="Times New Roman" pitchFamily="18" charset="0"/>
                        </a:rPr>
                        <a:t>Sous-épreuve E12 : </a:t>
                      </a:r>
                      <a:r>
                        <a:rPr kumimoji="0" lang="fr-FR" altLang="fr-FR" sz="1000" b="0" i="0" u="none" strike="noStrike" cap="none" normalizeH="0" baseline="0" smtClean="0">
                          <a:ln>
                            <a:noFill/>
                          </a:ln>
                          <a:solidFill>
                            <a:srgbClr val="000000"/>
                          </a:solidFill>
                          <a:effectLst/>
                          <a:latin typeface="Arial" pitchFamily="34" charset="0"/>
                          <a:ea typeface="Calibri" pitchFamily="34" charset="0"/>
                          <a:cs typeface="Times New Roman" pitchFamily="18" charset="0"/>
                        </a:rPr>
                        <a:t>Sciences physiques et chimiques</a:t>
                      </a:r>
                      <a:endParaRPr kumimoji="0" lang="en-GB" altLang="fr-F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defRPr sz="2800">
                          <a:solidFill>
                            <a:schemeClr val="tx1"/>
                          </a:solidFill>
                          <a:latin typeface="Arial" pitchFamily="34" charset="0"/>
                          <a:ea typeface="ＭＳ Ｐゴシック" charset="-128"/>
                        </a:defRPr>
                      </a:lvl1pPr>
                      <a:lvl2pPr marL="742950" indent="-285750" eaLnBrk="0" hangingPunct="0">
                        <a:spcBef>
                          <a:spcPct val="20000"/>
                        </a:spcBef>
                        <a:defRPr sz="2400">
                          <a:solidFill>
                            <a:schemeClr val="tx1"/>
                          </a:solidFill>
                          <a:latin typeface="Arial" pitchFamily="34" charset="0"/>
                          <a:ea typeface="ＭＳ Ｐゴシック" charset="-128"/>
                        </a:defRPr>
                      </a:lvl2pPr>
                      <a:lvl3pPr marL="1143000" indent="-228600" eaLnBrk="0" hangingPunct="0">
                        <a:spcBef>
                          <a:spcPct val="20000"/>
                        </a:spcBef>
                        <a:defRPr sz="2000">
                          <a:solidFill>
                            <a:schemeClr val="tx1"/>
                          </a:solidFill>
                          <a:latin typeface="Arial" pitchFamily="34" charset="0"/>
                          <a:ea typeface="ＭＳ Ｐゴシック" charset="-128"/>
                        </a:defRPr>
                      </a:lvl3pPr>
                      <a:lvl4pPr marL="1600200" indent="-228600" eaLnBrk="0" hangingPunct="0">
                        <a:spcBef>
                          <a:spcPct val="20000"/>
                        </a:spcBef>
                        <a:defRPr>
                          <a:solidFill>
                            <a:schemeClr val="tx1"/>
                          </a:solidFill>
                          <a:latin typeface="Arial" pitchFamily="34" charset="0"/>
                          <a:ea typeface="ＭＳ Ｐゴシック" charset="-128"/>
                        </a:defRPr>
                      </a:lvl4pPr>
                      <a:lvl5pPr marL="2057400" indent="-228600" eaLnBrk="0" hangingPunct="0">
                        <a:spcBef>
                          <a:spcPct val="20000"/>
                        </a:spcBef>
                        <a:defRPr>
                          <a:solidFill>
                            <a:schemeClr val="tx1"/>
                          </a:solidFill>
                          <a:latin typeface="Arial" pitchFamily="34" charset="0"/>
                          <a:ea typeface="ＭＳ Ｐゴシック" charset="-128"/>
                        </a:defRPr>
                      </a:lvl5pPr>
                      <a:lvl6pPr marL="2514600" indent="-228600" eaLnBrk="0" fontAlgn="base" hangingPunct="0">
                        <a:spcBef>
                          <a:spcPct val="20000"/>
                        </a:spcBef>
                        <a:spcAft>
                          <a:spcPct val="0"/>
                        </a:spcAft>
                        <a:defRPr>
                          <a:solidFill>
                            <a:schemeClr val="tx1"/>
                          </a:solidFill>
                          <a:latin typeface="Arial" pitchFamily="34" charset="0"/>
                          <a:ea typeface="ＭＳ Ｐゴシック" charset="-128"/>
                        </a:defRPr>
                      </a:lvl6pPr>
                      <a:lvl7pPr marL="2971800" indent="-228600" eaLnBrk="0" fontAlgn="base" hangingPunct="0">
                        <a:spcBef>
                          <a:spcPct val="20000"/>
                        </a:spcBef>
                        <a:spcAft>
                          <a:spcPct val="0"/>
                        </a:spcAft>
                        <a:defRPr>
                          <a:solidFill>
                            <a:schemeClr val="tx1"/>
                          </a:solidFill>
                          <a:latin typeface="Arial" pitchFamily="34" charset="0"/>
                          <a:ea typeface="ＭＳ Ｐゴシック" charset="-128"/>
                        </a:defRPr>
                      </a:lvl7pPr>
                      <a:lvl8pPr marL="3429000" indent="-228600" eaLnBrk="0" fontAlgn="base" hangingPunct="0">
                        <a:spcBef>
                          <a:spcPct val="20000"/>
                        </a:spcBef>
                        <a:spcAft>
                          <a:spcPct val="0"/>
                        </a:spcAft>
                        <a:defRPr>
                          <a:solidFill>
                            <a:schemeClr val="tx1"/>
                          </a:solidFill>
                          <a:latin typeface="Arial" pitchFamily="34" charset="0"/>
                          <a:ea typeface="ＭＳ Ｐゴシック" charset="-128"/>
                        </a:defRPr>
                      </a:lvl8pPr>
                      <a:lvl9pPr marL="3886200" indent="-228600" eaLnBrk="0" fontAlgn="base" hangingPunct="0">
                        <a:spcBef>
                          <a:spcPct val="20000"/>
                        </a:spcBef>
                        <a:spcAft>
                          <a:spcPct val="0"/>
                        </a:spcAft>
                        <a:defRPr>
                          <a:solidFill>
                            <a:schemeClr val="tx1"/>
                          </a:solidFill>
                          <a:latin typeface="Arial" pitchFamily="34"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000" b="1" i="0" u="none" strike="noStrike" cap="none" normalizeH="0" baseline="0" smtClean="0">
                          <a:ln>
                            <a:noFill/>
                          </a:ln>
                          <a:solidFill>
                            <a:srgbClr val="000000"/>
                          </a:solidFill>
                          <a:effectLst/>
                          <a:latin typeface="Arial" pitchFamily="34" charset="0"/>
                          <a:ea typeface="Calibri" pitchFamily="34" charset="0"/>
                          <a:cs typeface="Times New Roman" pitchFamily="18" charset="0"/>
                        </a:rPr>
                        <a:t>U12</a:t>
                      </a:r>
                      <a:endParaRPr kumimoji="0" lang="en-GB" altLang="fr-F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2F2F2"/>
                    </a:solidFill>
                  </a:tcPr>
                </a:tc>
              </a:tr>
              <a:tr h="406400">
                <a:tc>
                  <a:txBody>
                    <a:bodyPr/>
                    <a:lstStyle>
                      <a:lvl1pPr marL="141288" eaLnBrk="0" hangingPunct="0">
                        <a:spcBef>
                          <a:spcPct val="20000"/>
                        </a:spcBef>
                        <a:defRPr sz="2800">
                          <a:solidFill>
                            <a:schemeClr val="tx1"/>
                          </a:solidFill>
                          <a:latin typeface="Arial" pitchFamily="34" charset="0"/>
                          <a:ea typeface="ＭＳ Ｐゴシック" charset="-128"/>
                        </a:defRPr>
                      </a:lvl1pPr>
                      <a:lvl2pPr marL="742950" indent="-285750" eaLnBrk="0" hangingPunct="0">
                        <a:spcBef>
                          <a:spcPct val="20000"/>
                        </a:spcBef>
                        <a:defRPr sz="2400">
                          <a:solidFill>
                            <a:schemeClr val="tx1"/>
                          </a:solidFill>
                          <a:latin typeface="Arial" pitchFamily="34" charset="0"/>
                          <a:ea typeface="ＭＳ Ｐゴシック" charset="-128"/>
                        </a:defRPr>
                      </a:lvl2pPr>
                      <a:lvl3pPr marL="1143000" indent="-228600" eaLnBrk="0" hangingPunct="0">
                        <a:spcBef>
                          <a:spcPct val="20000"/>
                        </a:spcBef>
                        <a:defRPr sz="2000">
                          <a:solidFill>
                            <a:schemeClr val="tx1"/>
                          </a:solidFill>
                          <a:latin typeface="Arial" pitchFamily="34" charset="0"/>
                          <a:ea typeface="ＭＳ Ｐゴシック" charset="-128"/>
                        </a:defRPr>
                      </a:lvl3pPr>
                      <a:lvl4pPr marL="1600200" indent="-228600" eaLnBrk="0" hangingPunct="0">
                        <a:spcBef>
                          <a:spcPct val="20000"/>
                        </a:spcBef>
                        <a:defRPr>
                          <a:solidFill>
                            <a:schemeClr val="tx1"/>
                          </a:solidFill>
                          <a:latin typeface="Arial" pitchFamily="34" charset="0"/>
                          <a:ea typeface="ＭＳ Ｐゴシック" charset="-128"/>
                        </a:defRPr>
                      </a:lvl4pPr>
                      <a:lvl5pPr marL="2057400" indent="-228600" eaLnBrk="0" hangingPunct="0">
                        <a:spcBef>
                          <a:spcPct val="20000"/>
                        </a:spcBef>
                        <a:defRPr>
                          <a:solidFill>
                            <a:schemeClr val="tx1"/>
                          </a:solidFill>
                          <a:latin typeface="Arial" pitchFamily="34" charset="0"/>
                          <a:ea typeface="ＭＳ Ｐゴシック" charset="-128"/>
                        </a:defRPr>
                      </a:lvl5pPr>
                      <a:lvl6pPr marL="2514600" indent="-228600" eaLnBrk="0" fontAlgn="base" hangingPunct="0">
                        <a:spcBef>
                          <a:spcPct val="20000"/>
                        </a:spcBef>
                        <a:spcAft>
                          <a:spcPct val="0"/>
                        </a:spcAft>
                        <a:defRPr>
                          <a:solidFill>
                            <a:schemeClr val="tx1"/>
                          </a:solidFill>
                          <a:latin typeface="Arial" pitchFamily="34" charset="0"/>
                          <a:ea typeface="ＭＳ Ｐゴシック" charset="-128"/>
                        </a:defRPr>
                      </a:lvl6pPr>
                      <a:lvl7pPr marL="2971800" indent="-228600" eaLnBrk="0" fontAlgn="base" hangingPunct="0">
                        <a:spcBef>
                          <a:spcPct val="20000"/>
                        </a:spcBef>
                        <a:spcAft>
                          <a:spcPct val="0"/>
                        </a:spcAft>
                        <a:defRPr>
                          <a:solidFill>
                            <a:schemeClr val="tx1"/>
                          </a:solidFill>
                          <a:latin typeface="Arial" pitchFamily="34" charset="0"/>
                          <a:ea typeface="ＭＳ Ｐゴシック" charset="-128"/>
                        </a:defRPr>
                      </a:lvl7pPr>
                      <a:lvl8pPr marL="3429000" indent="-228600" eaLnBrk="0" fontAlgn="base" hangingPunct="0">
                        <a:spcBef>
                          <a:spcPct val="20000"/>
                        </a:spcBef>
                        <a:spcAft>
                          <a:spcPct val="0"/>
                        </a:spcAft>
                        <a:defRPr>
                          <a:solidFill>
                            <a:schemeClr val="tx1"/>
                          </a:solidFill>
                          <a:latin typeface="Arial" pitchFamily="34" charset="0"/>
                          <a:ea typeface="ＭＳ Ｐゴシック" charset="-128"/>
                        </a:defRPr>
                      </a:lvl8pPr>
                      <a:lvl9pPr marL="3886200" indent="-228600" eaLnBrk="0" fontAlgn="base" hangingPunct="0">
                        <a:spcBef>
                          <a:spcPct val="20000"/>
                        </a:spcBef>
                        <a:spcAft>
                          <a:spcPct val="0"/>
                        </a:spcAft>
                        <a:defRPr>
                          <a:solidFill>
                            <a:schemeClr val="tx1"/>
                          </a:solidFill>
                          <a:latin typeface="Arial" pitchFamily="34" charset="0"/>
                          <a:ea typeface="ＭＳ Ｐゴシック" charset="-128"/>
                        </a:defRPr>
                      </a:lvl9pPr>
                    </a:lstStyle>
                    <a:p>
                      <a:pPr marL="141288" marR="0" lvl="0" indent="0" algn="l" defTabSz="914400" rtl="0" eaLnBrk="1" fontAlgn="base" latinLnBrk="0" hangingPunct="1">
                        <a:lnSpc>
                          <a:spcPct val="100000"/>
                        </a:lnSpc>
                        <a:spcBef>
                          <a:spcPct val="0"/>
                        </a:spcBef>
                        <a:spcAft>
                          <a:spcPct val="0"/>
                        </a:spcAft>
                        <a:buClrTx/>
                        <a:buSzTx/>
                        <a:buFontTx/>
                        <a:buNone/>
                        <a:tabLst/>
                      </a:pPr>
                      <a:r>
                        <a:rPr kumimoji="0" lang="fr-FR" altLang="fr-FR" sz="1000" b="1" i="0" u="none" strike="noStrike" cap="none" normalizeH="0" baseline="0" smtClean="0">
                          <a:ln>
                            <a:noFill/>
                          </a:ln>
                          <a:solidFill>
                            <a:srgbClr val="000000"/>
                          </a:solidFill>
                          <a:effectLst/>
                          <a:latin typeface="Arial" pitchFamily="34" charset="0"/>
                          <a:ea typeface="Calibri" pitchFamily="34" charset="0"/>
                          <a:cs typeface="Times New Roman" pitchFamily="18" charset="0"/>
                        </a:rPr>
                        <a:t>E2 : Épreuve de technologie </a:t>
                      </a:r>
                      <a:r>
                        <a:rPr kumimoji="0" lang="fr-FR" altLang="fr-FR" sz="1000" b="0" i="0" u="none" strike="noStrike" cap="none" normalizeH="0" baseline="0" smtClean="0">
                          <a:ln>
                            <a:noFill/>
                          </a:ln>
                          <a:solidFill>
                            <a:srgbClr val="000000"/>
                          </a:solidFill>
                          <a:effectLst/>
                          <a:latin typeface="Arial" pitchFamily="34" charset="0"/>
                          <a:ea typeface="Calibri" pitchFamily="34" charset="0"/>
                          <a:cs typeface="Times New Roman" pitchFamily="18" charset="0"/>
                        </a:rPr>
                        <a:t>Étude de cas - expertise technique</a:t>
                      </a:r>
                      <a:endParaRPr kumimoji="0" lang="en-GB" altLang="fr-F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defRPr sz="2800">
                          <a:solidFill>
                            <a:schemeClr val="tx1"/>
                          </a:solidFill>
                          <a:latin typeface="Arial" pitchFamily="34" charset="0"/>
                          <a:ea typeface="ＭＳ Ｐゴシック" charset="-128"/>
                        </a:defRPr>
                      </a:lvl1pPr>
                      <a:lvl2pPr marL="742950" indent="-285750" eaLnBrk="0" hangingPunct="0">
                        <a:spcBef>
                          <a:spcPct val="20000"/>
                        </a:spcBef>
                        <a:defRPr sz="2400">
                          <a:solidFill>
                            <a:schemeClr val="tx1"/>
                          </a:solidFill>
                          <a:latin typeface="Arial" pitchFamily="34" charset="0"/>
                          <a:ea typeface="ＭＳ Ｐゴシック" charset="-128"/>
                        </a:defRPr>
                      </a:lvl2pPr>
                      <a:lvl3pPr marL="1143000" indent="-228600" eaLnBrk="0" hangingPunct="0">
                        <a:spcBef>
                          <a:spcPct val="20000"/>
                        </a:spcBef>
                        <a:defRPr sz="2000">
                          <a:solidFill>
                            <a:schemeClr val="tx1"/>
                          </a:solidFill>
                          <a:latin typeface="Arial" pitchFamily="34" charset="0"/>
                          <a:ea typeface="ＭＳ Ｐゴシック" charset="-128"/>
                        </a:defRPr>
                      </a:lvl3pPr>
                      <a:lvl4pPr marL="1600200" indent="-228600" eaLnBrk="0" hangingPunct="0">
                        <a:spcBef>
                          <a:spcPct val="20000"/>
                        </a:spcBef>
                        <a:defRPr>
                          <a:solidFill>
                            <a:schemeClr val="tx1"/>
                          </a:solidFill>
                          <a:latin typeface="Arial" pitchFamily="34" charset="0"/>
                          <a:ea typeface="ＭＳ Ｐゴシック" charset="-128"/>
                        </a:defRPr>
                      </a:lvl4pPr>
                      <a:lvl5pPr marL="2057400" indent="-228600" eaLnBrk="0" hangingPunct="0">
                        <a:spcBef>
                          <a:spcPct val="20000"/>
                        </a:spcBef>
                        <a:defRPr>
                          <a:solidFill>
                            <a:schemeClr val="tx1"/>
                          </a:solidFill>
                          <a:latin typeface="Arial" pitchFamily="34" charset="0"/>
                          <a:ea typeface="ＭＳ Ｐゴシック" charset="-128"/>
                        </a:defRPr>
                      </a:lvl5pPr>
                      <a:lvl6pPr marL="2514600" indent="-228600" eaLnBrk="0" fontAlgn="base" hangingPunct="0">
                        <a:spcBef>
                          <a:spcPct val="20000"/>
                        </a:spcBef>
                        <a:spcAft>
                          <a:spcPct val="0"/>
                        </a:spcAft>
                        <a:defRPr>
                          <a:solidFill>
                            <a:schemeClr val="tx1"/>
                          </a:solidFill>
                          <a:latin typeface="Arial" pitchFamily="34" charset="0"/>
                          <a:ea typeface="ＭＳ Ｐゴシック" charset="-128"/>
                        </a:defRPr>
                      </a:lvl6pPr>
                      <a:lvl7pPr marL="2971800" indent="-228600" eaLnBrk="0" fontAlgn="base" hangingPunct="0">
                        <a:spcBef>
                          <a:spcPct val="20000"/>
                        </a:spcBef>
                        <a:spcAft>
                          <a:spcPct val="0"/>
                        </a:spcAft>
                        <a:defRPr>
                          <a:solidFill>
                            <a:schemeClr val="tx1"/>
                          </a:solidFill>
                          <a:latin typeface="Arial" pitchFamily="34" charset="0"/>
                          <a:ea typeface="ＭＳ Ｐゴシック" charset="-128"/>
                        </a:defRPr>
                      </a:lvl7pPr>
                      <a:lvl8pPr marL="3429000" indent="-228600" eaLnBrk="0" fontAlgn="base" hangingPunct="0">
                        <a:spcBef>
                          <a:spcPct val="20000"/>
                        </a:spcBef>
                        <a:spcAft>
                          <a:spcPct val="0"/>
                        </a:spcAft>
                        <a:defRPr>
                          <a:solidFill>
                            <a:schemeClr val="tx1"/>
                          </a:solidFill>
                          <a:latin typeface="Arial" pitchFamily="34" charset="0"/>
                          <a:ea typeface="ＭＳ Ｐゴシック" charset="-128"/>
                        </a:defRPr>
                      </a:lvl8pPr>
                      <a:lvl9pPr marL="3886200" indent="-228600" eaLnBrk="0" fontAlgn="base" hangingPunct="0">
                        <a:spcBef>
                          <a:spcPct val="20000"/>
                        </a:spcBef>
                        <a:spcAft>
                          <a:spcPct val="0"/>
                        </a:spcAft>
                        <a:defRPr>
                          <a:solidFill>
                            <a:schemeClr val="tx1"/>
                          </a:solidFill>
                          <a:latin typeface="Arial" pitchFamily="34"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000" b="1" i="0" u="none" strike="noStrike" cap="none" normalizeH="0" baseline="0" smtClean="0">
                          <a:ln>
                            <a:noFill/>
                          </a:ln>
                          <a:solidFill>
                            <a:srgbClr val="000000"/>
                          </a:solidFill>
                          <a:effectLst/>
                          <a:latin typeface="Arial" pitchFamily="34" charset="0"/>
                          <a:ea typeface="Calibri" pitchFamily="34" charset="0"/>
                          <a:cs typeface="Times New Roman" pitchFamily="18" charset="0"/>
                        </a:rPr>
                        <a:t>U2</a:t>
                      </a:r>
                      <a:endParaRPr kumimoji="0" lang="en-GB" altLang="fr-F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marL="161925" eaLnBrk="0" hangingPunct="0">
                        <a:spcBef>
                          <a:spcPct val="20000"/>
                        </a:spcBef>
                        <a:defRPr sz="2800">
                          <a:solidFill>
                            <a:schemeClr val="tx1"/>
                          </a:solidFill>
                          <a:latin typeface="Arial" pitchFamily="34" charset="0"/>
                          <a:ea typeface="ＭＳ Ｐゴシック" charset="-128"/>
                        </a:defRPr>
                      </a:lvl1pPr>
                      <a:lvl2pPr marL="742950" indent="-285750" eaLnBrk="0" hangingPunct="0">
                        <a:spcBef>
                          <a:spcPct val="20000"/>
                        </a:spcBef>
                        <a:defRPr sz="2400">
                          <a:solidFill>
                            <a:schemeClr val="tx1"/>
                          </a:solidFill>
                          <a:latin typeface="Arial" pitchFamily="34" charset="0"/>
                          <a:ea typeface="ＭＳ Ｐゴシック" charset="-128"/>
                        </a:defRPr>
                      </a:lvl2pPr>
                      <a:lvl3pPr marL="1143000" indent="-228600" eaLnBrk="0" hangingPunct="0">
                        <a:spcBef>
                          <a:spcPct val="20000"/>
                        </a:spcBef>
                        <a:defRPr sz="2000">
                          <a:solidFill>
                            <a:schemeClr val="tx1"/>
                          </a:solidFill>
                          <a:latin typeface="Arial" pitchFamily="34" charset="0"/>
                          <a:ea typeface="ＭＳ Ｐゴシック" charset="-128"/>
                        </a:defRPr>
                      </a:lvl3pPr>
                      <a:lvl4pPr marL="1600200" indent="-228600" eaLnBrk="0" hangingPunct="0">
                        <a:spcBef>
                          <a:spcPct val="20000"/>
                        </a:spcBef>
                        <a:defRPr>
                          <a:solidFill>
                            <a:schemeClr val="tx1"/>
                          </a:solidFill>
                          <a:latin typeface="Arial" pitchFamily="34" charset="0"/>
                          <a:ea typeface="ＭＳ Ｐゴシック" charset="-128"/>
                        </a:defRPr>
                      </a:lvl4pPr>
                      <a:lvl5pPr marL="2057400" indent="-228600" eaLnBrk="0" hangingPunct="0">
                        <a:spcBef>
                          <a:spcPct val="20000"/>
                        </a:spcBef>
                        <a:defRPr>
                          <a:solidFill>
                            <a:schemeClr val="tx1"/>
                          </a:solidFill>
                          <a:latin typeface="Arial" pitchFamily="34" charset="0"/>
                          <a:ea typeface="ＭＳ Ｐゴシック" charset="-128"/>
                        </a:defRPr>
                      </a:lvl5pPr>
                      <a:lvl6pPr marL="2514600" indent="-228600" eaLnBrk="0" fontAlgn="base" hangingPunct="0">
                        <a:spcBef>
                          <a:spcPct val="20000"/>
                        </a:spcBef>
                        <a:spcAft>
                          <a:spcPct val="0"/>
                        </a:spcAft>
                        <a:defRPr>
                          <a:solidFill>
                            <a:schemeClr val="tx1"/>
                          </a:solidFill>
                          <a:latin typeface="Arial" pitchFamily="34" charset="0"/>
                          <a:ea typeface="ＭＳ Ｐゴシック" charset="-128"/>
                        </a:defRPr>
                      </a:lvl6pPr>
                      <a:lvl7pPr marL="2971800" indent="-228600" eaLnBrk="0" fontAlgn="base" hangingPunct="0">
                        <a:spcBef>
                          <a:spcPct val="20000"/>
                        </a:spcBef>
                        <a:spcAft>
                          <a:spcPct val="0"/>
                        </a:spcAft>
                        <a:defRPr>
                          <a:solidFill>
                            <a:schemeClr val="tx1"/>
                          </a:solidFill>
                          <a:latin typeface="Arial" pitchFamily="34" charset="0"/>
                          <a:ea typeface="ＭＳ Ｐゴシック" charset="-128"/>
                        </a:defRPr>
                      </a:lvl7pPr>
                      <a:lvl8pPr marL="3429000" indent="-228600" eaLnBrk="0" fontAlgn="base" hangingPunct="0">
                        <a:spcBef>
                          <a:spcPct val="20000"/>
                        </a:spcBef>
                        <a:spcAft>
                          <a:spcPct val="0"/>
                        </a:spcAft>
                        <a:defRPr>
                          <a:solidFill>
                            <a:schemeClr val="tx1"/>
                          </a:solidFill>
                          <a:latin typeface="Arial" pitchFamily="34" charset="0"/>
                          <a:ea typeface="ＭＳ Ｐゴシック" charset="-128"/>
                        </a:defRPr>
                      </a:lvl8pPr>
                      <a:lvl9pPr marL="3886200" indent="-228600" eaLnBrk="0" fontAlgn="base" hangingPunct="0">
                        <a:spcBef>
                          <a:spcPct val="20000"/>
                        </a:spcBef>
                        <a:spcAft>
                          <a:spcPct val="0"/>
                        </a:spcAft>
                        <a:defRPr>
                          <a:solidFill>
                            <a:schemeClr val="tx1"/>
                          </a:solidFill>
                          <a:latin typeface="Arial" pitchFamily="34" charset="0"/>
                          <a:ea typeface="ＭＳ Ｐゴシック" charset="-128"/>
                        </a:defRPr>
                      </a:lvl9pPr>
                    </a:lstStyle>
                    <a:p>
                      <a:pPr marL="161925" marR="0" lvl="0" indent="0" algn="l" defTabSz="914400" rtl="0" eaLnBrk="1" fontAlgn="base" latinLnBrk="0" hangingPunct="1">
                        <a:lnSpc>
                          <a:spcPct val="100000"/>
                        </a:lnSpc>
                        <a:spcBef>
                          <a:spcPct val="0"/>
                        </a:spcBef>
                        <a:spcAft>
                          <a:spcPct val="0"/>
                        </a:spcAft>
                        <a:buClrTx/>
                        <a:buSzTx/>
                        <a:buFontTx/>
                        <a:buNone/>
                        <a:tabLst/>
                      </a:pPr>
                      <a:r>
                        <a:rPr kumimoji="0" lang="fr-FR" altLang="fr-FR" sz="1000" b="1" i="0" u="none" strike="noStrike" cap="none" normalizeH="0" baseline="0" smtClean="0">
                          <a:ln>
                            <a:noFill/>
                          </a:ln>
                          <a:solidFill>
                            <a:srgbClr val="000000"/>
                          </a:solidFill>
                          <a:effectLst/>
                          <a:latin typeface="Arial" pitchFamily="34" charset="0"/>
                          <a:ea typeface="Calibri" pitchFamily="34" charset="0"/>
                          <a:cs typeface="Times New Roman" pitchFamily="18" charset="0"/>
                        </a:rPr>
                        <a:t>E2 : </a:t>
                      </a:r>
                      <a:r>
                        <a:rPr kumimoji="0" lang="fr-FR" altLang="fr-FR" sz="1000" b="0" i="0" u="none" strike="noStrike" cap="none" normalizeH="0" baseline="0" smtClean="0">
                          <a:ln>
                            <a:noFill/>
                          </a:ln>
                          <a:solidFill>
                            <a:srgbClr val="000000"/>
                          </a:solidFill>
                          <a:effectLst/>
                          <a:latin typeface="Arial" pitchFamily="34" charset="0"/>
                          <a:ea typeface="Calibri" pitchFamily="34" charset="0"/>
                          <a:cs typeface="Times New Roman" pitchFamily="18" charset="0"/>
                        </a:rPr>
                        <a:t>Analyse préparatoire à une intervention</a:t>
                      </a:r>
                      <a:endParaRPr kumimoji="0" lang="en-GB" altLang="fr-F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defRPr sz="2800">
                          <a:solidFill>
                            <a:schemeClr val="tx1"/>
                          </a:solidFill>
                          <a:latin typeface="Arial" pitchFamily="34" charset="0"/>
                          <a:ea typeface="ＭＳ Ｐゴシック" charset="-128"/>
                        </a:defRPr>
                      </a:lvl1pPr>
                      <a:lvl2pPr marL="742950" indent="-285750" eaLnBrk="0" hangingPunct="0">
                        <a:spcBef>
                          <a:spcPct val="20000"/>
                        </a:spcBef>
                        <a:defRPr sz="2400">
                          <a:solidFill>
                            <a:schemeClr val="tx1"/>
                          </a:solidFill>
                          <a:latin typeface="Arial" pitchFamily="34" charset="0"/>
                          <a:ea typeface="ＭＳ Ｐゴシック" charset="-128"/>
                        </a:defRPr>
                      </a:lvl2pPr>
                      <a:lvl3pPr marL="1143000" indent="-228600" eaLnBrk="0" hangingPunct="0">
                        <a:spcBef>
                          <a:spcPct val="20000"/>
                        </a:spcBef>
                        <a:defRPr sz="2000">
                          <a:solidFill>
                            <a:schemeClr val="tx1"/>
                          </a:solidFill>
                          <a:latin typeface="Arial" pitchFamily="34" charset="0"/>
                          <a:ea typeface="ＭＳ Ｐゴシック" charset="-128"/>
                        </a:defRPr>
                      </a:lvl3pPr>
                      <a:lvl4pPr marL="1600200" indent="-228600" eaLnBrk="0" hangingPunct="0">
                        <a:spcBef>
                          <a:spcPct val="20000"/>
                        </a:spcBef>
                        <a:defRPr>
                          <a:solidFill>
                            <a:schemeClr val="tx1"/>
                          </a:solidFill>
                          <a:latin typeface="Arial" pitchFamily="34" charset="0"/>
                          <a:ea typeface="ＭＳ Ｐゴシック" charset="-128"/>
                        </a:defRPr>
                      </a:lvl4pPr>
                      <a:lvl5pPr marL="2057400" indent="-228600" eaLnBrk="0" hangingPunct="0">
                        <a:spcBef>
                          <a:spcPct val="20000"/>
                        </a:spcBef>
                        <a:defRPr>
                          <a:solidFill>
                            <a:schemeClr val="tx1"/>
                          </a:solidFill>
                          <a:latin typeface="Arial" pitchFamily="34" charset="0"/>
                          <a:ea typeface="ＭＳ Ｐゴシック" charset="-128"/>
                        </a:defRPr>
                      </a:lvl5pPr>
                      <a:lvl6pPr marL="2514600" indent="-228600" eaLnBrk="0" fontAlgn="base" hangingPunct="0">
                        <a:spcBef>
                          <a:spcPct val="20000"/>
                        </a:spcBef>
                        <a:spcAft>
                          <a:spcPct val="0"/>
                        </a:spcAft>
                        <a:defRPr>
                          <a:solidFill>
                            <a:schemeClr val="tx1"/>
                          </a:solidFill>
                          <a:latin typeface="Arial" pitchFamily="34" charset="0"/>
                          <a:ea typeface="ＭＳ Ｐゴシック" charset="-128"/>
                        </a:defRPr>
                      </a:lvl6pPr>
                      <a:lvl7pPr marL="2971800" indent="-228600" eaLnBrk="0" fontAlgn="base" hangingPunct="0">
                        <a:spcBef>
                          <a:spcPct val="20000"/>
                        </a:spcBef>
                        <a:spcAft>
                          <a:spcPct val="0"/>
                        </a:spcAft>
                        <a:defRPr>
                          <a:solidFill>
                            <a:schemeClr val="tx1"/>
                          </a:solidFill>
                          <a:latin typeface="Arial" pitchFamily="34" charset="0"/>
                          <a:ea typeface="ＭＳ Ｐゴシック" charset="-128"/>
                        </a:defRPr>
                      </a:lvl7pPr>
                      <a:lvl8pPr marL="3429000" indent="-228600" eaLnBrk="0" fontAlgn="base" hangingPunct="0">
                        <a:spcBef>
                          <a:spcPct val="20000"/>
                        </a:spcBef>
                        <a:spcAft>
                          <a:spcPct val="0"/>
                        </a:spcAft>
                        <a:defRPr>
                          <a:solidFill>
                            <a:schemeClr val="tx1"/>
                          </a:solidFill>
                          <a:latin typeface="Arial" pitchFamily="34" charset="0"/>
                          <a:ea typeface="ＭＳ Ｐゴシック" charset="-128"/>
                        </a:defRPr>
                      </a:lvl8pPr>
                      <a:lvl9pPr marL="3886200" indent="-228600" eaLnBrk="0" fontAlgn="base" hangingPunct="0">
                        <a:spcBef>
                          <a:spcPct val="20000"/>
                        </a:spcBef>
                        <a:spcAft>
                          <a:spcPct val="0"/>
                        </a:spcAft>
                        <a:defRPr>
                          <a:solidFill>
                            <a:schemeClr val="tx1"/>
                          </a:solidFill>
                          <a:latin typeface="Arial" pitchFamily="34"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000" b="1" i="0" u="none" strike="noStrike" cap="none" normalizeH="0" baseline="0" smtClean="0">
                          <a:ln>
                            <a:noFill/>
                          </a:ln>
                          <a:solidFill>
                            <a:srgbClr val="000000"/>
                          </a:solidFill>
                          <a:effectLst/>
                          <a:latin typeface="Arial" pitchFamily="34" charset="0"/>
                          <a:ea typeface="Calibri" pitchFamily="34" charset="0"/>
                          <a:cs typeface="Times New Roman" pitchFamily="18" charset="0"/>
                        </a:rPr>
                        <a:t>U2</a:t>
                      </a:r>
                      <a:endParaRPr kumimoji="0" lang="en-GB" altLang="fr-F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2F2F2"/>
                    </a:solidFill>
                  </a:tcPr>
                </a:tc>
              </a:tr>
              <a:tr h="406400">
                <a:tc>
                  <a:txBody>
                    <a:bodyPr/>
                    <a:lstStyle>
                      <a:lvl1pPr marL="141288" eaLnBrk="0" hangingPunct="0">
                        <a:spcBef>
                          <a:spcPct val="20000"/>
                        </a:spcBef>
                        <a:defRPr sz="2800">
                          <a:solidFill>
                            <a:schemeClr val="tx1"/>
                          </a:solidFill>
                          <a:latin typeface="Arial" pitchFamily="34" charset="0"/>
                          <a:ea typeface="ＭＳ Ｐゴシック" charset="-128"/>
                        </a:defRPr>
                      </a:lvl1pPr>
                      <a:lvl2pPr marL="742950" indent="-285750" eaLnBrk="0" hangingPunct="0">
                        <a:spcBef>
                          <a:spcPct val="20000"/>
                        </a:spcBef>
                        <a:defRPr sz="2400">
                          <a:solidFill>
                            <a:schemeClr val="tx1"/>
                          </a:solidFill>
                          <a:latin typeface="Arial" pitchFamily="34" charset="0"/>
                          <a:ea typeface="ＭＳ Ｐゴシック" charset="-128"/>
                        </a:defRPr>
                      </a:lvl2pPr>
                      <a:lvl3pPr marL="1143000" indent="-228600" eaLnBrk="0" hangingPunct="0">
                        <a:spcBef>
                          <a:spcPct val="20000"/>
                        </a:spcBef>
                        <a:defRPr sz="2000">
                          <a:solidFill>
                            <a:schemeClr val="tx1"/>
                          </a:solidFill>
                          <a:latin typeface="Arial" pitchFamily="34" charset="0"/>
                          <a:ea typeface="ＭＳ Ｐゴシック" charset="-128"/>
                        </a:defRPr>
                      </a:lvl3pPr>
                      <a:lvl4pPr marL="1600200" indent="-228600" eaLnBrk="0" hangingPunct="0">
                        <a:spcBef>
                          <a:spcPct val="20000"/>
                        </a:spcBef>
                        <a:defRPr>
                          <a:solidFill>
                            <a:schemeClr val="tx1"/>
                          </a:solidFill>
                          <a:latin typeface="Arial" pitchFamily="34" charset="0"/>
                          <a:ea typeface="ＭＳ Ｐゴシック" charset="-128"/>
                        </a:defRPr>
                      </a:lvl4pPr>
                      <a:lvl5pPr marL="2057400" indent="-228600" eaLnBrk="0" hangingPunct="0">
                        <a:spcBef>
                          <a:spcPct val="20000"/>
                        </a:spcBef>
                        <a:defRPr>
                          <a:solidFill>
                            <a:schemeClr val="tx1"/>
                          </a:solidFill>
                          <a:latin typeface="Arial" pitchFamily="34" charset="0"/>
                          <a:ea typeface="ＭＳ Ｐゴシック" charset="-128"/>
                        </a:defRPr>
                      </a:lvl5pPr>
                      <a:lvl6pPr marL="2514600" indent="-228600" eaLnBrk="0" fontAlgn="base" hangingPunct="0">
                        <a:spcBef>
                          <a:spcPct val="20000"/>
                        </a:spcBef>
                        <a:spcAft>
                          <a:spcPct val="0"/>
                        </a:spcAft>
                        <a:defRPr>
                          <a:solidFill>
                            <a:schemeClr val="tx1"/>
                          </a:solidFill>
                          <a:latin typeface="Arial" pitchFamily="34" charset="0"/>
                          <a:ea typeface="ＭＳ Ｐゴシック" charset="-128"/>
                        </a:defRPr>
                      </a:lvl6pPr>
                      <a:lvl7pPr marL="2971800" indent="-228600" eaLnBrk="0" fontAlgn="base" hangingPunct="0">
                        <a:spcBef>
                          <a:spcPct val="20000"/>
                        </a:spcBef>
                        <a:spcAft>
                          <a:spcPct val="0"/>
                        </a:spcAft>
                        <a:defRPr>
                          <a:solidFill>
                            <a:schemeClr val="tx1"/>
                          </a:solidFill>
                          <a:latin typeface="Arial" pitchFamily="34" charset="0"/>
                          <a:ea typeface="ＭＳ Ｐゴシック" charset="-128"/>
                        </a:defRPr>
                      </a:lvl7pPr>
                      <a:lvl8pPr marL="3429000" indent="-228600" eaLnBrk="0" fontAlgn="base" hangingPunct="0">
                        <a:spcBef>
                          <a:spcPct val="20000"/>
                        </a:spcBef>
                        <a:spcAft>
                          <a:spcPct val="0"/>
                        </a:spcAft>
                        <a:defRPr>
                          <a:solidFill>
                            <a:schemeClr val="tx1"/>
                          </a:solidFill>
                          <a:latin typeface="Arial" pitchFamily="34" charset="0"/>
                          <a:ea typeface="ＭＳ Ｐゴシック" charset="-128"/>
                        </a:defRPr>
                      </a:lvl8pPr>
                      <a:lvl9pPr marL="3886200" indent="-228600" eaLnBrk="0" fontAlgn="base" hangingPunct="0">
                        <a:spcBef>
                          <a:spcPct val="20000"/>
                        </a:spcBef>
                        <a:spcAft>
                          <a:spcPct val="0"/>
                        </a:spcAft>
                        <a:defRPr>
                          <a:solidFill>
                            <a:schemeClr val="tx1"/>
                          </a:solidFill>
                          <a:latin typeface="Arial" pitchFamily="34" charset="0"/>
                          <a:ea typeface="ＭＳ Ｐゴシック" charset="-128"/>
                        </a:defRPr>
                      </a:lvl9pPr>
                    </a:lstStyle>
                    <a:p>
                      <a:pPr marL="141288" marR="0" lvl="0" indent="0" algn="l" defTabSz="914400" rtl="0" eaLnBrk="1" fontAlgn="base" latinLnBrk="0" hangingPunct="1">
                        <a:lnSpc>
                          <a:spcPct val="100000"/>
                        </a:lnSpc>
                        <a:spcBef>
                          <a:spcPct val="0"/>
                        </a:spcBef>
                        <a:spcAft>
                          <a:spcPct val="0"/>
                        </a:spcAft>
                        <a:buClrTx/>
                        <a:buSzTx/>
                        <a:buFontTx/>
                        <a:buNone/>
                        <a:tabLst/>
                      </a:pPr>
                      <a:r>
                        <a:rPr kumimoji="0" lang="fr-FR" altLang="fr-FR" sz="1000" b="1" i="0" u="none" strike="noStrike" cap="none" normalizeH="0" baseline="0" smtClean="0">
                          <a:ln>
                            <a:noFill/>
                          </a:ln>
                          <a:solidFill>
                            <a:srgbClr val="000000"/>
                          </a:solidFill>
                          <a:effectLst/>
                          <a:latin typeface="Arial" pitchFamily="34" charset="0"/>
                          <a:ea typeface="Calibri" pitchFamily="34" charset="0"/>
                          <a:cs typeface="Times New Roman" pitchFamily="18" charset="0"/>
                        </a:rPr>
                        <a:t>Sous-épreuve E31 : </a:t>
                      </a:r>
                      <a:r>
                        <a:rPr kumimoji="0" lang="fr-FR" altLang="fr-FR" sz="10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Évaluation de la</a:t>
                      </a:r>
                      <a:endParaRPr kumimoji="0" lang="en-GB" altLang="fr-F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p>
                      <a:pPr marL="141288" marR="0" lvl="0" indent="0" algn="l" defTabSz="914400" rtl="0" eaLnBrk="1" fontAlgn="base" latinLnBrk="0" hangingPunct="1">
                        <a:lnSpc>
                          <a:spcPct val="100000"/>
                        </a:lnSpc>
                        <a:spcBef>
                          <a:spcPct val="0"/>
                        </a:spcBef>
                        <a:spcAft>
                          <a:spcPct val="0"/>
                        </a:spcAft>
                        <a:buClrTx/>
                        <a:buSzTx/>
                        <a:buFontTx/>
                        <a:buNone/>
                        <a:tabLst/>
                      </a:pPr>
                      <a:r>
                        <a:rPr kumimoji="0" lang="fr-FR" altLang="fr-FR" sz="10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formation en milieu professionnel</a:t>
                      </a:r>
                      <a:endParaRPr kumimoji="0" lang="en-GB" altLang="fr-F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defRPr sz="2800">
                          <a:solidFill>
                            <a:schemeClr val="tx1"/>
                          </a:solidFill>
                          <a:latin typeface="Arial" pitchFamily="34" charset="0"/>
                          <a:ea typeface="ＭＳ Ｐゴシック" charset="-128"/>
                        </a:defRPr>
                      </a:lvl1pPr>
                      <a:lvl2pPr marL="742950" indent="-285750" eaLnBrk="0" hangingPunct="0">
                        <a:spcBef>
                          <a:spcPct val="20000"/>
                        </a:spcBef>
                        <a:defRPr sz="2400">
                          <a:solidFill>
                            <a:schemeClr val="tx1"/>
                          </a:solidFill>
                          <a:latin typeface="Arial" pitchFamily="34" charset="0"/>
                          <a:ea typeface="ＭＳ Ｐゴシック" charset="-128"/>
                        </a:defRPr>
                      </a:lvl2pPr>
                      <a:lvl3pPr marL="1143000" indent="-228600" eaLnBrk="0" hangingPunct="0">
                        <a:spcBef>
                          <a:spcPct val="20000"/>
                        </a:spcBef>
                        <a:defRPr sz="2000">
                          <a:solidFill>
                            <a:schemeClr val="tx1"/>
                          </a:solidFill>
                          <a:latin typeface="Arial" pitchFamily="34" charset="0"/>
                          <a:ea typeface="ＭＳ Ｐゴシック" charset="-128"/>
                        </a:defRPr>
                      </a:lvl3pPr>
                      <a:lvl4pPr marL="1600200" indent="-228600" eaLnBrk="0" hangingPunct="0">
                        <a:spcBef>
                          <a:spcPct val="20000"/>
                        </a:spcBef>
                        <a:defRPr>
                          <a:solidFill>
                            <a:schemeClr val="tx1"/>
                          </a:solidFill>
                          <a:latin typeface="Arial" pitchFamily="34" charset="0"/>
                          <a:ea typeface="ＭＳ Ｐゴシック" charset="-128"/>
                        </a:defRPr>
                      </a:lvl4pPr>
                      <a:lvl5pPr marL="2057400" indent="-228600" eaLnBrk="0" hangingPunct="0">
                        <a:spcBef>
                          <a:spcPct val="20000"/>
                        </a:spcBef>
                        <a:defRPr>
                          <a:solidFill>
                            <a:schemeClr val="tx1"/>
                          </a:solidFill>
                          <a:latin typeface="Arial" pitchFamily="34" charset="0"/>
                          <a:ea typeface="ＭＳ Ｐゴシック" charset="-128"/>
                        </a:defRPr>
                      </a:lvl5pPr>
                      <a:lvl6pPr marL="2514600" indent="-228600" eaLnBrk="0" fontAlgn="base" hangingPunct="0">
                        <a:spcBef>
                          <a:spcPct val="20000"/>
                        </a:spcBef>
                        <a:spcAft>
                          <a:spcPct val="0"/>
                        </a:spcAft>
                        <a:defRPr>
                          <a:solidFill>
                            <a:schemeClr val="tx1"/>
                          </a:solidFill>
                          <a:latin typeface="Arial" pitchFamily="34" charset="0"/>
                          <a:ea typeface="ＭＳ Ｐゴシック" charset="-128"/>
                        </a:defRPr>
                      </a:lvl6pPr>
                      <a:lvl7pPr marL="2971800" indent="-228600" eaLnBrk="0" fontAlgn="base" hangingPunct="0">
                        <a:spcBef>
                          <a:spcPct val="20000"/>
                        </a:spcBef>
                        <a:spcAft>
                          <a:spcPct val="0"/>
                        </a:spcAft>
                        <a:defRPr>
                          <a:solidFill>
                            <a:schemeClr val="tx1"/>
                          </a:solidFill>
                          <a:latin typeface="Arial" pitchFamily="34" charset="0"/>
                          <a:ea typeface="ＭＳ Ｐゴシック" charset="-128"/>
                        </a:defRPr>
                      </a:lvl7pPr>
                      <a:lvl8pPr marL="3429000" indent="-228600" eaLnBrk="0" fontAlgn="base" hangingPunct="0">
                        <a:spcBef>
                          <a:spcPct val="20000"/>
                        </a:spcBef>
                        <a:spcAft>
                          <a:spcPct val="0"/>
                        </a:spcAft>
                        <a:defRPr>
                          <a:solidFill>
                            <a:schemeClr val="tx1"/>
                          </a:solidFill>
                          <a:latin typeface="Arial" pitchFamily="34" charset="0"/>
                          <a:ea typeface="ＭＳ Ｐゴシック" charset="-128"/>
                        </a:defRPr>
                      </a:lvl8pPr>
                      <a:lvl9pPr marL="3886200" indent="-228600" eaLnBrk="0" fontAlgn="base" hangingPunct="0">
                        <a:spcBef>
                          <a:spcPct val="20000"/>
                        </a:spcBef>
                        <a:spcAft>
                          <a:spcPct val="0"/>
                        </a:spcAft>
                        <a:defRPr>
                          <a:solidFill>
                            <a:schemeClr val="tx1"/>
                          </a:solidFill>
                          <a:latin typeface="Arial" pitchFamily="34"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000" b="1" i="0" u="none" strike="noStrike" cap="none" normalizeH="0" baseline="0" smtClean="0">
                          <a:ln>
                            <a:noFill/>
                          </a:ln>
                          <a:solidFill>
                            <a:srgbClr val="000000"/>
                          </a:solidFill>
                          <a:effectLst/>
                          <a:latin typeface="Arial" pitchFamily="34" charset="0"/>
                          <a:ea typeface="Calibri" pitchFamily="34" charset="0"/>
                          <a:cs typeface="Times New Roman" pitchFamily="18" charset="0"/>
                        </a:rPr>
                        <a:t>U31</a:t>
                      </a:r>
                      <a:endParaRPr kumimoji="0" lang="en-GB" altLang="fr-F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2F2F2"/>
                    </a:solidFill>
                  </a:tcPr>
                </a:tc>
                <a:tc rowSpan="2">
                  <a:txBody>
                    <a:bodyPr/>
                    <a:lstStyle>
                      <a:lvl1pPr marL="161925" eaLnBrk="0" hangingPunct="0">
                        <a:spcBef>
                          <a:spcPct val="20000"/>
                        </a:spcBef>
                        <a:defRPr sz="2800">
                          <a:solidFill>
                            <a:schemeClr val="tx1"/>
                          </a:solidFill>
                          <a:latin typeface="Arial" pitchFamily="34" charset="0"/>
                          <a:ea typeface="ＭＳ Ｐゴシック" charset="-128"/>
                        </a:defRPr>
                      </a:lvl1pPr>
                      <a:lvl2pPr marL="742950" indent="-285750" eaLnBrk="0" hangingPunct="0">
                        <a:spcBef>
                          <a:spcPct val="20000"/>
                        </a:spcBef>
                        <a:defRPr sz="2400">
                          <a:solidFill>
                            <a:schemeClr val="tx1"/>
                          </a:solidFill>
                          <a:latin typeface="Arial" pitchFamily="34" charset="0"/>
                          <a:ea typeface="ＭＳ Ｐゴシック" charset="-128"/>
                        </a:defRPr>
                      </a:lvl2pPr>
                      <a:lvl3pPr marL="1143000" indent="-228600" eaLnBrk="0" hangingPunct="0">
                        <a:spcBef>
                          <a:spcPct val="20000"/>
                        </a:spcBef>
                        <a:defRPr sz="2000">
                          <a:solidFill>
                            <a:schemeClr val="tx1"/>
                          </a:solidFill>
                          <a:latin typeface="Arial" pitchFamily="34" charset="0"/>
                          <a:ea typeface="ＭＳ Ｐゴシック" charset="-128"/>
                        </a:defRPr>
                      </a:lvl3pPr>
                      <a:lvl4pPr marL="1600200" indent="-228600" eaLnBrk="0" hangingPunct="0">
                        <a:spcBef>
                          <a:spcPct val="20000"/>
                        </a:spcBef>
                        <a:defRPr>
                          <a:solidFill>
                            <a:schemeClr val="tx1"/>
                          </a:solidFill>
                          <a:latin typeface="Arial" pitchFamily="34" charset="0"/>
                          <a:ea typeface="ＭＳ Ｐゴシック" charset="-128"/>
                        </a:defRPr>
                      </a:lvl4pPr>
                      <a:lvl5pPr marL="2057400" indent="-228600" eaLnBrk="0" hangingPunct="0">
                        <a:spcBef>
                          <a:spcPct val="20000"/>
                        </a:spcBef>
                        <a:defRPr>
                          <a:solidFill>
                            <a:schemeClr val="tx1"/>
                          </a:solidFill>
                          <a:latin typeface="Arial" pitchFamily="34" charset="0"/>
                          <a:ea typeface="ＭＳ Ｐゴシック" charset="-128"/>
                        </a:defRPr>
                      </a:lvl5pPr>
                      <a:lvl6pPr marL="2514600" indent="-228600" eaLnBrk="0" fontAlgn="base" hangingPunct="0">
                        <a:spcBef>
                          <a:spcPct val="20000"/>
                        </a:spcBef>
                        <a:spcAft>
                          <a:spcPct val="0"/>
                        </a:spcAft>
                        <a:defRPr>
                          <a:solidFill>
                            <a:schemeClr val="tx1"/>
                          </a:solidFill>
                          <a:latin typeface="Arial" pitchFamily="34" charset="0"/>
                          <a:ea typeface="ＭＳ Ｐゴシック" charset="-128"/>
                        </a:defRPr>
                      </a:lvl6pPr>
                      <a:lvl7pPr marL="2971800" indent="-228600" eaLnBrk="0" fontAlgn="base" hangingPunct="0">
                        <a:spcBef>
                          <a:spcPct val="20000"/>
                        </a:spcBef>
                        <a:spcAft>
                          <a:spcPct val="0"/>
                        </a:spcAft>
                        <a:defRPr>
                          <a:solidFill>
                            <a:schemeClr val="tx1"/>
                          </a:solidFill>
                          <a:latin typeface="Arial" pitchFamily="34" charset="0"/>
                          <a:ea typeface="ＭＳ Ｐゴシック" charset="-128"/>
                        </a:defRPr>
                      </a:lvl7pPr>
                      <a:lvl8pPr marL="3429000" indent="-228600" eaLnBrk="0" fontAlgn="base" hangingPunct="0">
                        <a:spcBef>
                          <a:spcPct val="20000"/>
                        </a:spcBef>
                        <a:spcAft>
                          <a:spcPct val="0"/>
                        </a:spcAft>
                        <a:defRPr>
                          <a:solidFill>
                            <a:schemeClr val="tx1"/>
                          </a:solidFill>
                          <a:latin typeface="Arial" pitchFamily="34" charset="0"/>
                          <a:ea typeface="ＭＳ Ｐゴシック" charset="-128"/>
                        </a:defRPr>
                      </a:lvl8pPr>
                      <a:lvl9pPr marL="3886200" indent="-228600" eaLnBrk="0" fontAlgn="base" hangingPunct="0">
                        <a:spcBef>
                          <a:spcPct val="20000"/>
                        </a:spcBef>
                        <a:spcAft>
                          <a:spcPct val="0"/>
                        </a:spcAft>
                        <a:defRPr>
                          <a:solidFill>
                            <a:schemeClr val="tx1"/>
                          </a:solidFill>
                          <a:latin typeface="Arial" pitchFamily="34" charset="0"/>
                          <a:ea typeface="ＭＳ Ｐゴシック" charset="-128"/>
                        </a:defRPr>
                      </a:lvl9pPr>
                    </a:lstStyle>
                    <a:p>
                      <a:pPr marL="161925" marR="0" lvl="0" indent="0" algn="l" defTabSz="914400" rtl="0" eaLnBrk="1" fontAlgn="base" latinLnBrk="0" hangingPunct="1">
                        <a:lnSpc>
                          <a:spcPct val="100000"/>
                        </a:lnSpc>
                        <a:spcBef>
                          <a:spcPct val="0"/>
                        </a:spcBef>
                        <a:spcAft>
                          <a:spcPct val="0"/>
                        </a:spcAft>
                        <a:buClrTx/>
                        <a:buSzTx/>
                        <a:buFontTx/>
                        <a:buNone/>
                        <a:tabLst/>
                      </a:pPr>
                      <a:r>
                        <a:rPr kumimoji="0" lang="fr-FR" altLang="fr-FR" sz="1000" b="1" i="0" u="none" strike="noStrike" cap="none" normalizeH="0" baseline="0" smtClean="0">
                          <a:ln>
                            <a:noFill/>
                          </a:ln>
                          <a:solidFill>
                            <a:srgbClr val="000000"/>
                          </a:solidFill>
                          <a:effectLst/>
                          <a:latin typeface="Arial" pitchFamily="34" charset="0"/>
                          <a:ea typeface="Calibri" pitchFamily="34" charset="0"/>
                          <a:cs typeface="Times New Roman" pitchFamily="18" charset="0"/>
                        </a:rPr>
                        <a:t>Sous-épreuve E31 : </a:t>
                      </a:r>
                      <a:r>
                        <a:rPr kumimoji="0" lang="fr-FR" altLang="fr-FR" sz="1000" b="0" i="0" u="none" strike="noStrike" cap="none" normalizeH="0" baseline="0" smtClean="0">
                          <a:ln>
                            <a:noFill/>
                          </a:ln>
                          <a:solidFill>
                            <a:srgbClr val="000000"/>
                          </a:solidFill>
                          <a:effectLst/>
                          <a:latin typeface="Arial" pitchFamily="34" charset="0"/>
                          <a:ea typeface="Calibri" pitchFamily="34" charset="0"/>
                          <a:cs typeface="Times New Roman" pitchFamily="18" charset="0"/>
                        </a:rPr>
                        <a:t>Réalisation d'interventions sur véhicules</a:t>
                      </a:r>
                      <a:endParaRPr kumimoji="0" lang="en-GB" altLang="fr-F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2F2F2"/>
                    </a:solidFill>
                  </a:tcPr>
                </a:tc>
                <a:tc rowSpan="2">
                  <a:txBody>
                    <a:bodyPr/>
                    <a:lstStyle>
                      <a:lvl1pPr eaLnBrk="0" hangingPunct="0">
                        <a:spcBef>
                          <a:spcPct val="20000"/>
                        </a:spcBef>
                        <a:defRPr sz="2800">
                          <a:solidFill>
                            <a:schemeClr val="tx1"/>
                          </a:solidFill>
                          <a:latin typeface="Arial" pitchFamily="34" charset="0"/>
                          <a:ea typeface="ＭＳ Ｐゴシック" charset="-128"/>
                        </a:defRPr>
                      </a:lvl1pPr>
                      <a:lvl2pPr marL="742950" indent="-285750" eaLnBrk="0" hangingPunct="0">
                        <a:spcBef>
                          <a:spcPct val="20000"/>
                        </a:spcBef>
                        <a:defRPr sz="2400">
                          <a:solidFill>
                            <a:schemeClr val="tx1"/>
                          </a:solidFill>
                          <a:latin typeface="Arial" pitchFamily="34" charset="0"/>
                          <a:ea typeface="ＭＳ Ｐゴシック" charset="-128"/>
                        </a:defRPr>
                      </a:lvl2pPr>
                      <a:lvl3pPr marL="1143000" indent="-228600" eaLnBrk="0" hangingPunct="0">
                        <a:spcBef>
                          <a:spcPct val="20000"/>
                        </a:spcBef>
                        <a:defRPr sz="2000">
                          <a:solidFill>
                            <a:schemeClr val="tx1"/>
                          </a:solidFill>
                          <a:latin typeface="Arial" pitchFamily="34" charset="0"/>
                          <a:ea typeface="ＭＳ Ｐゴシック" charset="-128"/>
                        </a:defRPr>
                      </a:lvl3pPr>
                      <a:lvl4pPr marL="1600200" indent="-228600" eaLnBrk="0" hangingPunct="0">
                        <a:spcBef>
                          <a:spcPct val="20000"/>
                        </a:spcBef>
                        <a:defRPr>
                          <a:solidFill>
                            <a:schemeClr val="tx1"/>
                          </a:solidFill>
                          <a:latin typeface="Arial" pitchFamily="34" charset="0"/>
                          <a:ea typeface="ＭＳ Ｐゴシック" charset="-128"/>
                        </a:defRPr>
                      </a:lvl4pPr>
                      <a:lvl5pPr marL="2057400" indent="-228600" eaLnBrk="0" hangingPunct="0">
                        <a:spcBef>
                          <a:spcPct val="20000"/>
                        </a:spcBef>
                        <a:defRPr>
                          <a:solidFill>
                            <a:schemeClr val="tx1"/>
                          </a:solidFill>
                          <a:latin typeface="Arial" pitchFamily="34" charset="0"/>
                          <a:ea typeface="ＭＳ Ｐゴシック" charset="-128"/>
                        </a:defRPr>
                      </a:lvl5pPr>
                      <a:lvl6pPr marL="2514600" indent="-228600" eaLnBrk="0" fontAlgn="base" hangingPunct="0">
                        <a:spcBef>
                          <a:spcPct val="20000"/>
                        </a:spcBef>
                        <a:spcAft>
                          <a:spcPct val="0"/>
                        </a:spcAft>
                        <a:defRPr>
                          <a:solidFill>
                            <a:schemeClr val="tx1"/>
                          </a:solidFill>
                          <a:latin typeface="Arial" pitchFamily="34" charset="0"/>
                          <a:ea typeface="ＭＳ Ｐゴシック" charset="-128"/>
                        </a:defRPr>
                      </a:lvl6pPr>
                      <a:lvl7pPr marL="2971800" indent="-228600" eaLnBrk="0" fontAlgn="base" hangingPunct="0">
                        <a:spcBef>
                          <a:spcPct val="20000"/>
                        </a:spcBef>
                        <a:spcAft>
                          <a:spcPct val="0"/>
                        </a:spcAft>
                        <a:defRPr>
                          <a:solidFill>
                            <a:schemeClr val="tx1"/>
                          </a:solidFill>
                          <a:latin typeface="Arial" pitchFamily="34" charset="0"/>
                          <a:ea typeface="ＭＳ Ｐゴシック" charset="-128"/>
                        </a:defRPr>
                      </a:lvl7pPr>
                      <a:lvl8pPr marL="3429000" indent="-228600" eaLnBrk="0" fontAlgn="base" hangingPunct="0">
                        <a:spcBef>
                          <a:spcPct val="20000"/>
                        </a:spcBef>
                        <a:spcAft>
                          <a:spcPct val="0"/>
                        </a:spcAft>
                        <a:defRPr>
                          <a:solidFill>
                            <a:schemeClr val="tx1"/>
                          </a:solidFill>
                          <a:latin typeface="Arial" pitchFamily="34" charset="0"/>
                          <a:ea typeface="ＭＳ Ｐゴシック" charset="-128"/>
                        </a:defRPr>
                      </a:lvl8pPr>
                      <a:lvl9pPr marL="3886200" indent="-228600" eaLnBrk="0" fontAlgn="base" hangingPunct="0">
                        <a:spcBef>
                          <a:spcPct val="20000"/>
                        </a:spcBef>
                        <a:spcAft>
                          <a:spcPct val="0"/>
                        </a:spcAft>
                        <a:defRPr>
                          <a:solidFill>
                            <a:schemeClr val="tx1"/>
                          </a:solidFill>
                          <a:latin typeface="Arial" pitchFamily="34"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000" b="1" i="0" u="none" strike="noStrike" cap="none" normalizeH="0" baseline="0" smtClean="0">
                          <a:ln>
                            <a:noFill/>
                          </a:ln>
                          <a:solidFill>
                            <a:srgbClr val="000000"/>
                          </a:solidFill>
                          <a:effectLst/>
                          <a:latin typeface="Arial" pitchFamily="34" charset="0"/>
                          <a:ea typeface="Calibri" pitchFamily="34" charset="0"/>
                          <a:cs typeface="Times New Roman" pitchFamily="18" charset="0"/>
                        </a:rPr>
                        <a:t>U31</a:t>
                      </a:r>
                      <a:endParaRPr kumimoji="0" lang="en-GB" altLang="fr-F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2F2F2"/>
                    </a:solidFill>
                  </a:tcPr>
                </a:tc>
              </a:tr>
              <a:tr h="401638">
                <a:tc>
                  <a:txBody>
                    <a:bodyPr/>
                    <a:lstStyle>
                      <a:lvl1pPr marL="141288" eaLnBrk="0" hangingPunct="0">
                        <a:spcBef>
                          <a:spcPct val="20000"/>
                        </a:spcBef>
                        <a:defRPr sz="2800">
                          <a:solidFill>
                            <a:schemeClr val="tx1"/>
                          </a:solidFill>
                          <a:latin typeface="Arial" pitchFamily="34" charset="0"/>
                          <a:ea typeface="ＭＳ Ｐゴシック" charset="-128"/>
                        </a:defRPr>
                      </a:lvl1pPr>
                      <a:lvl2pPr marL="742950" indent="-285750" eaLnBrk="0" hangingPunct="0">
                        <a:spcBef>
                          <a:spcPct val="20000"/>
                        </a:spcBef>
                        <a:defRPr sz="2400">
                          <a:solidFill>
                            <a:schemeClr val="tx1"/>
                          </a:solidFill>
                          <a:latin typeface="Arial" pitchFamily="34" charset="0"/>
                          <a:ea typeface="ＭＳ Ｐゴシック" charset="-128"/>
                        </a:defRPr>
                      </a:lvl2pPr>
                      <a:lvl3pPr marL="1143000" indent="-228600" eaLnBrk="0" hangingPunct="0">
                        <a:spcBef>
                          <a:spcPct val="20000"/>
                        </a:spcBef>
                        <a:defRPr sz="2000">
                          <a:solidFill>
                            <a:schemeClr val="tx1"/>
                          </a:solidFill>
                          <a:latin typeface="Arial" pitchFamily="34" charset="0"/>
                          <a:ea typeface="ＭＳ Ｐゴシック" charset="-128"/>
                        </a:defRPr>
                      </a:lvl3pPr>
                      <a:lvl4pPr marL="1600200" indent="-228600" eaLnBrk="0" hangingPunct="0">
                        <a:spcBef>
                          <a:spcPct val="20000"/>
                        </a:spcBef>
                        <a:defRPr>
                          <a:solidFill>
                            <a:schemeClr val="tx1"/>
                          </a:solidFill>
                          <a:latin typeface="Arial" pitchFamily="34" charset="0"/>
                          <a:ea typeface="ＭＳ Ｐゴシック" charset="-128"/>
                        </a:defRPr>
                      </a:lvl4pPr>
                      <a:lvl5pPr marL="2057400" indent="-228600" eaLnBrk="0" hangingPunct="0">
                        <a:spcBef>
                          <a:spcPct val="20000"/>
                        </a:spcBef>
                        <a:defRPr>
                          <a:solidFill>
                            <a:schemeClr val="tx1"/>
                          </a:solidFill>
                          <a:latin typeface="Arial" pitchFamily="34" charset="0"/>
                          <a:ea typeface="ＭＳ Ｐゴシック" charset="-128"/>
                        </a:defRPr>
                      </a:lvl5pPr>
                      <a:lvl6pPr marL="2514600" indent="-228600" eaLnBrk="0" fontAlgn="base" hangingPunct="0">
                        <a:spcBef>
                          <a:spcPct val="20000"/>
                        </a:spcBef>
                        <a:spcAft>
                          <a:spcPct val="0"/>
                        </a:spcAft>
                        <a:defRPr>
                          <a:solidFill>
                            <a:schemeClr val="tx1"/>
                          </a:solidFill>
                          <a:latin typeface="Arial" pitchFamily="34" charset="0"/>
                          <a:ea typeface="ＭＳ Ｐゴシック" charset="-128"/>
                        </a:defRPr>
                      </a:lvl6pPr>
                      <a:lvl7pPr marL="2971800" indent="-228600" eaLnBrk="0" fontAlgn="base" hangingPunct="0">
                        <a:spcBef>
                          <a:spcPct val="20000"/>
                        </a:spcBef>
                        <a:spcAft>
                          <a:spcPct val="0"/>
                        </a:spcAft>
                        <a:defRPr>
                          <a:solidFill>
                            <a:schemeClr val="tx1"/>
                          </a:solidFill>
                          <a:latin typeface="Arial" pitchFamily="34" charset="0"/>
                          <a:ea typeface="ＭＳ Ｐゴシック" charset="-128"/>
                        </a:defRPr>
                      </a:lvl7pPr>
                      <a:lvl8pPr marL="3429000" indent="-228600" eaLnBrk="0" fontAlgn="base" hangingPunct="0">
                        <a:spcBef>
                          <a:spcPct val="20000"/>
                        </a:spcBef>
                        <a:spcAft>
                          <a:spcPct val="0"/>
                        </a:spcAft>
                        <a:defRPr>
                          <a:solidFill>
                            <a:schemeClr val="tx1"/>
                          </a:solidFill>
                          <a:latin typeface="Arial" pitchFamily="34" charset="0"/>
                          <a:ea typeface="ＭＳ Ｐゴシック" charset="-128"/>
                        </a:defRPr>
                      </a:lvl8pPr>
                      <a:lvl9pPr marL="3886200" indent="-228600" eaLnBrk="0" fontAlgn="base" hangingPunct="0">
                        <a:spcBef>
                          <a:spcPct val="20000"/>
                        </a:spcBef>
                        <a:spcAft>
                          <a:spcPct val="0"/>
                        </a:spcAft>
                        <a:defRPr>
                          <a:solidFill>
                            <a:schemeClr val="tx1"/>
                          </a:solidFill>
                          <a:latin typeface="Arial" pitchFamily="34" charset="0"/>
                          <a:ea typeface="ＭＳ Ｐゴシック" charset="-128"/>
                        </a:defRPr>
                      </a:lvl9pPr>
                    </a:lstStyle>
                    <a:p>
                      <a:pPr marL="141288" marR="0" lvl="0" indent="0" algn="l" defTabSz="914400" rtl="0" eaLnBrk="1" fontAlgn="base" latinLnBrk="0" hangingPunct="1">
                        <a:lnSpc>
                          <a:spcPct val="100000"/>
                        </a:lnSpc>
                        <a:spcBef>
                          <a:spcPct val="0"/>
                        </a:spcBef>
                        <a:spcAft>
                          <a:spcPct val="0"/>
                        </a:spcAft>
                        <a:buClrTx/>
                        <a:buSzTx/>
                        <a:buFontTx/>
                        <a:buNone/>
                        <a:tabLst/>
                      </a:pPr>
                      <a:r>
                        <a:rPr kumimoji="0" lang="fr-FR" altLang="fr-FR" sz="1000" b="1" i="0" u="none" strike="noStrike" cap="none" normalizeH="0" baseline="0" smtClean="0">
                          <a:ln>
                            <a:noFill/>
                          </a:ln>
                          <a:solidFill>
                            <a:srgbClr val="000000"/>
                          </a:solidFill>
                          <a:effectLst/>
                          <a:latin typeface="Arial" pitchFamily="34" charset="0"/>
                          <a:ea typeface="Calibri" pitchFamily="34" charset="0"/>
                          <a:cs typeface="Times New Roman" pitchFamily="18" charset="0"/>
                        </a:rPr>
                        <a:t>Sous-épreuve E32 : </a:t>
                      </a:r>
                      <a:r>
                        <a:rPr kumimoji="0" lang="fr-FR" altLang="fr-FR" sz="10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Intervenir sur véhicules</a:t>
                      </a:r>
                      <a:endParaRPr kumimoji="0" lang="en-GB" altLang="fr-F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defRPr sz="2800">
                          <a:solidFill>
                            <a:schemeClr val="tx1"/>
                          </a:solidFill>
                          <a:latin typeface="Arial" pitchFamily="34" charset="0"/>
                          <a:ea typeface="ＭＳ Ｐゴシック" charset="-128"/>
                        </a:defRPr>
                      </a:lvl1pPr>
                      <a:lvl2pPr marL="742950" indent="-285750" eaLnBrk="0" hangingPunct="0">
                        <a:spcBef>
                          <a:spcPct val="20000"/>
                        </a:spcBef>
                        <a:defRPr sz="2400">
                          <a:solidFill>
                            <a:schemeClr val="tx1"/>
                          </a:solidFill>
                          <a:latin typeface="Arial" pitchFamily="34" charset="0"/>
                          <a:ea typeface="ＭＳ Ｐゴシック" charset="-128"/>
                        </a:defRPr>
                      </a:lvl2pPr>
                      <a:lvl3pPr marL="1143000" indent="-228600" eaLnBrk="0" hangingPunct="0">
                        <a:spcBef>
                          <a:spcPct val="20000"/>
                        </a:spcBef>
                        <a:defRPr sz="2000">
                          <a:solidFill>
                            <a:schemeClr val="tx1"/>
                          </a:solidFill>
                          <a:latin typeface="Arial" pitchFamily="34" charset="0"/>
                          <a:ea typeface="ＭＳ Ｐゴシック" charset="-128"/>
                        </a:defRPr>
                      </a:lvl3pPr>
                      <a:lvl4pPr marL="1600200" indent="-228600" eaLnBrk="0" hangingPunct="0">
                        <a:spcBef>
                          <a:spcPct val="20000"/>
                        </a:spcBef>
                        <a:defRPr>
                          <a:solidFill>
                            <a:schemeClr val="tx1"/>
                          </a:solidFill>
                          <a:latin typeface="Arial" pitchFamily="34" charset="0"/>
                          <a:ea typeface="ＭＳ Ｐゴシック" charset="-128"/>
                        </a:defRPr>
                      </a:lvl4pPr>
                      <a:lvl5pPr marL="2057400" indent="-228600" eaLnBrk="0" hangingPunct="0">
                        <a:spcBef>
                          <a:spcPct val="20000"/>
                        </a:spcBef>
                        <a:defRPr>
                          <a:solidFill>
                            <a:schemeClr val="tx1"/>
                          </a:solidFill>
                          <a:latin typeface="Arial" pitchFamily="34" charset="0"/>
                          <a:ea typeface="ＭＳ Ｐゴシック" charset="-128"/>
                        </a:defRPr>
                      </a:lvl5pPr>
                      <a:lvl6pPr marL="2514600" indent="-228600" eaLnBrk="0" fontAlgn="base" hangingPunct="0">
                        <a:spcBef>
                          <a:spcPct val="20000"/>
                        </a:spcBef>
                        <a:spcAft>
                          <a:spcPct val="0"/>
                        </a:spcAft>
                        <a:defRPr>
                          <a:solidFill>
                            <a:schemeClr val="tx1"/>
                          </a:solidFill>
                          <a:latin typeface="Arial" pitchFamily="34" charset="0"/>
                          <a:ea typeface="ＭＳ Ｐゴシック" charset="-128"/>
                        </a:defRPr>
                      </a:lvl6pPr>
                      <a:lvl7pPr marL="2971800" indent="-228600" eaLnBrk="0" fontAlgn="base" hangingPunct="0">
                        <a:spcBef>
                          <a:spcPct val="20000"/>
                        </a:spcBef>
                        <a:spcAft>
                          <a:spcPct val="0"/>
                        </a:spcAft>
                        <a:defRPr>
                          <a:solidFill>
                            <a:schemeClr val="tx1"/>
                          </a:solidFill>
                          <a:latin typeface="Arial" pitchFamily="34" charset="0"/>
                          <a:ea typeface="ＭＳ Ｐゴシック" charset="-128"/>
                        </a:defRPr>
                      </a:lvl7pPr>
                      <a:lvl8pPr marL="3429000" indent="-228600" eaLnBrk="0" fontAlgn="base" hangingPunct="0">
                        <a:spcBef>
                          <a:spcPct val="20000"/>
                        </a:spcBef>
                        <a:spcAft>
                          <a:spcPct val="0"/>
                        </a:spcAft>
                        <a:defRPr>
                          <a:solidFill>
                            <a:schemeClr val="tx1"/>
                          </a:solidFill>
                          <a:latin typeface="Arial" pitchFamily="34" charset="0"/>
                          <a:ea typeface="ＭＳ Ｐゴシック" charset="-128"/>
                        </a:defRPr>
                      </a:lvl8pPr>
                      <a:lvl9pPr marL="3886200" indent="-228600" eaLnBrk="0" fontAlgn="base" hangingPunct="0">
                        <a:spcBef>
                          <a:spcPct val="20000"/>
                        </a:spcBef>
                        <a:spcAft>
                          <a:spcPct val="0"/>
                        </a:spcAft>
                        <a:defRPr>
                          <a:solidFill>
                            <a:schemeClr val="tx1"/>
                          </a:solidFill>
                          <a:latin typeface="Arial" pitchFamily="34"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000" b="1" i="0" u="none" strike="noStrike" cap="none" normalizeH="0" baseline="0" smtClean="0">
                          <a:ln>
                            <a:noFill/>
                          </a:ln>
                          <a:solidFill>
                            <a:srgbClr val="000000"/>
                          </a:solidFill>
                          <a:effectLst/>
                          <a:latin typeface="Arial" pitchFamily="34" charset="0"/>
                          <a:ea typeface="Calibri" pitchFamily="34" charset="0"/>
                          <a:cs typeface="Times New Roman" pitchFamily="18" charset="0"/>
                        </a:rPr>
                        <a:t>U32</a:t>
                      </a:r>
                      <a:endParaRPr kumimoji="0" lang="en-GB" altLang="fr-F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2F2F2"/>
                    </a:solidFill>
                  </a:tcPr>
                </a:tc>
                <a:tc vMerge="1">
                  <a:txBody>
                    <a:bodyPr/>
                    <a:lstStyle/>
                    <a:p>
                      <a:endParaRPr lang="fr-FR"/>
                    </a:p>
                  </a:txBody>
                  <a:tcPr/>
                </a:tc>
                <a:tc vMerge="1">
                  <a:txBody>
                    <a:bodyPr/>
                    <a:lstStyle/>
                    <a:p>
                      <a:endParaRPr lang="fr-FR"/>
                    </a:p>
                  </a:txBody>
                  <a:tcPr/>
                </a:tc>
              </a:tr>
              <a:tr h="539750">
                <a:tc>
                  <a:txBody>
                    <a:bodyPr/>
                    <a:lstStyle>
                      <a:lvl1pPr marL="141288" eaLnBrk="0" hangingPunct="0">
                        <a:spcBef>
                          <a:spcPct val="20000"/>
                        </a:spcBef>
                        <a:defRPr sz="2800">
                          <a:solidFill>
                            <a:schemeClr val="tx1"/>
                          </a:solidFill>
                          <a:latin typeface="Arial" pitchFamily="34" charset="0"/>
                          <a:ea typeface="ＭＳ Ｐゴシック" charset="-128"/>
                        </a:defRPr>
                      </a:lvl1pPr>
                      <a:lvl2pPr marL="742950" indent="-285750" eaLnBrk="0" hangingPunct="0">
                        <a:spcBef>
                          <a:spcPct val="20000"/>
                        </a:spcBef>
                        <a:defRPr sz="2400">
                          <a:solidFill>
                            <a:schemeClr val="tx1"/>
                          </a:solidFill>
                          <a:latin typeface="Arial" pitchFamily="34" charset="0"/>
                          <a:ea typeface="ＭＳ Ｐゴシック" charset="-128"/>
                        </a:defRPr>
                      </a:lvl2pPr>
                      <a:lvl3pPr marL="1143000" indent="-228600" eaLnBrk="0" hangingPunct="0">
                        <a:spcBef>
                          <a:spcPct val="20000"/>
                        </a:spcBef>
                        <a:defRPr sz="2000">
                          <a:solidFill>
                            <a:schemeClr val="tx1"/>
                          </a:solidFill>
                          <a:latin typeface="Arial" pitchFamily="34" charset="0"/>
                          <a:ea typeface="ＭＳ Ｐゴシック" charset="-128"/>
                        </a:defRPr>
                      </a:lvl3pPr>
                      <a:lvl4pPr marL="1600200" indent="-228600" eaLnBrk="0" hangingPunct="0">
                        <a:spcBef>
                          <a:spcPct val="20000"/>
                        </a:spcBef>
                        <a:defRPr>
                          <a:solidFill>
                            <a:schemeClr val="tx1"/>
                          </a:solidFill>
                          <a:latin typeface="Arial" pitchFamily="34" charset="0"/>
                          <a:ea typeface="ＭＳ Ｐゴシック" charset="-128"/>
                        </a:defRPr>
                      </a:lvl4pPr>
                      <a:lvl5pPr marL="2057400" indent="-228600" eaLnBrk="0" hangingPunct="0">
                        <a:spcBef>
                          <a:spcPct val="20000"/>
                        </a:spcBef>
                        <a:defRPr>
                          <a:solidFill>
                            <a:schemeClr val="tx1"/>
                          </a:solidFill>
                          <a:latin typeface="Arial" pitchFamily="34" charset="0"/>
                          <a:ea typeface="ＭＳ Ｐゴシック" charset="-128"/>
                        </a:defRPr>
                      </a:lvl5pPr>
                      <a:lvl6pPr marL="2514600" indent="-228600" eaLnBrk="0" fontAlgn="base" hangingPunct="0">
                        <a:spcBef>
                          <a:spcPct val="20000"/>
                        </a:spcBef>
                        <a:spcAft>
                          <a:spcPct val="0"/>
                        </a:spcAft>
                        <a:defRPr>
                          <a:solidFill>
                            <a:schemeClr val="tx1"/>
                          </a:solidFill>
                          <a:latin typeface="Arial" pitchFamily="34" charset="0"/>
                          <a:ea typeface="ＭＳ Ｐゴシック" charset="-128"/>
                        </a:defRPr>
                      </a:lvl6pPr>
                      <a:lvl7pPr marL="2971800" indent="-228600" eaLnBrk="0" fontAlgn="base" hangingPunct="0">
                        <a:spcBef>
                          <a:spcPct val="20000"/>
                        </a:spcBef>
                        <a:spcAft>
                          <a:spcPct val="0"/>
                        </a:spcAft>
                        <a:defRPr>
                          <a:solidFill>
                            <a:schemeClr val="tx1"/>
                          </a:solidFill>
                          <a:latin typeface="Arial" pitchFamily="34" charset="0"/>
                          <a:ea typeface="ＭＳ Ｐゴシック" charset="-128"/>
                        </a:defRPr>
                      </a:lvl7pPr>
                      <a:lvl8pPr marL="3429000" indent="-228600" eaLnBrk="0" fontAlgn="base" hangingPunct="0">
                        <a:spcBef>
                          <a:spcPct val="20000"/>
                        </a:spcBef>
                        <a:spcAft>
                          <a:spcPct val="0"/>
                        </a:spcAft>
                        <a:defRPr>
                          <a:solidFill>
                            <a:schemeClr val="tx1"/>
                          </a:solidFill>
                          <a:latin typeface="Arial" pitchFamily="34" charset="0"/>
                          <a:ea typeface="ＭＳ Ｐゴシック" charset="-128"/>
                        </a:defRPr>
                      </a:lvl8pPr>
                      <a:lvl9pPr marL="3886200" indent="-228600" eaLnBrk="0" fontAlgn="base" hangingPunct="0">
                        <a:spcBef>
                          <a:spcPct val="20000"/>
                        </a:spcBef>
                        <a:spcAft>
                          <a:spcPct val="0"/>
                        </a:spcAft>
                        <a:defRPr>
                          <a:solidFill>
                            <a:schemeClr val="tx1"/>
                          </a:solidFill>
                          <a:latin typeface="Arial" pitchFamily="34" charset="0"/>
                          <a:ea typeface="ＭＳ Ｐゴシック" charset="-128"/>
                        </a:defRPr>
                      </a:lvl9pPr>
                    </a:lstStyle>
                    <a:p>
                      <a:pPr marL="141288" marR="0" lvl="0" indent="0" algn="l" defTabSz="914400" rtl="0" eaLnBrk="1" fontAlgn="base" latinLnBrk="0" hangingPunct="1">
                        <a:lnSpc>
                          <a:spcPct val="100000"/>
                        </a:lnSpc>
                        <a:spcBef>
                          <a:spcPct val="0"/>
                        </a:spcBef>
                        <a:spcAft>
                          <a:spcPct val="0"/>
                        </a:spcAft>
                        <a:buClrTx/>
                        <a:buSzTx/>
                        <a:buFontTx/>
                        <a:buNone/>
                        <a:tabLst/>
                      </a:pPr>
                      <a:r>
                        <a:rPr kumimoji="0" lang="fr-FR" altLang="fr-FR" sz="1000" b="1" i="0" u="none" strike="noStrike" cap="none" normalizeH="0" baseline="0" smtClean="0">
                          <a:ln>
                            <a:noFill/>
                          </a:ln>
                          <a:solidFill>
                            <a:srgbClr val="000000"/>
                          </a:solidFill>
                          <a:effectLst/>
                          <a:latin typeface="Arial" pitchFamily="34" charset="0"/>
                          <a:ea typeface="Calibri" pitchFamily="34" charset="0"/>
                          <a:cs typeface="Times New Roman" pitchFamily="18" charset="0"/>
                        </a:rPr>
                        <a:t>Sous-épreuve E33 : </a:t>
                      </a:r>
                      <a:r>
                        <a:rPr kumimoji="0" lang="fr-FR" altLang="fr-FR" sz="10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Intervention sur système de haute technicité</a:t>
                      </a:r>
                      <a:endParaRPr kumimoji="0" lang="en-GB" altLang="fr-F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defRPr sz="2800">
                          <a:solidFill>
                            <a:schemeClr val="tx1"/>
                          </a:solidFill>
                          <a:latin typeface="Arial" pitchFamily="34" charset="0"/>
                          <a:ea typeface="ＭＳ Ｐゴシック" charset="-128"/>
                        </a:defRPr>
                      </a:lvl1pPr>
                      <a:lvl2pPr marL="742950" indent="-285750" eaLnBrk="0" hangingPunct="0">
                        <a:spcBef>
                          <a:spcPct val="20000"/>
                        </a:spcBef>
                        <a:defRPr sz="2400">
                          <a:solidFill>
                            <a:schemeClr val="tx1"/>
                          </a:solidFill>
                          <a:latin typeface="Arial" pitchFamily="34" charset="0"/>
                          <a:ea typeface="ＭＳ Ｐゴシック" charset="-128"/>
                        </a:defRPr>
                      </a:lvl2pPr>
                      <a:lvl3pPr marL="1143000" indent="-228600" eaLnBrk="0" hangingPunct="0">
                        <a:spcBef>
                          <a:spcPct val="20000"/>
                        </a:spcBef>
                        <a:defRPr sz="2000">
                          <a:solidFill>
                            <a:schemeClr val="tx1"/>
                          </a:solidFill>
                          <a:latin typeface="Arial" pitchFamily="34" charset="0"/>
                          <a:ea typeface="ＭＳ Ｐゴシック" charset="-128"/>
                        </a:defRPr>
                      </a:lvl3pPr>
                      <a:lvl4pPr marL="1600200" indent="-228600" eaLnBrk="0" hangingPunct="0">
                        <a:spcBef>
                          <a:spcPct val="20000"/>
                        </a:spcBef>
                        <a:defRPr>
                          <a:solidFill>
                            <a:schemeClr val="tx1"/>
                          </a:solidFill>
                          <a:latin typeface="Arial" pitchFamily="34" charset="0"/>
                          <a:ea typeface="ＭＳ Ｐゴシック" charset="-128"/>
                        </a:defRPr>
                      </a:lvl4pPr>
                      <a:lvl5pPr marL="2057400" indent="-228600" eaLnBrk="0" hangingPunct="0">
                        <a:spcBef>
                          <a:spcPct val="20000"/>
                        </a:spcBef>
                        <a:defRPr>
                          <a:solidFill>
                            <a:schemeClr val="tx1"/>
                          </a:solidFill>
                          <a:latin typeface="Arial" pitchFamily="34" charset="0"/>
                          <a:ea typeface="ＭＳ Ｐゴシック" charset="-128"/>
                        </a:defRPr>
                      </a:lvl5pPr>
                      <a:lvl6pPr marL="2514600" indent="-228600" eaLnBrk="0" fontAlgn="base" hangingPunct="0">
                        <a:spcBef>
                          <a:spcPct val="20000"/>
                        </a:spcBef>
                        <a:spcAft>
                          <a:spcPct val="0"/>
                        </a:spcAft>
                        <a:defRPr>
                          <a:solidFill>
                            <a:schemeClr val="tx1"/>
                          </a:solidFill>
                          <a:latin typeface="Arial" pitchFamily="34" charset="0"/>
                          <a:ea typeface="ＭＳ Ｐゴシック" charset="-128"/>
                        </a:defRPr>
                      </a:lvl6pPr>
                      <a:lvl7pPr marL="2971800" indent="-228600" eaLnBrk="0" fontAlgn="base" hangingPunct="0">
                        <a:spcBef>
                          <a:spcPct val="20000"/>
                        </a:spcBef>
                        <a:spcAft>
                          <a:spcPct val="0"/>
                        </a:spcAft>
                        <a:defRPr>
                          <a:solidFill>
                            <a:schemeClr val="tx1"/>
                          </a:solidFill>
                          <a:latin typeface="Arial" pitchFamily="34" charset="0"/>
                          <a:ea typeface="ＭＳ Ｐゴシック" charset="-128"/>
                        </a:defRPr>
                      </a:lvl7pPr>
                      <a:lvl8pPr marL="3429000" indent="-228600" eaLnBrk="0" fontAlgn="base" hangingPunct="0">
                        <a:spcBef>
                          <a:spcPct val="20000"/>
                        </a:spcBef>
                        <a:spcAft>
                          <a:spcPct val="0"/>
                        </a:spcAft>
                        <a:defRPr>
                          <a:solidFill>
                            <a:schemeClr val="tx1"/>
                          </a:solidFill>
                          <a:latin typeface="Arial" pitchFamily="34" charset="0"/>
                          <a:ea typeface="ＭＳ Ｐゴシック" charset="-128"/>
                        </a:defRPr>
                      </a:lvl8pPr>
                      <a:lvl9pPr marL="3886200" indent="-228600" eaLnBrk="0" fontAlgn="base" hangingPunct="0">
                        <a:spcBef>
                          <a:spcPct val="20000"/>
                        </a:spcBef>
                        <a:spcAft>
                          <a:spcPct val="0"/>
                        </a:spcAft>
                        <a:defRPr>
                          <a:solidFill>
                            <a:schemeClr val="tx1"/>
                          </a:solidFill>
                          <a:latin typeface="Arial" pitchFamily="34"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000" b="1" i="0" u="none" strike="noStrike" cap="none" normalizeH="0" baseline="0" smtClean="0">
                          <a:ln>
                            <a:noFill/>
                          </a:ln>
                          <a:solidFill>
                            <a:srgbClr val="000000"/>
                          </a:solidFill>
                          <a:effectLst/>
                          <a:latin typeface="Arial" pitchFamily="34" charset="0"/>
                          <a:ea typeface="Calibri" pitchFamily="34" charset="0"/>
                          <a:cs typeface="Times New Roman" pitchFamily="18" charset="0"/>
                        </a:rPr>
                        <a:t>U33</a:t>
                      </a:r>
                      <a:endParaRPr kumimoji="0" lang="en-GB" altLang="fr-F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marL="161925" eaLnBrk="0" hangingPunct="0">
                        <a:spcBef>
                          <a:spcPct val="20000"/>
                        </a:spcBef>
                        <a:defRPr sz="2800">
                          <a:solidFill>
                            <a:schemeClr val="tx1"/>
                          </a:solidFill>
                          <a:latin typeface="Arial" pitchFamily="34" charset="0"/>
                          <a:ea typeface="ＭＳ Ｐゴシック" charset="-128"/>
                        </a:defRPr>
                      </a:lvl1pPr>
                      <a:lvl2pPr marL="742950" indent="-285750" eaLnBrk="0" hangingPunct="0">
                        <a:spcBef>
                          <a:spcPct val="20000"/>
                        </a:spcBef>
                        <a:defRPr sz="2400">
                          <a:solidFill>
                            <a:schemeClr val="tx1"/>
                          </a:solidFill>
                          <a:latin typeface="Arial" pitchFamily="34" charset="0"/>
                          <a:ea typeface="ＭＳ Ｐゴシック" charset="-128"/>
                        </a:defRPr>
                      </a:lvl2pPr>
                      <a:lvl3pPr marL="1143000" indent="-228600" eaLnBrk="0" hangingPunct="0">
                        <a:spcBef>
                          <a:spcPct val="20000"/>
                        </a:spcBef>
                        <a:defRPr sz="2000">
                          <a:solidFill>
                            <a:schemeClr val="tx1"/>
                          </a:solidFill>
                          <a:latin typeface="Arial" pitchFamily="34" charset="0"/>
                          <a:ea typeface="ＭＳ Ｐゴシック" charset="-128"/>
                        </a:defRPr>
                      </a:lvl3pPr>
                      <a:lvl4pPr marL="1600200" indent="-228600" eaLnBrk="0" hangingPunct="0">
                        <a:spcBef>
                          <a:spcPct val="20000"/>
                        </a:spcBef>
                        <a:defRPr>
                          <a:solidFill>
                            <a:schemeClr val="tx1"/>
                          </a:solidFill>
                          <a:latin typeface="Arial" pitchFamily="34" charset="0"/>
                          <a:ea typeface="ＭＳ Ｐゴシック" charset="-128"/>
                        </a:defRPr>
                      </a:lvl4pPr>
                      <a:lvl5pPr marL="2057400" indent="-228600" eaLnBrk="0" hangingPunct="0">
                        <a:spcBef>
                          <a:spcPct val="20000"/>
                        </a:spcBef>
                        <a:defRPr>
                          <a:solidFill>
                            <a:schemeClr val="tx1"/>
                          </a:solidFill>
                          <a:latin typeface="Arial" pitchFamily="34" charset="0"/>
                          <a:ea typeface="ＭＳ Ｐゴシック" charset="-128"/>
                        </a:defRPr>
                      </a:lvl5pPr>
                      <a:lvl6pPr marL="2514600" indent="-228600" eaLnBrk="0" fontAlgn="base" hangingPunct="0">
                        <a:spcBef>
                          <a:spcPct val="20000"/>
                        </a:spcBef>
                        <a:spcAft>
                          <a:spcPct val="0"/>
                        </a:spcAft>
                        <a:defRPr>
                          <a:solidFill>
                            <a:schemeClr val="tx1"/>
                          </a:solidFill>
                          <a:latin typeface="Arial" pitchFamily="34" charset="0"/>
                          <a:ea typeface="ＭＳ Ｐゴシック" charset="-128"/>
                        </a:defRPr>
                      </a:lvl6pPr>
                      <a:lvl7pPr marL="2971800" indent="-228600" eaLnBrk="0" fontAlgn="base" hangingPunct="0">
                        <a:spcBef>
                          <a:spcPct val="20000"/>
                        </a:spcBef>
                        <a:spcAft>
                          <a:spcPct val="0"/>
                        </a:spcAft>
                        <a:defRPr>
                          <a:solidFill>
                            <a:schemeClr val="tx1"/>
                          </a:solidFill>
                          <a:latin typeface="Arial" pitchFamily="34" charset="0"/>
                          <a:ea typeface="ＭＳ Ｐゴシック" charset="-128"/>
                        </a:defRPr>
                      </a:lvl7pPr>
                      <a:lvl8pPr marL="3429000" indent="-228600" eaLnBrk="0" fontAlgn="base" hangingPunct="0">
                        <a:spcBef>
                          <a:spcPct val="20000"/>
                        </a:spcBef>
                        <a:spcAft>
                          <a:spcPct val="0"/>
                        </a:spcAft>
                        <a:defRPr>
                          <a:solidFill>
                            <a:schemeClr val="tx1"/>
                          </a:solidFill>
                          <a:latin typeface="Arial" pitchFamily="34" charset="0"/>
                          <a:ea typeface="ＭＳ Ｐゴシック" charset="-128"/>
                        </a:defRPr>
                      </a:lvl8pPr>
                      <a:lvl9pPr marL="3886200" indent="-228600" eaLnBrk="0" fontAlgn="base" hangingPunct="0">
                        <a:spcBef>
                          <a:spcPct val="20000"/>
                        </a:spcBef>
                        <a:spcAft>
                          <a:spcPct val="0"/>
                        </a:spcAft>
                        <a:defRPr>
                          <a:solidFill>
                            <a:schemeClr val="tx1"/>
                          </a:solidFill>
                          <a:latin typeface="Arial" pitchFamily="34" charset="0"/>
                          <a:ea typeface="ＭＳ Ｐゴシック" charset="-128"/>
                        </a:defRPr>
                      </a:lvl9pPr>
                    </a:lstStyle>
                    <a:p>
                      <a:pPr marL="161925" marR="0" lvl="0" indent="0" algn="l" defTabSz="914400" rtl="0" eaLnBrk="1" fontAlgn="base" latinLnBrk="0" hangingPunct="1">
                        <a:lnSpc>
                          <a:spcPct val="100000"/>
                        </a:lnSpc>
                        <a:spcBef>
                          <a:spcPts val="538"/>
                        </a:spcBef>
                        <a:spcAft>
                          <a:spcPct val="0"/>
                        </a:spcAft>
                        <a:buClrTx/>
                        <a:buSzTx/>
                        <a:buFontTx/>
                        <a:buNone/>
                        <a:tabLst/>
                      </a:pPr>
                      <a:r>
                        <a:rPr kumimoji="0" lang="fr-FR" altLang="fr-FR" sz="1000" b="1" i="0" u="none" strike="noStrike" cap="none" normalizeH="0" baseline="0" smtClean="0">
                          <a:ln>
                            <a:noFill/>
                          </a:ln>
                          <a:solidFill>
                            <a:srgbClr val="000000"/>
                          </a:solidFill>
                          <a:effectLst/>
                          <a:latin typeface="Arial" pitchFamily="34" charset="0"/>
                          <a:ea typeface="Calibri" pitchFamily="34" charset="0"/>
                          <a:cs typeface="Times New Roman" pitchFamily="18" charset="0"/>
                        </a:rPr>
                        <a:t>Sous-épreuve E33 : </a:t>
                      </a:r>
                      <a:r>
                        <a:rPr kumimoji="0" lang="fr-FR" altLang="fr-FR" sz="1000" b="0" i="0" u="none" strike="noStrike" cap="none" normalizeH="0" baseline="0" smtClean="0">
                          <a:ln>
                            <a:noFill/>
                          </a:ln>
                          <a:solidFill>
                            <a:srgbClr val="000000"/>
                          </a:solidFill>
                          <a:effectLst/>
                          <a:latin typeface="Arial" pitchFamily="34" charset="0"/>
                          <a:ea typeface="Calibri" pitchFamily="34" charset="0"/>
                          <a:cs typeface="Times New Roman" pitchFamily="18" charset="0"/>
                        </a:rPr>
                        <a:t>Diagnostic d'un système piloté</a:t>
                      </a:r>
                      <a:endParaRPr kumimoji="0" lang="en-GB" altLang="fr-F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defRPr sz="2800">
                          <a:solidFill>
                            <a:schemeClr val="tx1"/>
                          </a:solidFill>
                          <a:latin typeface="Arial" pitchFamily="34" charset="0"/>
                          <a:ea typeface="ＭＳ Ｐゴシック" charset="-128"/>
                        </a:defRPr>
                      </a:lvl1pPr>
                      <a:lvl2pPr marL="742950" indent="-285750" eaLnBrk="0" hangingPunct="0">
                        <a:spcBef>
                          <a:spcPct val="20000"/>
                        </a:spcBef>
                        <a:defRPr sz="2400">
                          <a:solidFill>
                            <a:schemeClr val="tx1"/>
                          </a:solidFill>
                          <a:latin typeface="Arial" pitchFamily="34" charset="0"/>
                          <a:ea typeface="ＭＳ Ｐゴシック" charset="-128"/>
                        </a:defRPr>
                      </a:lvl2pPr>
                      <a:lvl3pPr marL="1143000" indent="-228600" eaLnBrk="0" hangingPunct="0">
                        <a:spcBef>
                          <a:spcPct val="20000"/>
                        </a:spcBef>
                        <a:defRPr sz="2000">
                          <a:solidFill>
                            <a:schemeClr val="tx1"/>
                          </a:solidFill>
                          <a:latin typeface="Arial" pitchFamily="34" charset="0"/>
                          <a:ea typeface="ＭＳ Ｐゴシック" charset="-128"/>
                        </a:defRPr>
                      </a:lvl3pPr>
                      <a:lvl4pPr marL="1600200" indent="-228600" eaLnBrk="0" hangingPunct="0">
                        <a:spcBef>
                          <a:spcPct val="20000"/>
                        </a:spcBef>
                        <a:defRPr>
                          <a:solidFill>
                            <a:schemeClr val="tx1"/>
                          </a:solidFill>
                          <a:latin typeface="Arial" pitchFamily="34" charset="0"/>
                          <a:ea typeface="ＭＳ Ｐゴシック" charset="-128"/>
                        </a:defRPr>
                      </a:lvl4pPr>
                      <a:lvl5pPr marL="2057400" indent="-228600" eaLnBrk="0" hangingPunct="0">
                        <a:spcBef>
                          <a:spcPct val="20000"/>
                        </a:spcBef>
                        <a:defRPr>
                          <a:solidFill>
                            <a:schemeClr val="tx1"/>
                          </a:solidFill>
                          <a:latin typeface="Arial" pitchFamily="34" charset="0"/>
                          <a:ea typeface="ＭＳ Ｐゴシック" charset="-128"/>
                        </a:defRPr>
                      </a:lvl5pPr>
                      <a:lvl6pPr marL="2514600" indent="-228600" eaLnBrk="0" fontAlgn="base" hangingPunct="0">
                        <a:spcBef>
                          <a:spcPct val="20000"/>
                        </a:spcBef>
                        <a:spcAft>
                          <a:spcPct val="0"/>
                        </a:spcAft>
                        <a:defRPr>
                          <a:solidFill>
                            <a:schemeClr val="tx1"/>
                          </a:solidFill>
                          <a:latin typeface="Arial" pitchFamily="34" charset="0"/>
                          <a:ea typeface="ＭＳ Ｐゴシック" charset="-128"/>
                        </a:defRPr>
                      </a:lvl6pPr>
                      <a:lvl7pPr marL="2971800" indent="-228600" eaLnBrk="0" fontAlgn="base" hangingPunct="0">
                        <a:spcBef>
                          <a:spcPct val="20000"/>
                        </a:spcBef>
                        <a:spcAft>
                          <a:spcPct val="0"/>
                        </a:spcAft>
                        <a:defRPr>
                          <a:solidFill>
                            <a:schemeClr val="tx1"/>
                          </a:solidFill>
                          <a:latin typeface="Arial" pitchFamily="34" charset="0"/>
                          <a:ea typeface="ＭＳ Ｐゴシック" charset="-128"/>
                        </a:defRPr>
                      </a:lvl7pPr>
                      <a:lvl8pPr marL="3429000" indent="-228600" eaLnBrk="0" fontAlgn="base" hangingPunct="0">
                        <a:spcBef>
                          <a:spcPct val="20000"/>
                        </a:spcBef>
                        <a:spcAft>
                          <a:spcPct val="0"/>
                        </a:spcAft>
                        <a:defRPr>
                          <a:solidFill>
                            <a:schemeClr val="tx1"/>
                          </a:solidFill>
                          <a:latin typeface="Arial" pitchFamily="34" charset="0"/>
                          <a:ea typeface="ＭＳ Ｐゴシック" charset="-128"/>
                        </a:defRPr>
                      </a:lvl8pPr>
                      <a:lvl9pPr marL="3886200" indent="-228600" eaLnBrk="0" fontAlgn="base" hangingPunct="0">
                        <a:spcBef>
                          <a:spcPct val="20000"/>
                        </a:spcBef>
                        <a:spcAft>
                          <a:spcPct val="0"/>
                        </a:spcAft>
                        <a:defRPr>
                          <a:solidFill>
                            <a:schemeClr val="tx1"/>
                          </a:solidFill>
                          <a:latin typeface="Arial" pitchFamily="34"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000" b="1" i="0" u="none" strike="noStrike" cap="none" normalizeH="0" baseline="0" smtClean="0">
                          <a:ln>
                            <a:noFill/>
                          </a:ln>
                          <a:solidFill>
                            <a:srgbClr val="000000"/>
                          </a:solidFill>
                          <a:effectLst/>
                          <a:latin typeface="Arial" pitchFamily="34" charset="0"/>
                          <a:ea typeface="Calibri" pitchFamily="34" charset="0"/>
                          <a:cs typeface="Times New Roman" pitchFamily="18" charset="0"/>
                        </a:rPr>
                        <a:t>U33</a:t>
                      </a:r>
                      <a:endParaRPr kumimoji="0" lang="en-GB" altLang="fr-F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2F2F2"/>
                    </a:solidFill>
                  </a:tcPr>
                </a:tc>
              </a:tr>
              <a:tr h="406400">
                <a:tc>
                  <a:txBody>
                    <a:bodyPr/>
                    <a:lstStyle>
                      <a:lvl1pPr marL="141288" eaLnBrk="0" hangingPunct="0">
                        <a:spcBef>
                          <a:spcPct val="20000"/>
                        </a:spcBef>
                        <a:defRPr sz="2800">
                          <a:solidFill>
                            <a:schemeClr val="tx1"/>
                          </a:solidFill>
                          <a:latin typeface="Arial" pitchFamily="34" charset="0"/>
                          <a:ea typeface="ＭＳ Ｐゴシック" charset="-128"/>
                        </a:defRPr>
                      </a:lvl1pPr>
                      <a:lvl2pPr marL="742950" indent="-285750" eaLnBrk="0" hangingPunct="0">
                        <a:spcBef>
                          <a:spcPct val="20000"/>
                        </a:spcBef>
                        <a:defRPr sz="2400">
                          <a:solidFill>
                            <a:schemeClr val="tx1"/>
                          </a:solidFill>
                          <a:latin typeface="Arial" pitchFamily="34" charset="0"/>
                          <a:ea typeface="ＭＳ Ｐゴシック" charset="-128"/>
                        </a:defRPr>
                      </a:lvl2pPr>
                      <a:lvl3pPr marL="1143000" indent="-228600" eaLnBrk="0" hangingPunct="0">
                        <a:spcBef>
                          <a:spcPct val="20000"/>
                        </a:spcBef>
                        <a:defRPr sz="2000">
                          <a:solidFill>
                            <a:schemeClr val="tx1"/>
                          </a:solidFill>
                          <a:latin typeface="Arial" pitchFamily="34" charset="0"/>
                          <a:ea typeface="ＭＳ Ｐゴシック" charset="-128"/>
                        </a:defRPr>
                      </a:lvl3pPr>
                      <a:lvl4pPr marL="1600200" indent="-228600" eaLnBrk="0" hangingPunct="0">
                        <a:spcBef>
                          <a:spcPct val="20000"/>
                        </a:spcBef>
                        <a:defRPr>
                          <a:solidFill>
                            <a:schemeClr val="tx1"/>
                          </a:solidFill>
                          <a:latin typeface="Arial" pitchFamily="34" charset="0"/>
                          <a:ea typeface="ＭＳ Ｐゴシック" charset="-128"/>
                        </a:defRPr>
                      </a:lvl4pPr>
                      <a:lvl5pPr marL="2057400" indent="-228600" eaLnBrk="0" hangingPunct="0">
                        <a:spcBef>
                          <a:spcPct val="20000"/>
                        </a:spcBef>
                        <a:defRPr>
                          <a:solidFill>
                            <a:schemeClr val="tx1"/>
                          </a:solidFill>
                          <a:latin typeface="Arial" pitchFamily="34" charset="0"/>
                          <a:ea typeface="ＭＳ Ｐゴシック" charset="-128"/>
                        </a:defRPr>
                      </a:lvl5pPr>
                      <a:lvl6pPr marL="2514600" indent="-228600" eaLnBrk="0" fontAlgn="base" hangingPunct="0">
                        <a:spcBef>
                          <a:spcPct val="20000"/>
                        </a:spcBef>
                        <a:spcAft>
                          <a:spcPct val="0"/>
                        </a:spcAft>
                        <a:defRPr>
                          <a:solidFill>
                            <a:schemeClr val="tx1"/>
                          </a:solidFill>
                          <a:latin typeface="Arial" pitchFamily="34" charset="0"/>
                          <a:ea typeface="ＭＳ Ｐゴシック" charset="-128"/>
                        </a:defRPr>
                      </a:lvl6pPr>
                      <a:lvl7pPr marL="2971800" indent="-228600" eaLnBrk="0" fontAlgn="base" hangingPunct="0">
                        <a:spcBef>
                          <a:spcPct val="20000"/>
                        </a:spcBef>
                        <a:spcAft>
                          <a:spcPct val="0"/>
                        </a:spcAft>
                        <a:defRPr>
                          <a:solidFill>
                            <a:schemeClr val="tx1"/>
                          </a:solidFill>
                          <a:latin typeface="Arial" pitchFamily="34" charset="0"/>
                          <a:ea typeface="ＭＳ Ｐゴシック" charset="-128"/>
                        </a:defRPr>
                      </a:lvl7pPr>
                      <a:lvl8pPr marL="3429000" indent="-228600" eaLnBrk="0" fontAlgn="base" hangingPunct="0">
                        <a:spcBef>
                          <a:spcPct val="20000"/>
                        </a:spcBef>
                        <a:spcAft>
                          <a:spcPct val="0"/>
                        </a:spcAft>
                        <a:defRPr>
                          <a:solidFill>
                            <a:schemeClr val="tx1"/>
                          </a:solidFill>
                          <a:latin typeface="Arial" pitchFamily="34" charset="0"/>
                          <a:ea typeface="ＭＳ Ｐゴシック" charset="-128"/>
                        </a:defRPr>
                      </a:lvl8pPr>
                      <a:lvl9pPr marL="3886200" indent="-228600" eaLnBrk="0" fontAlgn="base" hangingPunct="0">
                        <a:spcBef>
                          <a:spcPct val="20000"/>
                        </a:spcBef>
                        <a:spcAft>
                          <a:spcPct val="0"/>
                        </a:spcAft>
                        <a:defRPr>
                          <a:solidFill>
                            <a:schemeClr val="tx1"/>
                          </a:solidFill>
                          <a:latin typeface="Arial" pitchFamily="34" charset="0"/>
                          <a:ea typeface="ＭＳ Ｐゴシック" charset="-128"/>
                        </a:defRPr>
                      </a:lvl9pPr>
                    </a:lstStyle>
                    <a:p>
                      <a:pPr marL="141288" marR="0" lvl="0" indent="0" algn="l" defTabSz="914400" rtl="0" eaLnBrk="1" fontAlgn="base" latinLnBrk="0" hangingPunct="1">
                        <a:lnSpc>
                          <a:spcPct val="100000"/>
                        </a:lnSpc>
                        <a:spcBef>
                          <a:spcPct val="0"/>
                        </a:spcBef>
                        <a:spcAft>
                          <a:spcPct val="0"/>
                        </a:spcAft>
                        <a:buClrTx/>
                        <a:buSzTx/>
                        <a:buFontTx/>
                        <a:buNone/>
                        <a:tabLst/>
                      </a:pPr>
                      <a:r>
                        <a:rPr kumimoji="0" lang="fr-FR" altLang="fr-FR" sz="1000" b="1" i="0" u="none" strike="noStrike" cap="none" normalizeH="0" baseline="0" smtClean="0">
                          <a:ln>
                            <a:noFill/>
                          </a:ln>
                          <a:solidFill>
                            <a:srgbClr val="000000"/>
                          </a:solidFill>
                          <a:effectLst/>
                          <a:latin typeface="Arial" pitchFamily="34" charset="0"/>
                          <a:ea typeface="Calibri" pitchFamily="34" charset="0"/>
                          <a:cs typeface="Times New Roman" pitchFamily="18" charset="0"/>
                        </a:rPr>
                        <a:t>Sous-épreuve E34 : </a:t>
                      </a:r>
                      <a:r>
                        <a:rPr kumimoji="0" lang="fr-FR" altLang="fr-FR" sz="10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Économie - gestion</a:t>
                      </a:r>
                      <a:endParaRPr kumimoji="0" lang="en-GB" altLang="fr-F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defRPr sz="2800">
                          <a:solidFill>
                            <a:schemeClr val="tx1"/>
                          </a:solidFill>
                          <a:latin typeface="Arial" pitchFamily="34" charset="0"/>
                          <a:ea typeface="ＭＳ Ｐゴシック" charset="-128"/>
                        </a:defRPr>
                      </a:lvl1pPr>
                      <a:lvl2pPr marL="742950" indent="-285750" eaLnBrk="0" hangingPunct="0">
                        <a:spcBef>
                          <a:spcPct val="20000"/>
                        </a:spcBef>
                        <a:defRPr sz="2400">
                          <a:solidFill>
                            <a:schemeClr val="tx1"/>
                          </a:solidFill>
                          <a:latin typeface="Arial" pitchFamily="34" charset="0"/>
                          <a:ea typeface="ＭＳ Ｐゴシック" charset="-128"/>
                        </a:defRPr>
                      </a:lvl2pPr>
                      <a:lvl3pPr marL="1143000" indent="-228600" eaLnBrk="0" hangingPunct="0">
                        <a:spcBef>
                          <a:spcPct val="20000"/>
                        </a:spcBef>
                        <a:defRPr sz="2000">
                          <a:solidFill>
                            <a:schemeClr val="tx1"/>
                          </a:solidFill>
                          <a:latin typeface="Arial" pitchFamily="34" charset="0"/>
                          <a:ea typeface="ＭＳ Ｐゴシック" charset="-128"/>
                        </a:defRPr>
                      </a:lvl3pPr>
                      <a:lvl4pPr marL="1600200" indent="-228600" eaLnBrk="0" hangingPunct="0">
                        <a:spcBef>
                          <a:spcPct val="20000"/>
                        </a:spcBef>
                        <a:defRPr>
                          <a:solidFill>
                            <a:schemeClr val="tx1"/>
                          </a:solidFill>
                          <a:latin typeface="Arial" pitchFamily="34" charset="0"/>
                          <a:ea typeface="ＭＳ Ｐゴシック" charset="-128"/>
                        </a:defRPr>
                      </a:lvl4pPr>
                      <a:lvl5pPr marL="2057400" indent="-228600" eaLnBrk="0" hangingPunct="0">
                        <a:spcBef>
                          <a:spcPct val="20000"/>
                        </a:spcBef>
                        <a:defRPr>
                          <a:solidFill>
                            <a:schemeClr val="tx1"/>
                          </a:solidFill>
                          <a:latin typeface="Arial" pitchFamily="34" charset="0"/>
                          <a:ea typeface="ＭＳ Ｐゴシック" charset="-128"/>
                        </a:defRPr>
                      </a:lvl5pPr>
                      <a:lvl6pPr marL="2514600" indent="-228600" eaLnBrk="0" fontAlgn="base" hangingPunct="0">
                        <a:spcBef>
                          <a:spcPct val="20000"/>
                        </a:spcBef>
                        <a:spcAft>
                          <a:spcPct val="0"/>
                        </a:spcAft>
                        <a:defRPr>
                          <a:solidFill>
                            <a:schemeClr val="tx1"/>
                          </a:solidFill>
                          <a:latin typeface="Arial" pitchFamily="34" charset="0"/>
                          <a:ea typeface="ＭＳ Ｐゴシック" charset="-128"/>
                        </a:defRPr>
                      </a:lvl6pPr>
                      <a:lvl7pPr marL="2971800" indent="-228600" eaLnBrk="0" fontAlgn="base" hangingPunct="0">
                        <a:spcBef>
                          <a:spcPct val="20000"/>
                        </a:spcBef>
                        <a:spcAft>
                          <a:spcPct val="0"/>
                        </a:spcAft>
                        <a:defRPr>
                          <a:solidFill>
                            <a:schemeClr val="tx1"/>
                          </a:solidFill>
                          <a:latin typeface="Arial" pitchFamily="34" charset="0"/>
                          <a:ea typeface="ＭＳ Ｐゴシック" charset="-128"/>
                        </a:defRPr>
                      </a:lvl7pPr>
                      <a:lvl8pPr marL="3429000" indent="-228600" eaLnBrk="0" fontAlgn="base" hangingPunct="0">
                        <a:spcBef>
                          <a:spcPct val="20000"/>
                        </a:spcBef>
                        <a:spcAft>
                          <a:spcPct val="0"/>
                        </a:spcAft>
                        <a:defRPr>
                          <a:solidFill>
                            <a:schemeClr val="tx1"/>
                          </a:solidFill>
                          <a:latin typeface="Arial" pitchFamily="34" charset="0"/>
                          <a:ea typeface="ＭＳ Ｐゴシック" charset="-128"/>
                        </a:defRPr>
                      </a:lvl8pPr>
                      <a:lvl9pPr marL="3886200" indent="-228600" eaLnBrk="0" fontAlgn="base" hangingPunct="0">
                        <a:spcBef>
                          <a:spcPct val="20000"/>
                        </a:spcBef>
                        <a:spcAft>
                          <a:spcPct val="0"/>
                        </a:spcAft>
                        <a:defRPr>
                          <a:solidFill>
                            <a:schemeClr val="tx1"/>
                          </a:solidFill>
                          <a:latin typeface="Arial" pitchFamily="34"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000" b="1" i="0" u="none" strike="noStrike" cap="none" normalizeH="0" baseline="0" smtClean="0">
                          <a:ln>
                            <a:noFill/>
                          </a:ln>
                          <a:solidFill>
                            <a:srgbClr val="000000"/>
                          </a:solidFill>
                          <a:effectLst/>
                          <a:latin typeface="Arial" pitchFamily="34" charset="0"/>
                          <a:ea typeface="Calibri" pitchFamily="34" charset="0"/>
                          <a:cs typeface="Times New Roman" pitchFamily="18" charset="0"/>
                        </a:rPr>
                        <a:t>U34</a:t>
                      </a:r>
                      <a:endParaRPr kumimoji="0" lang="en-GB" altLang="fr-F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marL="161925" eaLnBrk="0" hangingPunct="0">
                        <a:spcBef>
                          <a:spcPct val="20000"/>
                        </a:spcBef>
                        <a:defRPr sz="2800">
                          <a:solidFill>
                            <a:schemeClr val="tx1"/>
                          </a:solidFill>
                          <a:latin typeface="Arial" pitchFamily="34" charset="0"/>
                          <a:ea typeface="ＭＳ Ｐゴシック" charset="-128"/>
                        </a:defRPr>
                      </a:lvl1pPr>
                      <a:lvl2pPr marL="742950" indent="-285750" eaLnBrk="0" hangingPunct="0">
                        <a:spcBef>
                          <a:spcPct val="20000"/>
                        </a:spcBef>
                        <a:defRPr sz="2400">
                          <a:solidFill>
                            <a:schemeClr val="tx1"/>
                          </a:solidFill>
                          <a:latin typeface="Arial" pitchFamily="34" charset="0"/>
                          <a:ea typeface="ＭＳ Ｐゴシック" charset="-128"/>
                        </a:defRPr>
                      </a:lvl2pPr>
                      <a:lvl3pPr marL="1143000" indent="-228600" eaLnBrk="0" hangingPunct="0">
                        <a:spcBef>
                          <a:spcPct val="20000"/>
                        </a:spcBef>
                        <a:defRPr sz="2000">
                          <a:solidFill>
                            <a:schemeClr val="tx1"/>
                          </a:solidFill>
                          <a:latin typeface="Arial" pitchFamily="34" charset="0"/>
                          <a:ea typeface="ＭＳ Ｐゴシック" charset="-128"/>
                        </a:defRPr>
                      </a:lvl3pPr>
                      <a:lvl4pPr marL="1600200" indent="-228600" eaLnBrk="0" hangingPunct="0">
                        <a:spcBef>
                          <a:spcPct val="20000"/>
                        </a:spcBef>
                        <a:defRPr>
                          <a:solidFill>
                            <a:schemeClr val="tx1"/>
                          </a:solidFill>
                          <a:latin typeface="Arial" pitchFamily="34" charset="0"/>
                          <a:ea typeface="ＭＳ Ｐゴシック" charset="-128"/>
                        </a:defRPr>
                      </a:lvl4pPr>
                      <a:lvl5pPr marL="2057400" indent="-228600" eaLnBrk="0" hangingPunct="0">
                        <a:spcBef>
                          <a:spcPct val="20000"/>
                        </a:spcBef>
                        <a:defRPr>
                          <a:solidFill>
                            <a:schemeClr val="tx1"/>
                          </a:solidFill>
                          <a:latin typeface="Arial" pitchFamily="34" charset="0"/>
                          <a:ea typeface="ＭＳ Ｐゴシック" charset="-128"/>
                        </a:defRPr>
                      </a:lvl5pPr>
                      <a:lvl6pPr marL="2514600" indent="-228600" eaLnBrk="0" fontAlgn="base" hangingPunct="0">
                        <a:spcBef>
                          <a:spcPct val="20000"/>
                        </a:spcBef>
                        <a:spcAft>
                          <a:spcPct val="0"/>
                        </a:spcAft>
                        <a:defRPr>
                          <a:solidFill>
                            <a:schemeClr val="tx1"/>
                          </a:solidFill>
                          <a:latin typeface="Arial" pitchFamily="34" charset="0"/>
                          <a:ea typeface="ＭＳ Ｐゴシック" charset="-128"/>
                        </a:defRPr>
                      </a:lvl6pPr>
                      <a:lvl7pPr marL="2971800" indent="-228600" eaLnBrk="0" fontAlgn="base" hangingPunct="0">
                        <a:spcBef>
                          <a:spcPct val="20000"/>
                        </a:spcBef>
                        <a:spcAft>
                          <a:spcPct val="0"/>
                        </a:spcAft>
                        <a:defRPr>
                          <a:solidFill>
                            <a:schemeClr val="tx1"/>
                          </a:solidFill>
                          <a:latin typeface="Arial" pitchFamily="34" charset="0"/>
                          <a:ea typeface="ＭＳ Ｐゴシック" charset="-128"/>
                        </a:defRPr>
                      </a:lvl7pPr>
                      <a:lvl8pPr marL="3429000" indent="-228600" eaLnBrk="0" fontAlgn="base" hangingPunct="0">
                        <a:spcBef>
                          <a:spcPct val="20000"/>
                        </a:spcBef>
                        <a:spcAft>
                          <a:spcPct val="0"/>
                        </a:spcAft>
                        <a:defRPr>
                          <a:solidFill>
                            <a:schemeClr val="tx1"/>
                          </a:solidFill>
                          <a:latin typeface="Arial" pitchFamily="34" charset="0"/>
                          <a:ea typeface="ＭＳ Ｐゴシック" charset="-128"/>
                        </a:defRPr>
                      </a:lvl8pPr>
                      <a:lvl9pPr marL="3886200" indent="-228600" eaLnBrk="0" fontAlgn="base" hangingPunct="0">
                        <a:spcBef>
                          <a:spcPct val="20000"/>
                        </a:spcBef>
                        <a:spcAft>
                          <a:spcPct val="0"/>
                        </a:spcAft>
                        <a:defRPr>
                          <a:solidFill>
                            <a:schemeClr val="tx1"/>
                          </a:solidFill>
                          <a:latin typeface="Arial" pitchFamily="34" charset="0"/>
                          <a:ea typeface="ＭＳ Ｐゴシック" charset="-128"/>
                        </a:defRPr>
                      </a:lvl9pPr>
                    </a:lstStyle>
                    <a:p>
                      <a:pPr marL="161925" marR="0" lvl="0" indent="0" algn="l" defTabSz="914400" rtl="0" eaLnBrk="1" fontAlgn="base" latinLnBrk="0" hangingPunct="1">
                        <a:lnSpc>
                          <a:spcPct val="100000"/>
                        </a:lnSpc>
                        <a:spcBef>
                          <a:spcPct val="0"/>
                        </a:spcBef>
                        <a:spcAft>
                          <a:spcPct val="0"/>
                        </a:spcAft>
                        <a:buClrTx/>
                        <a:buSzTx/>
                        <a:buFontTx/>
                        <a:buNone/>
                        <a:tabLst/>
                      </a:pPr>
                      <a:r>
                        <a:rPr kumimoji="0" lang="fr-FR" altLang="fr-FR" sz="1000" b="1" i="0" u="none" strike="noStrike" cap="none" normalizeH="0" baseline="0" smtClean="0">
                          <a:ln>
                            <a:noFill/>
                          </a:ln>
                          <a:solidFill>
                            <a:srgbClr val="000000"/>
                          </a:solidFill>
                          <a:effectLst/>
                          <a:latin typeface="Arial" pitchFamily="34" charset="0"/>
                          <a:ea typeface="Calibri" pitchFamily="34" charset="0"/>
                          <a:cs typeface="Times New Roman" pitchFamily="18" charset="0"/>
                        </a:rPr>
                        <a:t>Sous-épreuve E34 : </a:t>
                      </a:r>
                      <a:r>
                        <a:rPr kumimoji="0" lang="fr-FR" altLang="fr-FR" sz="10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Économie - gestion</a:t>
                      </a:r>
                      <a:endParaRPr kumimoji="0" lang="en-GB" altLang="fr-F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defRPr sz="2800">
                          <a:solidFill>
                            <a:schemeClr val="tx1"/>
                          </a:solidFill>
                          <a:latin typeface="Arial" pitchFamily="34" charset="0"/>
                          <a:ea typeface="ＭＳ Ｐゴシック" charset="-128"/>
                        </a:defRPr>
                      </a:lvl1pPr>
                      <a:lvl2pPr marL="742950" indent="-285750" eaLnBrk="0" hangingPunct="0">
                        <a:spcBef>
                          <a:spcPct val="20000"/>
                        </a:spcBef>
                        <a:defRPr sz="2400">
                          <a:solidFill>
                            <a:schemeClr val="tx1"/>
                          </a:solidFill>
                          <a:latin typeface="Arial" pitchFamily="34" charset="0"/>
                          <a:ea typeface="ＭＳ Ｐゴシック" charset="-128"/>
                        </a:defRPr>
                      </a:lvl2pPr>
                      <a:lvl3pPr marL="1143000" indent="-228600" eaLnBrk="0" hangingPunct="0">
                        <a:spcBef>
                          <a:spcPct val="20000"/>
                        </a:spcBef>
                        <a:defRPr sz="2000">
                          <a:solidFill>
                            <a:schemeClr val="tx1"/>
                          </a:solidFill>
                          <a:latin typeface="Arial" pitchFamily="34" charset="0"/>
                          <a:ea typeface="ＭＳ Ｐゴシック" charset="-128"/>
                        </a:defRPr>
                      </a:lvl3pPr>
                      <a:lvl4pPr marL="1600200" indent="-228600" eaLnBrk="0" hangingPunct="0">
                        <a:spcBef>
                          <a:spcPct val="20000"/>
                        </a:spcBef>
                        <a:defRPr>
                          <a:solidFill>
                            <a:schemeClr val="tx1"/>
                          </a:solidFill>
                          <a:latin typeface="Arial" pitchFamily="34" charset="0"/>
                          <a:ea typeface="ＭＳ Ｐゴシック" charset="-128"/>
                        </a:defRPr>
                      </a:lvl4pPr>
                      <a:lvl5pPr marL="2057400" indent="-228600" eaLnBrk="0" hangingPunct="0">
                        <a:spcBef>
                          <a:spcPct val="20000"/>
                        </a:spcBef>
                        <a:defRPr>
                          <a:solidFill>
                            <a:schemeClr val="tx1"/>
                          </a:solidFill>
                          <a:latin typeface="Arial" pitchFamily="34" charset="0"/>
                          <a:ea typeface="ＭＳ Ｐゴシック" charset="-128"/>
                        </a:defRPr>
                      </a:lvl5pPr>
                      <a:lvl6pPr marL="2514600" indent="-228600" eaLnBrk="0" fontAlgn="base" hangingPunct="0">
                        <a:spcBef>
                          <a:spcPct val="20000"/>
                        </a:spcBef>
                        <a:spcAft>
                          <a:spcPct val="0"/>
                        </a:spcAft>
                        <a:defRPr>
                          <a:solidFill>
                            <a:schemeClr val="tx1"/>
                          </a:solidFill>
                          <a:latin typeface="Arial" pitchFamily="34" charset="0"/>
                          <a:ea typeface="ＭＳ Ｐゴシック" charset="-128"/>
                        </a:defRPr>
                      </a:lvl6pPr>
                      <a:lvl7pPr marL="2971800" indent="-228600" eaLnBrk="0" fontAlgn="base" hangingPunct="0">
                        <a:spcBef>
                          <a:spcPct val="20000"/>
                        </a:spcBef>
                        <a:spcAft>
                          <a:spcPct val="0"/>
                        </a:spcAft>
                        <a:defRPr>
                          <a:solidFill>
                            <a:schemeClr val="tx1"/>
                          </a:solidFill>
                          <a:latin typeface="Arial" pitchFamily="34" charset="0"/>
                          <a:ea typeface="ＭＳ Ｐゴシック" charset="-128"/>
                        </a:defRPr>
                      </a:lvl7pPr>
                      <a:lvl8pPr marL="3429000" indent="-228600" eaLnBrk="0" fontAlgn="base" hangingPunct="0">
                        <a:spcBef>
                          <a:spcPct val="20000"/>
                        </a:spcBef>
                        <a:spcAft>
                          <a:spcPct val="0"/>
                        </a:spcAft>
                        <a:defRPr>
                          <a:solidFill>
                            <a:schemeClr val="tx1"/>
                          </a:solidFill>
                          <a:latin typeface="Arial" pitchFamily="34" charset="0"/>
                          <a:ea typeface="ＭＳ Ｐゴシック" charset="-128"/>
                        </a:defRPr>
                      </a:lvl8pPr>
                      <a:lvl9pPr marL="3886200" indent="-228600" eaLnBrk="0" fontAlgn="base" hangingPunct="0">
                        <a:spcBef>
                          <a:spcPct val="20000"/>
                        </a:spcBef>
                        <a:spcAft>
                          <a:spcPct val="0"/>
                        </a:spcAft>
                        <a:defRPr>
                          <a:solidFill>
                            <a:schemeClr val="tx1"/>
                          </a:solidFill>
                          <a:latin typeface="Arial" pitchFamily="34"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000" b="1" i="0" u="none" strike="noStrike" cap="none" normalizeH="0" baseline="0" smtClean="0">
                          <a:ln>
                            <a:noFill/>
                          </a:ln>
                          <a:solidFill>
                            <a:srgbClr val="000000"/>
                          </a:solidFill>
                          <a:effectLst/>
                          <a:latin typeface="Arial" pitchFamily="34" charset="0"/>
                          <a:ea typeface="Calibri" pitchFamily="34" charset="0"/>
                          <a:cs typeface="Times New Roman" pitchFamily="18" charset="0"/>
                        </a:rPr>
                        <a:t>U34</a:t>
                      </a:r>
                      <a:endParaRPr kumimoji="0" lang="en-GB" altLang="fr-F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2F2F2"/>
                    </a:solidFill>
                  </a:tcPr>
                </a:tc>
              </a:tr>
              <a:tr h="401638">
                <a:tc>
                  <a:txBody>
                    <a:bodyPr/>
                    <a:lstStyle>
                      <a:lvl1pPr marL="141288" eaLnBrk="0" hangingPunct="0">
                        <a:spcBef>
                          <a:spcPct val="20000"/>
                        </a:spcBef>
                        <a:defRPr sz="2800">
                          <a:solidFill>
                            <a:schemeClr val="tx1"/>
                          </a:solidFill>
                          <a:latin typeface="Arial" pitchFamily="34" charset="0"/>
                          <a:ea typeface="ＭＳ Ｐゴシック" charset="-128"/>
                        </a:defRPr>
                      </a:lvl1pPr>
                      <a:lvl2pPr marL="742950" indent="-285750" eaLnBrk="0" hangingPunct="0">
                        <a:spcBef>
                          <a:spcPct val="20000"/>
                        </a:spcBef>
                        <a:defRPr sz="2400">
                          <a:solidFill>
                            <a:schemeClr val="tx1"/>
                          </a:solidFill>
                          <a:latin typeface="Arial" pitchFamily="34" charset="0"/>
                          <a:ea typeface="ＭＳ Ｐゴシック" charset="-128"/>
                        </a:defRPr>
                      </a:lvl2pPr>
                      <a:lvl3pPr marL="1143000" indent="-228600" eaLnBrk="0" hangingPunct="0">
                        <a:spcBef>
                          <a:spcPct val="20000"/>
                        </a:spcBef>
                        <a:defRPr sz="2000">
                          <a:solidFill>
                            <a:schemeClr val="tx1"/>
                          </a:solidFill>
                          <a:latin typeface="Arial" pitchFamily="34" charset="0"/>
                          <a:ea typeface="ＭＳ Ｐゴシック" charset="-128"/>
                        </a:defRPr>
                      </a:lvl3pPr>
                      <a:lvl4pPr marL="1600200" indent="-228600" eaLnBrk="0" hangingPunct="0">
                        <a:spcBef>
                          <a:spcPct val="20000"/>
                        </a:spcBef>
                        <a:defRPr>
                          <a:solidFill>
                            <a:schemeClr val="tx1"/>
                          </a:solidFill>
                          <a:latin typeface="Arial" pitchFamily="34" charset="0"/>
                          <a:ea typeface="ＭＳ Ｐゴシック" charset="-128"/>
                        </a:defRPr>
                      </a:lvl4pPr>
                      <a:lvl5pPr marL="2057400" indent="-228600" eaLnBrk="0" hangingPunct="0">
                        <a:spcBef>
                          <a:spcPct val="20000"/>
                        </a:spcBef>
                        <a:defRPr>
                          <a:solidFill>
                            <a:schemeClr val="tx1"/>
                          </a:solidFill>
                          <a:latin typeface="Arial" pitchFamily="34" charset="0"/>
                          <a:ea typeface="ＭＳ Ｐゴシック" charset="-128"/>
                        </a:defRPr>
                      </a:lvl5pPr>
                      <a:lvl6pPr marL="2514600" indent="-228600" eaLnBrk="0" fontAlgn="base" hangingPunct="0">
                        <a:spcBef>
                          <a:spcPct val="20000"/>
                        </a:spcBef>
                        <a:spcAft>
                          <a:spcPct val="0"/>
                        </a:spcAft>
                        <a:defRPr>
                          <a:solidFill>
                            <a:schemeClr val="tx1"/>
                          </a:solidFill>
                          <a:latin typeface="Arial" pitchFamily="34" charset="0"/>
                          <a:ea typeface="ＭＳ Ｐゴシック" charset="-128"/>
                        </a:defRPr>
                      </a:lvl6pPr>
                      <a:lvl7pPr marL="2971800" indent="-228600" eaLnBrk="0" fontAlgn="base" hangingPunct="0">
                        <a:spcBef>
                          <a:spcPct val="20000"/>
                        </a:spcBef>
                        <a:spcAft>
                          <a:spcPct val="0"/>
                        </a:spcAft>
                        <a:defRPr>
                          <a:solidFill>
                            <a:schemeClr val="tx1"/>
                          </a:solidFill>
                          <a:latin typeface="Arial" pitchFamily="34" charset="0"/>
                          <a:ea typeface="ＭＳ Ｐゴシック" charset="-128"/>
                        </a:defRPr>
                      </a:lvl7pPr>
                      <a:lvl8pPr marL="3429000" indent="-228600" eaLnBrk="0" fontAlgn="base" hangingPunct="0">
                        <a:spcBef>
                          <a:spcPct val="20000"/>
                        </a:spcBef>
                        <a:spcAft>
                          <a:spcPct val="0"/>
                        </a:spcAft>
                        <a:defRPr>
                          <a:solidFill>
                            <a:schemeClr val="tx1"/>
                          </a:solidFill>
                          <a:latin typeface="Arial" pitchFamily="34" charset="0"/>
                          <a:ea typeface="ＭＳ Ｐゴシック" charset="-128"/>
                        </a:defRPr>
                      </a:lvl8pPr>
                      <a:lvl9pPr marL="3886200" indent="-228600" eaLnBrk="0" fontAlgn="base" hangingPunct="0">
                        <a:spcBef>
                          <a:spcPct val="20000"/>
                        </a:spcBef>
                        <a:spcAft>
                          <a:spcPct val="0"/>
                        </a:spcAft>
                        <a:defRPr>
                          <a:solidFill>
                            <a:schemeClr val="tx1"/>
                          </a:solidFill>
                          <a:latin typeface="Arial" pitchFamily="34" charset="0"/>
                          <a:ea typeface="ＭＳ Ｐゴシック" charset="-128"/>
                        </a:defRPr>
                      </a:lvl9pPr>
                    </a:lstStyle>
                    <a:p>
                      <a:pPr marL="141288" marR="0" lvl="0" indent="0" algn="l" defTabSz="914400" rtl="0" eaLnBrk="1" fontAlgn="base" latinLnBrk="0" hangingPunct="1">
                        <a:lnSpc>
                          <a:spcPct val="100000"/>
                        </a:lnSpc>
                        <a:spcBef>
                          <a:spcPct val="0"/>
                        </a:spcBef>
                        <a:spcAft>
                          <a:spcPct val="0"/>
                        </a:spcAft>
                        <a:buClrTx/>
                        <a:buSzTx/>
                        <a:buFontTx/>
                        <a:buNone/>
                        <a:tabLst/>
                      </a:pPr>
                      <a:r>
                        <a:rPr kumimoji="0" lang="fr-FR" altLang="fr-FR" sz="1000" b="1" i="0" u="none" strike="noStrike" cap="none" normalizeH="0" baseline="0" smtClean="0">
                          <a:ln>
                            <a:noFill/>
                          </a:ln>
                          <a:solidFill>
                            <a:srgbClr val="000000"/>
                          </a:solidFill>
                          <a:effectLst/>
                          <a:latin typeface="Arial" pitchFamily="34" charset="0"/>
                          <a:ea typeface="Calibri" pitchFamily="34" charset="0"/>
                          <a:cs typeface="Times New Roman" pitchFamily="18" charset="0"/>
                        </a:rPr>
                        <a:t>Sous-épreuve E35 : </a:t>
                      </a:r>
                      <a:r>
                        <a:rPr kumimoji="0" lang="fr-FR" altLang="fr-FR" sz="10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Prévention-santé-environnement</a:t>
                      </a:r>
                      <a:endParaRPr kumimoji="0" lang="en-GB" altLang="fr-F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defRPr sz="2800">
                          <a:solidFill>
                            <a:schemeClr val="tx1"/>
                          </a:solidFill>
                          <a:latin typeface="Arial" pitchFamily="34" charset="0"/>
                          <a:ea typeface="ＭＳ Ｐゴシック" charset="-128"/>
                        </a:defRPr>
                      </a:lvl1pPr>
                      <a:lvl2pPr marL="742950" indent="-285750" eaLnBrk="0" hangingPunct="0">
                        <a:spcBef>
                          <a:spcPct val="20000"/>
                        </a:spcBef>
                        <a:defRPr sz="2400">
                          <a:solidFill>
                            <a:schemeClr val="tx1"/>
                          </a:solidFill>
                          <a:latin typeface="Arial" pitchFamily="34" charset="0"/>
                          <a:ea typeface="ＭＳ Ｐゴシック" charset="-128"/>
                        </a:defRPr>
                      </a:lvl2pPr>
                      <a:lvl3pPr marL="1143000" indent="-228600" eaLnBrk="0" hangingPunct="0">
                        <a:spcBef>
                          <a:spcPct val="20000"/>
                        </a:spcBef>
                        <a:defRPr sz="2000">
                          <a:solidFill>
                            <a:schemeClr val="tx1"/>
                          </a:solidFill>
                          <a:latin typeface="Arial" pitchFamily="34" charset="0"/>
                          <a:ea typeface="ＭＳ Ｐゴシック" charset="-128"/>
                        </a:defRPr>
                      </a:lvl3pPr>
                      <a:lvl4pPr marL="1600200" indent="-228600" eaLnBrk="0" hangingPunct="0">
                        <a:spcBef>
                          <a:spcPct val="20000"/>
                        </a:spcBef>
                        <a:defRPr>
                          <a:solidFill>
                            <a:schemeClr val="tx1"/>
                          </a:solidFill>
                          <a:latin typeface="Arial" pitchFamily="34" charset="0"/>
                          <a:ea typeface="ＭＳ Ｐゴシック" charset="-128"/>
                        </a:defRPr>
                      </a:lvl4pPr>
                      <a:lvl5pPr marL="2057400" indent="-228600" eaLnBrk="0" hangingPunct="0">
                        <a:spcBef>
                          <a:spcPct val="20000"/>
                        </a:spcBef>
                        <a:defRPr>
                          <a:solidFill>
                            <a:schemeClr val="tx1"/>
                          </a:solidFill>
                          <a:latin typeface="Arial" pitchFamily="34" charset="0"/>
                          <a:ea typeface="ＭＳ Ｐゴシック" charset="-128"/>
                        </a:defRPr>
                      </a:lvl5pPr>
                      <a:lvl6pPr marL="2514600" indent="-228600" eaLnBrk="0" fontAlgn="base" hangingPunct="0">
                        <a:spcBef>
                          <a:spcPct val="20000"/>
                        </a:spcBef>
                        <a:spcAft>
                          <a:spcPct val="0"/>
                        </a:spcAft>
                        <a:defRPr>
                          <a:solidFill>
                            <a:schemeClr val="tx1"/>
                          </a:solidFill>
                          <a:latin typeface="Arial" pitchFamily="34" charset="0"/>
                          <a:ea typeface="ＭＳ Ｐゴシック" charset="-128"/>
                        </a:defRPr>
                      </a:lvl6pPr>
                      <a:lvl7pPr marL="2971800" indent="-228600" eaLnBrk="0" fontAlgn="base" hangingPunct="0">
                        <a:spcBef>
                          <a:spcPct val="20000"/>
                        </a:spcBef>
                        <a:spcAft>
                          <a:spcPct val="0"/>
                        </a:spcAft>
                        <a:defRPr>
                          <a:solidFill>
                            <a:schemeClr val="tx1"/>
                          </a:solidFill>
                          <a:latin typeface="Arial" pitchFamily="34" charset="0"/>
                          <a:ea typeface="ＭＳ Ｐゴシック" charset="-128"/>
                        </a:defRPr>
                      </a:lvl7pPr>
                      <a:lvl8pPr marL="3429000" indent="-228600" eaLnBrk="0" fontAlgn="base" hangingPunct="0">
                        <a:spcBef>
                          <a:spcPct val="20000"/>
                        </a:spcBef>
                        <a:spcAft>
                          <a:spcPct val="0"/>
                        </a:spcAft>
                        <a:defRPr>
                          <a:solidFill>
                            <a:schemeClr val="tx1"/>
                          </a:solidFill>
                          <a:latin typeface="Arial" pitchFamily="34" charset="0"/>
                          <a:ea typeface="ＭＳ Ｐゴシック" charset="-128"/>
                        </a:defRPr>
                      </a:lvl8pPr>
                      <a:lvl9pPr marL="3886200" indent="-228600" eaLnBrk="0" fontAlgn="base" hangingPunct="0">
                        <a:spcBef>
                          <a:spcPct val="20000"/>
                        </a:spcBef>
                        <a:spcAft>
                          <a:spcPct val="0"/>
                        </a:spcAft>
                        <a:defRPr>
                          <a:solidFill>
                            <a:schemeClr val="tx1"/>
                          </a:solidFill>
                          <a:latin typeface="Arial" pitchFamily="34"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000" b="1" i="0" u="none" strike="noStrike" cap="none" normalizeH="0" baseline="0" smtClean="0">
                          <a:ln>
                            <a:noFill/>
                          </a:ln>
                          <a:solidFill>
                            <a:srgbClr val="000000"/>
                          </a:solidFill>
                          <a:effectLst/>
                          <a:latin typeface="Arial" pitchFamily="34" charset="0"/>
                          <a:ea typeface="Calibri" pitchFamily="34" charset="0"/>
                          <a:cs typeface="Times New Roman" pitchFamily="18" charset="0"/>
                        </a:rPr>
                        <a:t>U35</a:t>
                      </a:r>
                      <a:endParaRPr kumimoji="0" lang="en-GB" altLang="fr-F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marL="161925" eaLnBrk="0" hangingPunct="0">
                        <a:spcBef>
                          <a:spcPct val="20000"/>
                        </a:spcBef>
                        <a:defRPr sz="2800">
                          <a:solidFill>
                            <a:schemeClr val="tx1"/>
                          </a:solidFill>
                          <a:latin typeface="Arial" pitchFamily="34" charset="0"/>
                          <a:ea typeface="ＭＳ Ｐゴシック" charset="-128"/>
                        </a:defRPr>
                      </a:lvl1pPr>
                      <a:lvl2pPr marL="742950" indent="-285750" eaLnBrk="0" hangingPunct="0">
                        <a:spcBef>
                          <a:spcPct val="20000"/>
                        </a:spcBef>
                        <a:defRPr sz="2400">
                          <a:solidFill>
                            <a:schemeClr val="tx1"/>
                          </a:solidFill>
                          <a:latin typeface="Arial" pitchFamily="34" charset="0"/>
                          <a:ea typeface="ＭＳ Ｐゴシック" charset="-128"/>
                        </a:defRPr>
                      </a:lvl2pPr>
                      <a:lvl3pPr marL="1143000" indent="-228600" eaLnBrk="0" hangingPunct="0">
                        <a:spcBef>
                          <a:spcPct val="20000"/>
                        </a:spcBef>
                        <a:defRPr sz="2000">
                          <a:solidFill>
                            <a:schemeClr val="tx1"/>
                          </a:solidFill>
                          <a:latin typeface="Arial" pitchFamily="34" charset="0"/>
                          <a:ea typeface="ＭＳ Ｐゴシック" charset="-128"/>
                        </a:defRPr>
                      </a:lvl3pPr>
                      <a:lvl4pPr marL="1600200" indent="-228600" eaLnBrk="0" hangingPunct="0">
                        <a:spcBef>
                          <a:spcPct val="20000"/>
                        </a:spcBef>
                        <a:defRPr>
                          <a:solidFill>
                            <a:schemeClr val="tx1"/>
                          </a:solidFill>
                          <a:latin typeface="Arial" pitchFamily="34" charset="0"/>
                          <a:ea typeface="ＭＳ Ｐゴシック" charset="-128"/>
                        </a:defRPr>
                      </a:lvl4pPr>
                      <a:lvl5pPr marL="2057400" indent="-228600" eaLnBrk="0" hangingPunct="0">
                        <a:spcBef>
                          <a:spcPct val="20000"/>
                        </a:spcBef>
                        <a:defRPr>
                          <a:solidFill>
                            <a:schemeClr val="tx1"/>
                          </a:solidFill>
                          <a:latin typeface="Arial" pitchFamily="34" charset="0"/>
                          <a:ea typeface="ＭＳ Ｐゴシック" charset="-128"/>
                        </a:defRPr>
                      </a:lvl5pPr>
                      <a:lvl6pPr marL="2514600" indent="-228600" eaLnBrk="0" fontAlgn="base" hangingPunct="0">
                        <a:spcBef>
                          <a:spcPct val="20000"/>
                        </a:spcBef>
                        <a:spcAft>
                          <a:spcPct val="0"/>
                        </a:spcAft>
                        <a:defRPr>
                          <a:solidFill>
                            <a:schemeClr val="tx1"/>
                          </a:solidFill>
                          <a:latin typeface="Arial" pitchFamily="34" charset="0"/>
                          <a:ea typeface="ＭＳ Ｐゴシック" charset="-128"/>
                        </a:defRPr>
                      </a:lvl6pPr>
                      <a:lvl7pPr marL="2971800" indent="-228600" eaLnBrk="0" fontAlgn="base" hangingPunct="0">
                        <a:spcBef>
                          <a:spcPct val="20000"/>
                        </a:spcBef>
                        <a:spcAft>
                          <a:spcPct val="0"/>
                        </a:spcAft>
                        <a:defRPr>
                          <a:solidFill>
                            <a:schemeClr val="tx1"/>
                          </a:solidFill>
                          <a:latin typeface="Arial" pitchFamily="34" charset="0"/>
                          <a:ea typeface="ＭＳ Ｐゴシック" charset="-128"/>
                        </a:defRPr>
                      </a:lvl7pPr>
                      <a:lvl8pPr marL="3429000" indent="-228600" eaLnBrk="0" fontAlgn="base" hangingPunct="0">
                        <a:spcBef>
                          <a:spcPct val="20000"/>
                        </a:spcBef>
                        <a:spcAft>
                          <a:spcPct val="0"/>
                        </a:spcAft>
                        <a:defRPr>
                          <a:solidFill>
                            <a:schemeClr val="tx1"/>
                          </a:solidFill>
                          <a:latin typeface="Arial" pitchFamily="34" charset="0"/>
                          <a:ea typeface="ＭＳ Ｐゴシック" charset="-128"/>
                        </a:defRPr>
                      </a:lvl8pPr>
                      <a:lvl9pPr marL="3886200" indent="-228600" eaLnBrk="0" fontAlgn="base" hangingPunct="0">
                        <a:spcBef>
                          <a:spcPct val="20000"/>
                        </a:spcBef>
                        <a:spcAft>
                          <a:spcPct val="0"/>
                        </a:spcAft>
                        <a:defRPr>
                          <a:solidFill>
                            <a:schemeClr val="tx1"/>
                          </a:solidFill>
                          <a:latin typeface="Arial" pitchFamily="34" charset="0"/>
                          <a:ea typeface="ＭＳ Ｐゴシック" charset="-128"/>
                        </a:defRPr>
                      </a:lvl9pPr>
                    </a:lstStyle>
                    <a:p>
                      <a:pPr marL="161925" marR="0" lvl="0" indent="0" algn="l" defTabSz="914400" rtl="0" eaLnBrk="1" fontAlgn="base" latinLnBrk="0" hangingPunct="1">
                        <a:lnSpc>
                          <a:spcPct val="100000"/>
                        </a:lnSpc>
                        <a:spcBef>
                          <a:spcPct val="0"/>
                        </a:spcBef>
                        <a:spcAft>
                          <a:spcPct val="0"/>
                        </a:spcAft>
                        <a:buClrTx/>
                        <a:buSzTx/>
                        <a:buFontTx/>
                        <a:buNone/>
                        <a:tabLst/>
                      </a:pPr>
                      <a:r>
                        <a:rPr kumimoji="0" lang="fr-FR" altLang="fr-FR" sz="1000" b="1" i="0" u="none" strike="noStrike" cap="none" normalizeH="0" baseline="0" smtClean="0">
                          <a:ln>
                            <a:noFill/>
                          </a:ln>
                          <a:solidFill>
                            <a:srgbClr val="000000"/>
                          </a:solidFill>
                          <a:effectLst/>
                          <a:latin typeface="Arial" pitchFamily="34" charset="0"/>
                          <a:ea typeface="Calibri" pitchFamily="34" charset="0"/>
                          <a:cs typeface="Times New Roman" pitchFamily="18" charset="0"/>
                        </a:rPr>
                        <a:t>Sous-épreuve E35 : </a:t>
                      </a:r>
                      <a:r>
                        <a:rPr kumimoji="0" lang="fr-FR" altLang="fr-FR" sz="10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Prévention-santé-environnement</a:t>
                      </a:r>
                      <a:endParaRPr kumimoji="0" lang="en-GB" altLang="fr-F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defRPr sz="2800">
                          <a:solidFill>
                            <a:schemeClr val="tx1"/>
                          </a:solidFill>
                          <a:latin typeface="Arial" pitchFamily="34" charset="0"/>
                          <a:ea typeface="ＭＳ Ｐゴシック" charset="-128"/>
                        </a:defRPr>
                      </a:lvl1pPr>
                      <a:lvl2pPr marL="742950" indent="-285750" eaLnBrk="0" hangingPunct="0">
                        <a:spcBef>
                          <a:spcPct val="20000"/>
                        </a:spcBef>
                        <a:defRPr sz="2400">
                          <a:solidFill>
                            <a:schemeClr val="tx1"/>
                          </a:solidFill>
                          <a:latin typeface="Arial" pitchFamily="34" charset="0"/>
                          <a:ea typeface="ＭＳ Ｐゴシック" charset="-128"/>
                        </a:defRPr>
                      </a:lvl2pPr>
                      <a:lvl3pPr marL="1143000" indent="-228600" eaLnBrk="0" hangingPunct="0">
                        <a:spcBef>
                          <a:spcPct val="20000"/>
                        </a:spcBef>
                        <a:defRPr sz="2000">
                          <a:solidFill>
                            <a:schemeClr val="tx1"/>
                          </a:solidFill>
                          <a:latin typeface="Arial" pitchFamily="34" charset="0"/>
                          <a:ea typeface="ＭＳ Ｐゴシック" charset="-128"/>
                        </a:defRPr>
                      </a:lvl3pPr>
                      <a:lvl4pPr marL="1600200" indent="-228600" eaLnBrk="0" hangingPunct="0">
                        <a:spcBef>
                          <a:spcPct val="20000"/>
                        </a:spcBef>
                        <a:defRPr>
                          <a:solidFill>
                            <a:schemeClr val="tx1"/>
                          </a:solidFill>
                          <a:latin typeface="Arial" pitchFamily="34" charset="0"/>
                          <a:ea typeface="ＭＳ Ｐゴシック" charset="-128"/>
                        </a:defRPr>
                      </a:lvl4pPr>
                      <a:lvl5pPr marL="2057400" indent="-228600" eaLnBrk="0" hangingPunct="0">
                        <a:spcBef>
                          <a:spcPct val="20000"/>
                        </a:spcBef>
                        <a:defRPr>
                          <a:solidFill>
                            <a:schemeClr val="tx1"/>
                          </a:solidFill>
                          <a:latin typeface="Arial" pitchFamily="34" charset="0"/>
                          <a:ea typeface="ＭＳ Ｐゴシック" charset="-128"/>
                        </a:defRPr>
                      </a:lvl5pPr>
                      <a:lvl6pPr marL="2514600" indent="-228600" eaLnBrk="0" fontAlgn="base" hangingPunct="0">
                        <a:spcBef>
                          <a:spcPct val="20000"/>
                        </a:spcBef>
                        <a:spcAft>
                          <a:spcPct val="0"/>
                        </a:spcAft>
                        <a:defRPr>
                          <a:solidFill>
                            <a:schemeClr val="tx1"/>
                          </a:solidFill>
                          <a:latin typeface="Arial" pitchFamily="34" charset="0"/>
                          <a:ea typeface="ＭＳ Ｐゴシック" charset="-128"/>
                        </a:defRPr>
                      </a:lvl6pPr>
                      <a:lvl7pPr marL="2971800" indent="-228600" eaLnBrk="0" fontAlgn="base" hangingPunct="0">
                        <a:spcBef>
                          <a:spcPct val="20000"/>
                        </a:spcBef>
                        <a:spcAft>
                          <a:spcPct val="0"/>
                        </a:spcAft>
                        <a:defRPr>
                          <a:solidFill>
                            <a:schemeClr val="tx1"/>
                          </a:solidFill>
                          <a:latin typeface="Arial" pitchFamily="34" charset="0"/>
                          <a:ea typeface="ＭＳ Ｐゴシック" charset="-128"/>
                        </a:defRPr>
                      </a:lvl7pPr>
                      <a:lvl8pPr marL="3429000" indent="-228600" eaLnBrk="0" fontAlgn="base" hangingPunct="0">
                        <a:spcBef>
                          <a:spcPct val="20000"/>
                        </a:spcBef>
                        <a:spcAft>
                          <a:spcPct val="0"/>
                        </a:spcAft>
                        <a:defRPr>
                          <a:solidFill>
                            <a:schemeClr val="tx1"/>
                          </a:solidFill>
                          <a:latin typeface="Arial" pitchFamily="34" charset="0"/>
                          <a:ea typeface="ＭＳ Ｐゴシック" charset="-128"/>
                        </a:defRPr>
                      </a:lvl8pPr>
                      <a:lvl9pPr marL="3886200" indent="-228600" eaLnBrk="0" fontAlgn="base" hangingPunct="0">
                        <a:spcBef>
                          <a:spcPct val="20000"/>
                        </a:spcBef>
                        <a:spcAft>
                          <a:spcPct val="0"/>
                        </a:spcAft>
                        <a:defRPr>
                          <a:solidFill>
                            <a:schemeClr val="tx1"/>
                          </a:solidFill>
                          <a:latin typeface="Arial" pitchFamily="34"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000" b="1" i="0" u="none" strike="noStrike" cap="none" normalizeH="0" baseline="0" smtClean="0">
                          <a:ln>
                            <a:noFill/>
                          </a:ln>
                          <a:solidFill>
                            <a:srgbClr val="000000"/>
                          </a:solidFill>
                          <a:effectLst/>
                          <a:latin typeface="Arial" pitchFamily="34" charset="0"/>
                          <a:ea typeface="Calibri" pitchFamily="34" charset="0"/>
                          <a:cs typeface="Times New Roman" pitchFamily="18" charset="0"/>
                        </a:rPr>
                        <a:t>U35</a:t>
                      </a:r>
                      <a:endParaRPr kumimoji="0" lang="en-GB" altLang="fr-F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2F2F2"/>
                    </a:solidFill>
                  </a:tcPr>
                </a:tc>
              </a:tr>
            </a:tbl>
          </a:graphicData>
        </a:graphic>
      </p:graphicFrame>
      <p:sp>
        <p:nvSpPr>
          <p:cNvPr id="17468" name="ZoneTexte 2"/>
          <p:cNvSpPr txBox="1">
            <a:spLocks noChangeArrowheads="1"/>
          </p:cNvSpPr>
          <p:nvPr/>
        </p:nvSpPr>
        <p:spPr bwMode="auto">
          <a:xfrm>
            <a:off x="899592" y="452917"/>
            <a:ext cx="788575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chemeClr val="tx1"/>
                </a:solidFill>
                <a:latin typeface="Comic Sans MS" pitchFamily="66" charset="0"/>
                <a:ea typeface="ＭＳ Ｐゴシック" charset="-128"/>
              </a:defRPr>
            </a:lvl1pPr>
            <a:lvl2pPr marL="742950" indent="-285750" eaLnBrk="0" hangingPunct="0">
              <a:defRPr sz="1400">
                <a:solidFill>
                  <a:schemeClr val="tx1"/>
                </a:solidFill>
                <a:latin typeface="Comic Sans MS" pitchFamily="66" charset="0"/>
                <a:ea typeface="ＭＳ Ｐゴシック" charset="-128"/>
              </a:defRPr>
            </a:lvl2pPr>
            <a:lvl3pPr marL="1143000" indent="-228600" eaLnBrk="0" hangingPunct="0">
              <a:defRPr sz="1400">
                <a:solidFill>
                  <a:schemeClr val="tx1"/>
                </a:solidFill>
                <a:latin typeface="Comic Sans MS" pitchFamily="66" charset="0"/>
                <a:ea typeface="ＭＳ Ｐゴシック" charset="-128"/>
              </a:defRPr>
            </a:lvl3pPr>
            <a:lvl4pPr marL="1600200" indent="-228600" eaLnBrk="0" hangingPunct="0">
              <a:defRPr sz="1400">
                <a:solidFill>
                  <a:schemeClr val="tx1"/>
                </a:solidFill>
                <a:latin typeface="Comic Sans MS" pitchFamily="66" charset="0"/>
                <a:ea typeface="ＭＳ Ｐゴシック" charset="-128"/>
              </a:defRPr>
            </a:lvl4pPr>
            <a:lvl5pPr marL="2057400" indent="-228600" eaLnBrk="0" hangingPunct="0">
              <a:defRPr sz="1400">
                <a:solidFill>
                  <a:schemeClr val="tx1"/>
                </a:solidFill>
                <a:latin typeface="Comic Sans MS" pitchFamily="66" charset="0"/>
                <a:ea typeface="ＭＳ Ｐゴシック" charset="-128"/>
              </a:defRPr>
            </a:lvl5pPr>
            <a:lvl6pPr marL="2514600" indent="-228600" eaLnBrk="0" fontAlgn="base" hangingPunct="0">
              <a:spcBef>
                <a:spcPct val="0"/>
              </a:spcBef>
              <a:spcAft>
                <a:spcPct val="0"/>
              </a:spcAft>
              <a:defRPr sz="1400">
                <a:solidFill>
                  <a:schemeClr val="tx1"/>
                </a:solidFill>
                <a:latin typeface="Comic Sans MS" pitchFamily="66" charset="0"/>
                <a:ea typeface="ＭＳ Ｐゴシック" charset="-128"/>
              </a:defRPr>
            </a:lvl6pPr>
            <a:lvl7pPr marL="2971800" indent="-228600" eaLnBrk="0" fontAlgn="base" hangingPunct="0">
              <a:spcBef>
                <a:spcPct val="0"/>
              </a:spcBef>
              <a:spcAft>
                <a:spcPct val="0"/>
              </a:spcAft>
              <a:defRPr sz="1400">
                <a:solidFill>
                  <a:schemeClr val="tx1"/>
                </a:solidFill>
                <a:latin typeface="Comic Sans MS" pitchFamily="66" charset="0"/>
                <a:ea typeface="ＭＳ Ｐゴシック" charset="-128"/>
              </a:defRPr>
            </a:lvl7pPr>
            <a:lvl8pPr marL="3429000" indent="-228600" eaLnBrk="0" fontAlgn="base" hangingPunct="0">
              <a:spcBef>
                <a:spcPct val="0"/>
              </a:spcBef>
              <a:spcAft>
                <a:spcPct val="0"/>
              </a:spcAft>
              <a:defRPr sz="1400">
                <a:solidFill>
                  <a:schemeClr val="tx1"/>
                </a:solidFill>
                <a:latin typeface="Comic Sans MS" pitchFamily="66" charset="0"/>
                <a:ea typeface="ＭＳ Ｐゴシック" charset="-128"/>
              </a:defRPr>
            </a:lvl8pPr>
            <a:lvl9pPr marL="3886200" indent="-228600" eaLnBrk="0" fontAlgn="base" hangingPunct="0">
              <a:spcBef>
                <a:spcPct val="0"/>
              </a:spcBef>
              <a:spcAft>
                <a:spcPct val="0"/>
              </a:spcAft>
              <a:defRPr sz="1400">
                <a:solidFill>
                  <a:schemeClr val="tx1"/>
                </a:solidFill>
                <a:latin typeface="Comic Sans MS" pitchFamily="66" charset="0"/>
                <a:ea typeface="ＭＳ Ｐゴシック" charset="-128"/>
              </a:defRPr>
            </a:lvl9pPr>
          </a:lstStyle>
          <a:p>
            <a:pPr eaLnBrk="1" hangingPunct="1"/>
            <a:r>
              <a:rPr lang="fr-FR" altLang="fr-FR" sz="2000" b="1" dirty="0" smtClean="0">
                <a:solidFill>
                  <a:srgbClr val="000000"/>
                </a:solidFill>
                <a:latin typeface="Calibri" pitchFamily="34" charset="0"/>
              </a:rPr>
              <a:t>Correspondance </a:t>
            </a:r>
            <a:r>
              <a:rPr lang="fr-FR" altLang="fr-FR" sz="2000" b="1" dirty="0">
                <a:solidFill>
                  <a:srgbClr val="000000"/>
                </a:solidFill>
                <a:latin typeface="Calibri" pitchFamily="34" charset="0"/>
              </a:rPr>
              <a:t>entre épreuves de l'ancien et du nouveau diplôme</a:t>
            </a:r>
          </a:p>
        </p:txBody>
      </p:sp>
      <p:sp>
        <p:nvSpPr>
          <p:cNvPr id="5" name="Rectangle à coins arrondis 4"/>
          <p:cNvSpPr/>
          <p:nvPr/>
        </p:nvSpPr>
        <p:spPr>
          <a:xfrm>
            <a:off x="611560" y="3573016"/>
            <a:ext cx="7920880" cy="1728192"/>
          </a:xfrm>
          <a:prstGeom prst="roundRect">
            <a:avLst/>
          </a:prstGeom>
          <a:gradFill flip="none" rotWithShape="1">
            <a:gsLst>
              <a:gs pos="0">
                <a:schemeClr val="accent1">
                  <a:shade val="51000"/>
                  <a:satMod val="130000"/>
                  <a:alpha val="10000"/>
                </a:schemeClr>
              </a:gs>
              <a:gs pos="80000">
                <a:schemeClr val="accent1">
                  <a:shade val="93000"/>
                  <a:satMod val="130000"/>
                  <a:alpha val="10000"/>
                </a:schemeClr>
              </a:gs>
              <a:gs pos="100000">
                <a:schemeClr val="accent1">
                  <a:shade val="94000"/>
                  <a:satMod val="135000"/>
                  <a:alpha val="10000"/>
                </a:schemeClr>
              </a:gs>
            </a:gsLst>
            <a:lin ang="16200000" scaled="0"/>
            <a:tileRect/>
          </a:gradFill>
          <a:ln w="28575" cmpd="sng">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6" name="Rectangle à coins arrondis 5"/>
          <p:cNvSpPr/>
          <p:nvPr/>
        </p:nvSpPr>
        <p:spPr>
          <a:xfrm>
            <a:off x="611560" y="2132856"/>
            <a:ext cx="7920880" cy="576064"/>
          </a:xfrm>
          <a:prstGeom prst="roundRect">
            <a:avLst/>
          </a:prstGeom>
          <a:gradFill flip="none" rotWithShape="1">
            <a:gsLst>
              <a:gs pos="0">
                <a:schemeClr val="accent1">
                  <a:shade val="51000"/>
                  <a:satMod val="130000"/>
                  <a:alpha val="10000"/>
                </a:schemeClr>
              </a:gs>
              <a:gs pos="80000">
                <a:schemeClr val="accent1">
                  <a:shade val="93000"/>
                  <a:satMod val="130000"/>
                  <a:alpha val="10000"/>
                </a:schemeClr>
              </a:gs>
              <a:gs pos="100000">
                <a:schemeClr val="accent1">
                  <a:shade val="94000"/>
                  <a:satMod val="135000"/>
                  <a:alpha val="10000"/>
                </a:schemeClr>
              </a:gs>
            </a:gsLst>
            <a:lin ang="16200000" scaled="0"/>
            <a:tileRect/>
          </a:gradFill>
          <a:ln w="28575" cmpd="sng">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4768982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re 1"/>
          <p:cNvSpPr txBox="1">
            <a:spLocks/>
          </p:cNvSpPr>
          <p:nvPr/>
        </p:nvSpPr>
        <p:spPr bwMode="auto">
          <a:xfrm>
            <a:off x="457200" y="274638"/>
            <a:ext cx="8229600"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400">
                <a:solidFill>
                  <a:schemeClr val="tx1"/>
                </a:solidFill>
                <a:latin typeface="Comic Sans MS" pitchFamily="66" charset="0"/>
                <a:ea typeface="ＭＳ Ｐゴシック" charset="-128"/>
              </a:defRPr>
            </a:lvl1pPr>
            <a:lvl2pPr marL="742950" indent="-285750" eaLnBrk="0" hangingPunct="0">
              <a:defRPr sz="1400">
                <a:solidFill>
                  <a:schemeClr val="tx1"/>
                </a:solidFill>
                <a:latin typeface="Comic Sans MS" pitchFamily="66" charset="0"/>
                <a:ea typeface="ＭＳ Ｐゴシック" charset="-128"/>
              </a:defRPr>
            </a:lvl2pPr>
            <a:lvl3pPr marL="1143000" indent="-228600" eaLnBrk="0" hangingPunct="0">
              <a:defRPr sz="1400">
                <a:solidFill>
                  <a:schemeClr val="tx1"/>
                </a:solidFill>
                <a:latin typeface="Comic Sans MS" pitchFamily="66" charset="0"/>
                <a:ea typeface="ＭＳ Ｐゴシック" charset="-128"/>
              </a:defRPr>
            </a:lvl3pPr>
            <a:lvl4pPr marL="1600200" indent="-228600" eaLnBrk="0" hangingPunct="0">
              <a:defRPr sz="1400">
                <a:solidFill>
                  <a:schemeClr val="tx1"/>
                </a:solidFill>
                <a:latin typeface="Comic Sans MS" pitchFamily="66" charset="0"/>
                <a:ea typeface="ＭＳ Ｐゴシック" charset="-128"/>
              </a:defRPr>
            </a:lvl4pPr>
            <a:lvl5pPr marL="2057400" indent="-228600" eaLnBrk="0" hangingPunct="0">
              <a:defRPr sz="1400">
                <a:solidFill>
                  <a:schemeClr val="tx1"/>
                </a:solidFill>
                <a:latin typeface="Comic Sans MS" pitchFamily="66" charset="0"/>
                <a:ea typeface="ＭＳ Ｐゴシック" charset="-128"/>
              </a:defRPr>
            </a:lvl5pPr>
            <a:lvl6pPr marL="2514600" indent="-228600" eaLnBrk="0" fontAlgn="base" hangingPunct="0">
              <a:spcBef>
                <a:spcPct val="0"/>
              </a:spcBef>
              <a:spcAft>
                <a:spcPct val="0"/>
              </a:spcAft>
              <a:defRPr sz="1400">
                <a:solidFill>
                  <a:schemeClr val="tx1"/>
                </a:solidFill>
                <a:latin typeface="Comic Sans MS" pitchFamily="66" charset="0"/>
                <a:ea typeface="ＭＳ Ｐゴシック" charset="-128"/>
              </a:defRPr>
            </a:lvl6pPr>
            <a:lvl7pPr marL="2971800" indent="-228600" eaLnBrk="0" fontAlgn="base" hangingPunct="0">
              <a:spcBef>
                <a:spcPct val="0"/>
              </a:spcBef>
              <a:spcAft>
                <a:spcPct val="0"/>
              </a:spcAft>
              <a:defRPr sz="1400">
                <a:solidFill>
                  <a:schemeClr val="tx1"/>
                </a:solidFill>
                <a:latin typeface="Comic Sans MS" pitchFamily="66" charset="0"/>
                <a:ea typeface="ＭＳ Ｐゴシック" charset="-128"/>
              </a:defRPr>
            </a:lvl7pPr>
            <a:lvl8pPr marL="3429000" indent="-228600" eaLnBrk="0" fontAlgn="base" hangingPunct="0">
              <a:spcBef>
                <a:spcPct val="0"/>
              </a:spcBef>
              <a:spcAft>
                <a:spcPct val="0"/>
              </a:spcAft>
              <a:defRPr sz="1400">
                <a:solidFill>
                  <a:schemeClr val="tx1"/>
                </a:solidFill>
                <a:latin typeface="Comic Sans MS" pitchFamily="66" charset="0"/>
                <a:ea typeface="ＭＳ Ｐゴシック" charset="-128"/>
              </a:defRPr>
            </a:lvl8pPr>
            <a:lvl9pPr marL="3886200" indent="-228600" eaLnBrk="0" fontAlgn="base" hangingPunct="0">
              <a:spcBef>
                <a:spcPct val="0"/>
              </a:spcBef>
              <a:spcAft>
                <a:spcPct val="0"/>
              </a:spcAft>
              <a:defRPr sz="1400">
                <a:solidFill>
                  <a:schemeClr val="tx1"/>
                </a:solidFill>
                <a:latin typeface="Comic Sans MS" pitchFamily="66" charset="0"/>
                <a:ea typeface="ＭＳ Ｐゴシック" charset="-128"/>
              </a:defRPr>
            </a:lvl9pPr>
          </a:lstStyle>
          <a:p>
            <a:pPr algn="ctr" eaLnBrk="1" hangingPunct="1"/>
            <a:r>
              <a:rPr lang="fr-FR" altLang="fr-FR" sz="2400" b="1">
                <a:solidFill>
                  <a:srgbClr val="000000"/>
                </a:solidFill>
                <a:latin typeface="Calibri" pitchFamily="34" charset="0"/>
              </a:rPr>
              <a:t>Les points forts de la rénovation </a:t>
            </a:r>
          </a:p>
        </p:txBody>
      </p:sp>
      <p:sp>
        <p:nvSpPr>
          <p:cNvPr id="17" name="Espace réservé du contenu 2"/>
          <p:cNvSpPr txBox="1">
            <a:spLocks/>
          </p:cNvSpPr>
          <p:nvPr/>
        </p:nvSpPr>
        <p:spPr>
          <a:xfrm>
            <a:off x="395288" y="4076700"/>
            <a:ext cx="8229600" cy="1800225"/>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endParaRPr lang="fr-FR" sz="1800" smtClean="0">
              <a:solidFill>
                <a:sysClr val="windowText" lastClr="000000"/>
              </a:solidFill>
              <a:latin typeface="Calibri"/>
            </a:endParaRPr>
          </a:p>
          <a:p>
            <a:pPr marL="0" indent="0" fontAlgn="auto">
              <a:spcAft>
                <a:spcPts val="0"/>
              </a:spcAft>
              <a:buFont typeface="Arial" pitchFamily="34" charset="0"/>
              <a:buNone/>
              <a:defRPr/>
            </a:pPr>
            <a:r>
              <a:rPr lang="fr-FR" sz="1800" b="1" smtClean="0">
                <a:solidFill>
                  <a:sysClr val="windowText" lastClr="000000"/>
                </a:solidFill>
                <a:latin typeface="Calibri"/>
              </a:rPr>
              <a:t>Référentiel de certification </a:t>
            </a:r>
          </a:p>
          <a:p>
            <a:pPr fontAlgn="auto">
              <a:spcAft>
                <a:spcPts val="0"/>
              </a:spcAft>
              <a:defRPr/>
            </a:pPr>
            <a:r>
              <a:rPr lang="fr-FR" sz="1800" smtClean="0">
                <a:solidFill>
                  <a:sysClr val="windowText" lastClr="000000"/>
                </a:solidFill>
                <a:latin typeface="Calibri"/>
              </a:rPr>
              <a:t>La communication technique (AFS) au service du diagnostic des systèmes et de la remise en conformité du véhicule</a:t>
            </a:r>
          </a:p>
          <a:p>
            <a:pPr fontAlgn="auto">
              <a:spcAft>
                <a:spcPts val="0"/>
              </a:spcAft>
              <a:defRPr/>
            </a:pPr>
            <a:r>
              <a:rPr lang="fr-FR" sz="1800" smtClean="0">
                <a:solidFill>
                  <a:sysClr val="windowText" lastClr="000000"/>
                </a:solidFill>
                <a:latin typeface="Calibri"/>
              </a:rPr>
              <a:t>Une formation au niveau IV intégrant la formation au niveau V</a:t>
            </a:r>
          </a:p>
          <a:p>
            <a:pPr marL="0" indent="0" fontAlgn="auto">
              <a:spcAft>
                <a:spcPts val="0"/>
              </a:spcAft>
              <a:buFont typeface="Arial" pitchFamily="34" charset="0"/>
              <a:buNone/>
              <a:defRPr/>
            </a:pPr>
            <a:endParaRPr lang="fr-FR" sz="1800" dirty="0" smtClean="0">
              <a:solidFill>
                <a:sysClr val="windowText" lastClr="000000"/>
              </a:solidFill>
              <a:latin typeface="Calibri"/>
            </a:endParaRPr>
          </a:p>
        </p:txBody>
      </p:sp>
      <p:sp>
        <p:nvSpPr>
          <p:cNvPr id="18" name="Espace réservé du contenu 2"/>
          <p:cNvSpPr txBox="1">
            <a:spLocks/>
          </p:cNvSpPr>
          <p:nvPr/>
        </p:nvSpPr>
        <p:spPr>
          <a:xfrm>
            <a:off x="468313" y="1052513"/>
            <a:ext cx="8229600" cy="1584325"/>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fr-FR" sz="1800" b="1" dirty="0" smtClean="0">
                <a:solidFill>
                  <a:prstClr val="black"/>
                </a:solidFill>
                <a:latin typeface="Calibri"/>
              </a:rPr>
              <a:t>Référentiel des activités professionnelles </a:t>
            </a:r>
          </a:p>
          <a:p>
            <a:pPr fontAlgn="auto">
              <a:spcAft>
                <a:spcPts val="0"/>
              </a:spcAft>
              <a:defRPr/>
            </a:pPr>
            <a:r>
              <a:rPr lang="fr-FR" sz="1800" dirty="0" smtClean="0">
                <a:solidFill>
                  <a:prstClr val="black"/>
                </a:solidFill>
                <a:latin typeface="Calibri"/>
              </a:rPr>
              <a:t>La protection de l'environnement (conséquences sur l'exercice du métier)</a:t>
            </a:r>
          </a:p>
          <a:p>
            <a:pPr fontAlgn="auto">
              <a:spcAft>
                <a:spcPts val="0"/>
              </a:spcAft>
              <a:defRPr/>
            </a:pPr>
            <a:r>
              <a:rPr lang="fr-FR" sz="1800" dirty="0" smtClean="0">
                <a:solidFill>
                  <a:prstClr val="black"/>
                </a:solidFill>
                <a:latin typeface="Calibri"/>
              </a:rPr>
              <a:t>L'évolution technique des véhicules</a:t>
            </a:r>
          </a:p>
          <a:p>
            <a:pPr fontAlgn="auto">
              <a:spcAft>
                <a:spcPts val="0"/>
              </a:spcAft>
              <a:defRPr/>
            </a:pPr>
            <a:r>
              <a:rPr lang="fr-FR" sz="1800" dirty="0" smtClean="0">
                <a:solidFill>
                  <a:prstClr val="black"/>
                </a:solidFill>
                <a:latin typeface="Calibri"/>
              </a:rPr>
              <a:t>L'évolution des relations avec la clientèle</a:t>
            </a:r>
          </a:p>
          <a:p>
            <a:pPr marL="0" indent="0" fontAlgn="auto">
              <a:spcAft>
                <a:spcPts val="0"/>
              </a:spcAft>
              <a:buFont typeface="Arial" pitchFamily="34" charset="0"/>
              <a:buNone/>
              <a:defRPr/>
            </a:pPr>
            <a:endParaRPr lang="fr-FR" sz="1800" dirty="0" smtClean="0">
              <a:solidFill>
                <a:prstClr val="black"/>
              </a:solidFill>
              <a:latin typeface="Calibri"/>
            </a:endParaRPr>
          </a:p>
          <a:p>
            <a:pPr marL="0" indent="0" fontAlgn="auto">
              <a:spcAft>
                <a:spcPts val="0"/>
              </a:spcAft>
              <a:buFont typeface="Arial" pitchFamily="34" charset="0"/>
              <a:buNone/>
              <a:defRPr/>
            </a:pPr>
            <a:endParaRPr lang="fr-FR" sz="1800" dirty="0" smtClean="0">
              <a:solidFill>
                <a:prstClr val="black"/>
              </a:solidFill>
              <a:latin typeface="Calibri"/>
            </a:endParaRPr>
          </a:p>
        </p:txBody>
      </p:sp>
      <p:pic>
        <p:nvPicPr>
          <p:cNvPr id="4101" name="Image 1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92275" y="2565400"/>
            <a:ext cx="1592263" cy="159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Image 19"/>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79838" y="2708275"/>
            <a:ext cx="1439862" cy="121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Image 2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651500" y="2492375"/>
            <a:ext cx="1530350" cy="166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131840" y="145897"/>
            <a:ext cx="3482143" cy="461665"/>
          </a:xfrm>
          <a:prstGeom prst="rect">
            <a:avLst/>
          </a:prstGeom>
          <a:noFill/>
        </p:spPr>
        <p:txBody>
          <a:bodyPr wrap="none" rtlCol="0">
            <a:spAutoFit/>
          </a:bodyPr>
          <a:lstStyle/>
          <a:p>
            <a:r>
              <a:rPr lang="fr-FR" sz="2400" b="1" dirty="0" smtClean="0"/>
              <a:t>Règlement d’examen </a:t>
            </a:r>
            <a:r>
              <a:rPr lang="fr-FR" sz="2400" b="1" dirty="0" smtClean="0">
                <a:solidFill>
                  <a:srgbClr val="008000"/>
                </a:solidFill>
              </a:rPr>
              <a:t>CAP</a:t>
            </a:r>
          </a:p>
        </p:txBody>
      </p:sp>
      <p:pic>
        <p:nvPicPr>
          <p:cNvPr id="5" name="Image 4"/>
          <p:cNvPicPr>
            <a:picLocks noChangeAspect="1"/>
          </p:cNvPicPr>
          <p:nvPr/>
        </p:nvPicPr>
        <p:blipFill>
          <a:blip r:embed="rId2"/>
          <a:stretch>
            <a:fillRect/>
          </a:stretch>
        </p:blipFill>
        <p:spPr>
          <a:xfrm>
            <a:off x="1979712" y="624688"/>
            <a:ext cx="5454470" cy="5468608"/>
          </a:xfrm>
          <a:prstGeom prst="rect">
            <a:avLst/>
          </a:prstGeom>
        </p:spPr>
      </p:pic>
      <p:sp>
        <p:nvSpPr>
          <p:cNvPr id="6" name="Rectangle à coins arrondis 5"/>
          <p:cNvSpPr/>
          <p:nvPr/>
        </p:nvSpPr>
        <p:spPr>
          <a:xfrm>
            <a:off x="1889566" y="2636912"/>
            <a:ext cx="5544616" cy="1152128"/>
          </a:xfrm>
          <a:prstGeom prst="roundRect">
            <a:avLst/>
          </a:prstGeom>
          <a:solidFill>
            <a:srgbClr val="008000">
              <a:alpha val="10000"/>
            </a:srgbClr>
          </a:solidFill>
          <a:ln w="28575" cmpd="sng">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754926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746" name="Groupe 2"/>
          <p:cNvGrpSpPr>
            <a:grpSpLocks/>
          </p:cNvGrpSpPr>
          <p:nvPr/>
        </p:nvGrpSpPr>
        <p:grpSpPr bwMode="auto">
          <a:xfrm>
            <a:off x="4848905" y="825952"/>
            <a:ext cx="4114496" cy="5195338"/>
            <a:chOff x="765" y="3007"/>
            <a:chExt cx="10199" cy="7317"/>
          </a:xfrm>
        </p:grpSpPr>
        <p:sp>
          <p:nvSpPr>
            <p:cNvPr id="31748" name="Forme libre 4"/>
            <p:cNvSpPr>
              <a:spLocks/>
            </p:cNvSpPr>
            <p:nvPr/>
          </p:nvSpPr>
          <p:spPr bwMode="auto">
            <a:xfrm>
              <a:off x="3654" y="7852"/>
              <a:ext cx="741" cy="1299"/>
            </a:xfrm>
            <a:custGeom>
              <a:avLst/>
              <a:gdLst>
                <a:gd name="T0" fmla="*/ 0 w 10000"/>
                <a:gd name="T1" fmla="*/ 22 h 10000"/>
                <a:gd name="T2" fmla="*/ 4 w 10000"/>
                <a:gd name="T3" fmla="*/ 19 h 10000"/>
                <a:gd name="T4" fmla="*/ 4 w 10000"/>
                <a:gd name="T5" fmla="*/ 0 h 10000"/>
                <a:gd name="T6" fmla="*/ 0 w 10000"/>
                <a:gd name="T7" fmla="*/ 0 h 10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00" h="10000">
                  <a:moveTo>
                    <a:pt x="0" y="10000"/>
                  </a:moveTo>
                  <a:cubicBezTo>
                    <a:pt x="5966" y="8930"/>
                    <a:pt x="3423" y="9358"/>
                    <a:pt x="10000" y="8445"/>
                  </a:cubicBezTo>
                  <a:lnTo>
                    <a:pt x="10000" y="0"/>
                  </a:lnTo>
                  <a:cubicBezTo>
                    <a:pt x="5468" y="73"/>
                    <a:pt x="4330" y="111"/>
                    <a:pt x="0" y="0"/>
                  </a:cubicBezTo>
                </a:path>
              </a:pathLst>
            </a:custGeom>
            <a:solidFill>
              <a:srgbClr val="F2F2F2"/>
            </a:solidFill>
            <a:ln w="6350">
              <a:solidFill>
                <a:srgbClr val="000000"/>
              </a:solidFill>
              <a:round/>
              <a:headEnd/>
              <a:tailEnd/>
            </a:ln>
          </p:spPr>
          <p:txBody>
            <a:bodyPr/>
            <a:lstStyle/>
            <a:p>
              <a:endParaRPr lang="fr-FR"/>
            </a:p>
          </p:txBody>
        </p:sp>
        <p:sp>
          <p:nvSpPr>
            <p:cNvPr id="31749" name="Forme libre 5"/>
            <p:cNvSpPr>
              <a:spLocks/>
            </p:cNvSpPr>
            <p:nvPr/>
          </p:nvSpPr>
          <p:spPr bwMode="auto">
            <a:xfrm>
              <a:off x="7225" y="7331"/>
              <a:ext cx="790" cy="2975"/>
            </a:xfrm>
            <a:custGeom>
              <a:avLst/>
              <a:gdLst>
                <a:gd name="T0" fmla="*/ 0 w 10717"/>
                <a:gd name="T1" fmla="*/ 36 h 11442"/>
                <a:gd name="T2" fmla="*/ 4 w 10717"/>
                <a:gd name="T3" fmla="*/ 0 h 11442"/>
                <a:gd name="T4" fmla="*/ 4 w 10717"/>
                <a:gd name="T5" fmla="*/ 201 h 11442"/>
                <a:gd name="T6" fmla="*/ 0 w 10717"/>
                <a:gd name="T7" fmla="*/ 109 h 1144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717" h="11442">
                  <a:moveTo>
                    <a:pt x="0" y="2054"/>
                  </a:moveTo>
                  <a:lnTo>
                    <a:pt x="10405" y="0"/>
                  </a:lnTo>
                  <a:cubicBezTo>
                    <a:pt x="10233" y="1950"/>
                    <a:pt x="10858" y="9493"/>
                    <a:pt x="10688" y="11442"/>
                  </a:cubicBezTo>
                  <a:cubicBezTo>
                    <a:pt x="7151" y="9549"/>
                    <a:pt x="4192" y="8116"/>
                    <a:pt x="0" y="6223"/>
                  </a:cubicBezTo>
                </a:path>
              </a:pathLst>
            </a:custGeom>
            <a:solidFill>
              <a:srgbClr val="F2F2F2"/>
            </a:solidFill>
            <a:ln w="6350">
              <a:solidFill>
                <a:srgbClr val="000000"/>
              </a:solidFill>
              <a:round/>
              <a:headEnd/>
              <a:tailEnd/>
            </a:ln>
          </p:spPr>
          <p:txBody>
            <a:bodyPr/>
            <a:lstStyle/>
            <a:p>
              <a:endParaRPr lang="fr-FR"/>
            </a:p>
          </p:txBody>
        </p:sp>
        <p:sp>
          <p:nvSpPr>
            <p:cNvPr id="31750" name="Forme libre 6"/>
            <p:cNvSpPr>
              <a:spLocks/>
            </p:cNvSpPr>
            <p:nvPr/>
          </p:nvSpPr>
          <p:spPr bwMode="auto">
            <a:xfrm rot="10800000">
              <a:off x="7225" y="3618"/>
              <a:ext cx="836" cy="3139"/>
            </a:xfrm>
            <a:custGeom>
              <a:avLst/>
              <a:gdLst>
                <a:gd name="T0" fmla="*/ 0 w 11585"/>
                <a:gd name="T1" fmla="*/ 0 h 11636"/>
                <a:gd name="T2" fmla="*/ 4 w 11585"/>
                <a:gd name="T3" fmla="*/ 19 h 11636"/>
                <a:gd name="T4" fmla="*/ 4 w 11585"/>
                <a:gd name="T5" fmla="*/ 108 h 11636"/>
                <a:gd name="T6" fmla="*/ 0 w 11585"/>
                <a:gd name="T7" fmla="*/ 228 h 116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585" h="11636">
                  <a:moveTo>
                    <a:pt x="0" y="0"/>
                  </a:moveTo>
                  <a:lnTo>
                    <a:pt x="11585" y="953"/>
                  </a:lnTo>
                  <a:cubicBezTo>
                    <a:pt x="11588" y="3101"/>
                    <a:pt x="11299" y="3368"/>
                    <a:pt x="11302" y="5516"/>
                  </a:cubicBezTo>
                  <a:cubicBezTo>
                    <a:pt x="8441" y="7041"/>
                    <a:pt x="3457" y="10000"/>
                    <a:pt x="596" y="11636"/>
                  </a:cubicBezTo>
                </a:path>
              </a:pathLst>
            </a:custGeom>
            <a:solidFill>
              <a:srgbClr val="CCFF99"/>
            </a:solidFill>
            <a:ln w="12700">
              <a:solidFill>
                <a:srgbClr val="595959"/>
              </a:solidFill>
              <a:round/>
              <a:headEnd/>
              <a:tailEnd/>
            </a:ln>
          </p:spPr>
          <p:txBody>
            <a:bodyPr/>
            <a:lstStyle/>
            <a:p>
              <a:endParaRPr lang="fr-FR"/>
            </a:p>
          </p:txBody>
        </p:sp>
        <p:sp>
          <p:nvSpPr>
            <p:cNvPr id="31751" name="Forme libre 7"/>
            <p:cNvSpPr>
              <a:spLocks/>
            </p:cNvSpPr>
            <p:nvPr/>
          </p:nvSpPr>
          <p:spPr bwMode="auto">
            <a:xfrm>
              <a:off x="3654" y="4969"/>
              <a:ext cx="723" cy="2362"/>
            </a:xfrm>
            <a:custGeom>
              <a:avLst/>
              <a:gdLst>
                <a:gd name="T0" fmla="*/ 4 w 10000"/>
                <a:gd name="T1" fmla="*/ 90 h 10000"/>
                <a:gd name="T2" fmla="*/ 0 w 10000"/>
                <a:gd name="T3" fmla="*/ 132 h 10000"/>
                <a:gd name="T4" fmla="*/ 0 w 10000"/>
                <a:gd name="T5" fmla="*/ 0 h 10000"/>
                <a:gd name="T6" fmla="*/ 4 w 10000"/>
                <a:gd name="T7" fmla="*/ 15 h 10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00" h="10000">
                  <a:moveTo>
                    <a:pt x="10000" y="6854"/>
                  </a:moveTo>
                  <a:cubicBezTo>
                    <a:pt x="3169" y="9146"/>
                    <a:pt x="6833" y="7836"/>
                    <a:pt x="177" y="10000"/>
                  </a:cubicBezTo>
                  <a:cubicBezTo>
                    <a:pt x="299" y="8914"/>
                    <a:pt x="261" y="397"/>
                    <a:pt x="0" y="0"/>
                  </a:cubicBezTo>
                  <a:lnTo>
                    <a:pt x="10000" y="1161"/>
                  </a:lnTo>
                </a:path>
              </a:pathLst>
            </a:custGeom>
            <a:solidFill>
              <a:srgbClr val="CCFF99"/>
            </a:solidFill>
            <a:ln w="12700">
              <a:solidFill>
                <a:srgbClr val="595959"/>
              </a:solidFill>
              <a:round/>
              <a:headEnd/>
              <a:tailEnd/>
            </a:ln>
          </p:spPr>
          <p:txBody>
            <a:bodyPr/>
            <a:lstStyle/>
            <a:p>
              <a:endParaRPr lang="fr-FR"/>
            </a:p>
          </p:txBody>
        </p:sp>
        <p:sp>
          <p:nvSpPr>
            <p:cNvPr id="31752" name="Zone de texte 284"/>
            <p:cNvSpPr txBox="1">
              <a:spLocks noChangeArrowheads="1"/>
            </p:cNvSpPr>
            <p:nvPr/>
          </p:nvSpPr>
          <p:spPr bwMode="auto">
            <a:xfrm>
              <a:off x="888" y="4969"/>
              <a:ext cx="2766" cy="803"/>
            </a:xfrm>
            <a:prstGeom prst="rect">
              <a:avLst/>
            </a:prstGeom>
            <a:solidFill>
              <a:srgbClr val="FFCC66"/>
            </a:solidFill>
            <a:ln w="9525">
              <a:solidFill>
                <a:srgbClr val="000000"/>
              </a:solidFill>
              <a:round/>
              <a:headEnd/>
              <a:tailEnd/>
            </a:ln>
          </p:spPr>
          <p:txBody>
            <a:bodyPr lIns="36000" tIns="10800" rIns="18000" bIns="10800" anchor="ctr"/>
            <a:lstStyle>
              <a:lvl1pPr eaLnBrk="0" hangingPunct="0">
                <a:defRPr sz="1400">
                  <a:solidFill>
                    <a:schemeClr val="tx1"/>
                  </a:solidFill>
                  <a:latin typeface="Comic Sans MS" pitchFamily="66" charset="0"/>
                </a:defRPr>
              </a:lvl1pPr>
              <a:lvl2pPr marL="742950" indent="-285750" eaLnBrk="0" hangingPunct="0">
                <a:defRPr sz="1400">
                  <a:solidFill>
                    <a:schemeClr val="tx1"/>
                  </a:solidFill>
                  <a:latin typeface="Comic Sans MS" pitchFamily="66" charset="0"/>
                </a:defRPr>
              </a:lvl2pPr>
              <a:lvl3pPr marL="1143000" indent="-228600" eaLnBrk="0" hangingPunct="0">
                <a:defRPr sz="1400">
                  <a:solidFill>
                    <a:schemeClr val="tx1"/>
                  </a:solidFill>
                  <a:latin typeface="Comic Sans MS" pitchFamily="66" charset="0"/>
                </a:defRPr>
              </a:lvl3pPr>
              <a:lvl4pPr marL="1600200" indent="-228600" eaLnBrk="0" hangingPunct="0">
                <a:defRPr sz="1400">
                  <a:solidFill>
                    <a:schemeClr val="tx1"/>
                  </a:solidFill>
                  <a:latin typeface="Comic Sans MS" pitchFamily="66" charset="0"/>
                </a:defRPr>
              </a:lvl4pPr>
              <a:lvl5pPr marL="2057400" indent="-228600" eaLnBrk="0" hangingPunct="0">
                <a:defRPr sz="1400">
                  <a:solidFill>
                    <a:schemeClr val="tx1"/>
                  </a:solidFill>
                  <a:latin typeface="Comic Sans MS" pitchFamily="66" charset="0"/>
                </a:defRPr>
              </a:lvl5pPr>
              <a:lvl6pPr marL="2514600" indent="-228600" eaLnBrk="0" fontAlgn="base" hangingPunct="0">
                <a:spcBef>
                  <a:spcPct val="0"/>
                </a:spcBef>
                <a:spcAft>
                  <a:spcPct val="0"/>
                </a:spcAft>
                <a:defRPr sz="1400">
                  <a:solidFill>
                    <a:schemeClr val="tx1"/>
                  </a:solidFill>
                  <a:latin typeface="Comic Sans MS" pitchFamily="66" charset="0"/>
                </a:defRPr>
              </a:lvl6pPr>
              <a:lvl7pPr marL="2971800" indent="-228600" eaLnBrk="0" fontAlgn="base" hangingPunct="0">
                <a:spcBef>
                  <a:spcPct val="0"/>
                </a:spcBef>
                <a:spcAft>
                  <a:spcPct val="0"/>
                </a:spcAft>
                <a:defRPr sz="1400">
                  <a:solidFill>
                    <a:schemeClr val="tx1"/>
                  </a:solidFill>
                  <a:latin typeface="Comic Sans MS" pitchFamily="66" charset="0"/>
                </a:defRPr>
              </a:lvl7pPr>
              <a:lvl8pPr marL="3429000" indent="-228600" eaLnBrk="0" fontAlgn="base" hangingPunct="0">
                <a:spcBef>
                  <a:spcPct val="0"/>
                </a:spcBef>
                <a:spcAft>
                  <a:spcPct val="0"/>
                </a:spcAft>
                <a:defRPr sz="1400">
                  <a:solidFill>
                    <a:schemeClr val="tx1"/>
                  </a:solidFill>
                  <a:latin typeface="Comic Sans MS" pitchFamily="66" charset="0"/>
                </a:defRPr>
              </a:lvl8pPr>
              <a:lvl9pPr marL="3886200" indent="-228600" eaLnBrk="0" fontAlgn="base" hangingPunct="0">
                <a:spcBef>
                  <a:spcPct val="0"/>
                </a:spcBef>
                <a:spcAft>
                  <a:spcPct val="0"/>
                </a:spcAft>
                <a:defRPr sz="1400">
                  <a:solidFill>
                    <a:schemeClr val="tx1"/>
                  </a:solidFill>
                  <a:latin typeface="Comic Sans MS" pitchFamily="66" charset="0"/>
                </a:defRPr>
              </a:lvl9pPr>
            </a:lstStyle>
            <a:p>
              <a:pPr eaLnBrk="1" hangingPunct="1"/>
              <a:r>
                <a:rPr lang="fr-FR" altLang="fr-FR" sz="1000" b="1">
                  <a:solidFill>
                    <a:srgbClr val="000000"/>
                  </a:solidFill>
                  <a:latin typeface="Arial" charset="0"/>
                  <a:ea typeface="Calibri" pitchFamily="34" charset="0"/>
                  <a:cs typeface="Times New Roman" pitchFamily="18" charset="0"/>
                </a:rPr>
                <a:t>A2. Diagnostic</a:t>
              </a:r>
              <a:endParaRPr lang="fr-FR" altLang="fr-FR" sz="1100">
                <a:latin typeface="Calibri" pitchFamily="34" charset="0"/>
                <a:ea typeface="Calibri" pitchFamily="34" charset="0"/>
                <a:cs typeface="Times New Roman" pitchFamily="18" charset="0"/>
              </a:endParaRPr>
            </a:p>
          </p:txBody>
        </p:sp>
        <p:sp>
          <p:nvSpPr>
            <p:cNvPr id="31753" name="Zone de texte 281"/>
            <p:cNvSpPr txBox="1">
              <a:spLocks noChangeArrowheads="1"/>
            </p:cNvSpPr>
            <p:nvPr/>
          </p:nvSpPr>
          <p:spPr bwMode="auto">
            <a:xfrm>
              <a:off x="870" y="8611"/>
              <a:ext cx="2784" cy="540"/>
            </a:xfrm>
            <a:prstGeom prst="rect">
              <a:avLst/>
            </a:prstGeom>
            <a:solidFill>
              <a:srgbClr val="66CCFF"/>
            </a:solidFill>
            <a:ln w="9525">
              <a:solidFill>
                <a:srgbClr val="000000"/>
              </a:solidFill>
              <a:miter lim="800000"/>
              <a:headEnd/>
              <a:tailEnd/>
            </a:ln>
          </p:spPr>
          <p:txBody>
            <a:bodyPr lIns="36000" tIns="10800" rIns="18000" bIns="10800" anchor="ctr"/>
            <a:lstStyle>
              <a:lvl1pPr eaLnBrk="0" hangingPunct="0">
                <a:defRPr sz="1400">
                  <a:solidFill>
                    <a:schemeClr val="tx1"/>
                  </a:solidFill>
                  <a:latin typeface="Comic Sans MS" pitchFamily="66" charset="0"/>
                </a:defRPr>
              </a:lvl1pPr>
              <a:lvl2pPr marL="742950" indent="-285750" eaLnBrk="0" hangingPunct="0">
                <a:defRPr sz="1400">
                  <a:solidFill>
                    <a:schemeClr val="tx1"/>
                  </a:solidFill>
                  <a:latin typeface="Comic Sans MS" pitchFamily="66" charset="0"/>
                </a:defRPr>
              </a:lvl2pPr>
              <a:lvl3pPr marL="1143000" indent="-228600" eaLnBrk="0" hangingPunct="0">
                <a:defRPr sz="1400">
                  <a:solidFill>
                    <a:schemeClr val="tx1"/>
                  </a:solidFill>
                  <a:latin typeface="Comic Sans MS" pitchFamily="66" charset="0"/>
                </a:defRPr>
              </a:lvl3pPr>
              <a:lvl4pPr marL="1600200" indent="-228600" eaLnBrk="0" hangingPunct="0">
                <a:defRPr sz="1400">
                  <a:solidFill>
                    <a:schemeClr val="tx1"/>
                  </a:solidFill>
                  <a:latin typeface="Comic Sans MS" pitchFamily="66" charset="0"/>
                </a:defRPr>
              </a:lvl4pPr>
              <a:lvl5pPr marL="2057400" indent="-228600" eaLnBrk="0" hangingPunct="0">
                <a:defRPr sz="1400">
                  <a:solidFill>
                    <a:schemeClr val="tx1"/>
                  </a:solidFill>
                  <a:latin typeface="Comic Sans MS" pitchFamily="66" charset="0"/>
                </a:defRPr>
              </a:lvl5pPr>
              <a:lvl6pPr marL="2514600" indent="-228600" eaLnBrk="0" fontAlgn="base" hangingPunct="0">
                <a:spcBef>
                  <a:spcPct val="0"/>
                </a:spcBef>
                <a:spcAft>
                  <a:spcPct val="0"/>
                </a:spcAft>
                <a:defRPr sz="1400">
                  <a:solidFill>
                    <a:schemeClr val="tx1"/>
                  </a:solidFill>
                  <a:latin typeface="Comic Sans MS" pitchFamily="66" charset="0"/>
                </a:defRPr>
              </a:lvl6pPr>
              <a:lvl7pPr marL="2971800" indent="-228600" eaLnBrk="0" fontAlgn="base" hangingPunct="0">
                <a:spcBef>
                  <a:spcPct val="0"/>
                </a:spcBef>
                <a:spcAft>
                  <a:spcPct val="0"/>
                </a:spcAft>
                <a:defRPr sz="1400">
                  <a:solidFill>
                    <a:schemeClr val="tx1"/>
                  </a:solidFill>
                  <a:latin typeface="Comic Sans MS" pitchFamily="66" charset="0"/>
                </a:defRPr>
              </a:lvl7pPr>
              <a:lvl8pPr marL="3429000" indent="-228600" eaLnBrk="0" fontAlgn="base" hangingPunct="0">
                <a:spcBef>
                  <a:spcPct val="0"/>
                </a:spcBef>
                <a:spcAft>
                  <a:spcPct val="0"/>
                </a:spcAft>
                <a:defRPr sz="1400">
                  <a:solidFill>
                    <a:schemeClr val="tx1"/>
                  </a:solidFill>
                  <a:latin typeface="Comic Sans MS" pitchFamily="66" charset="0"/>
                </a:defRPr>
              </a:lvl8pPr>
              <a:lvl9pPr marL="3886200" indent="-228600" eaLnBrk="0" fontAlgn="base" hangingPunct="0">
                <a:spcBef>
                  <a:spcPct val="0"/>
                </a:spcBef>
                <a:spcAft>
                  <a:spcPct val="0"/>
                </a:spcAft>
                <a:defRPr sz="1400">
                  <a:solidFill>
                    <a:schemeClr val="tx1"/>
                  </a:solidFill>
                  <a:latin typeface="Comic Sans MS" pitchFamily="66" charset="0"/>
                </a:defRPr>
              </a:lvl9pPr>
            </a:lstStyle>
            <a:p>
              <a:pPr eaLnBrk="1" hangingPunct="1"/>
              <a:r>
                <a:rPr lang="fr-FR" altLang="fr-FR" sz="1000" b="1">
                  <a:solidFill>
                    <a:srgbClr val="000000"/>
                  </a:solidFill>
                  <a:latin typeface="Arial" charset="0"/>
                  <a:ea typeface="Calibri" pitchFamily="34" charset="0"/>
                  <a:cs typeface="Times New Roman" pitchFamily="18" charset="0"/>
                </a:rPr>
                <a:t>A1. Maintenance périodique</a:t>
              </a:r>
              <a:endParaRPr lang="fr-FR" altLang="fr-FR" sz="1100">
                <a:latin typeface="Calibri" pitchFamily="34" charset="0"/>
                <a:ea typeface="Calibri" pitchFamily="34" charset="0"/>
                <a:cs typeface="Times New Roman" pitchFamily="18" charset="0"/>
              </a:endParaRPr>
            </a:p>
          </p:txBody>
        </p:sp>
        <p:sp>
          <p:nvSpPr>
            <p:cNvPr id="31754" name="Zone de texte 295"/>
            <p:cNvSpPr txBox="1">
              <a:spLocks noChangeArrowheads="1"/>
            </p:cNvSpPr>
            <p:nvPr/>
          </p:nvSpPr>
          <p:spPr bwMode="auto">
            <a:xfrm>
              <a:off x="4377" y="5269"/>
              <a:ext cx="2848" cy="1231"/>
            </a:xfrm>
            <a:prstGeom prst="rect">
              <a:avLst/>
            </a:prstGeom>
            <a:solidFill>
              <a:srgbClr val="CCFF99"/>
            </a:solidFill>
            <a:ln w="63500" cmpd="thickThin">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lIns="72000" tIns="10800" rIns="36000" bIns="10800" anchor="ctr"/>
            <a:lstStyle>
              <a:lvl1pPr eaLnBrk="0" hangingPunct="0">
                <a:defRPr sz="1400">
                  <a:solidFill>
                    <a:schemeClr val="tx1"/>
                  </a:solidFill>
                  <a:latin typeface="Comic Sans MS" pitchFamily="66" charset="0"/>
                </a:defRPr>
              </a:lvl1pPr>
              <a:lvl2pPr marL="742950" indent="-285750" eaLnBrk="0" hangingPunct="0">
                <a:defRPr sz="1400">
                  <a:solidFill>
                    <a:schemeClr val="tx1"/>
                  </a:solidFill>
                  <a:latin typeface="Comic Sans MS" pitchFamily="66" charset="0"/>
                </a:defRPr>
              </a:lvl2pPr>
              <a:lvl3pPr marL="1143000" indent="-228600" eaLnBrk="0" hangingPunct="0">
                <a:defRPr sz="1400">
                  <a:solidFill>
                    <a:schemeClr val="tx1"/>
                  </a:solidFill>
                  <a:latin typeface="Comic Sans MS" pitchFamily="66" charset="0"/>
                </a:defRPr>
              </a:lvl3pPr>
              <a:lvl4pPr marL="1600200" indent="-228600" eaLnBrk="0" hangingPunct="0">
                <a:defRPr sz="1400">
                  <a:solidFill>
                    <a:schemeClr val="tx1"/>
                  </a:solidFill>
                  <a:latin typeface="Comic Sans MS" pitchFamily="66" charset="0"/>
                </a:defRPr>
              </a:lvl4pPr>
              <a:lvl5pPr marL="2057400" indent="-228600" eaLnBrk="0" hangingPunct="0">
                <a:defRPr sz="1400">
                  <a:solidFill>
                    <a:schemeClr val="tx1"/>
                  </a:solidFill>
                  <a:latin typeface="Comic Sans MS" pitchFamily="66" charset="0"/>
                </a:defRPr>
              </a:lvl5pPr>
              <a:lvl6pPr marL="2514600" indent="-228600" eaLnBrk="0" fontAlgn="base" hangingPunct="0">
                <a:spcBef>
                  <a:spcPct val="0"/>
                </a:spcBef>
                <a:spcAft>
                  <a:spcPct val="0"/>
                </a:spcAft>
                <a:defRPr sz="1400">
                  <a:solidFill>
                    <a:schemeClr val="tx1"/>
                  </a:solidFill>
                  <a:latin typeface="Comic Sans MS" pitchFamily="66" charset="0"/>
                </a:defRPr>
              </a:lvl6pPr>
              <a:lvl7pPr marL="2971800" indent="-228600" eaLnBrk="0" fontAlgn="base" hangingPunct="0">
                <a:spcBef>
                  <a:spcPct val="0"/>
                </a:spcBef>
                <a:spcAft>
                  <a:spcPct val="0"/>
                </a:spcAft>
                <a:defRPr sz="1400">
                  <a:solidFill>
                    <a:schemeClr val="tx1"/>
                  </a:solidFill>
                  <a:latin typeface="Comic Sans MS" pitchFamily="66" charset="0"/>
                </a:defRPr>
              </a:lvl7pPr>
              <a:lvl8pPr marL="3429000" indent="-228600" eaLnBrk="0" fontAlgn="base" hangingPunct="0">
                <a:spcBef>
                  <a:spcPct val="0"/>
                </a:spcBef>
                <a:spcAft>
                  <a:spcPct val="0"/>
                </a:spcAft>
                <a:defRPr sz="1400">
                  <a:solidFill>
                    <a:schemeClr val="tx1"/>
                  </a:solidFill>
                  <a:latin typeface="Comic Sans MS" pitchFamily="66" charset="0"/>
                </a:defRPr>
              </a:lvl8pPr>
              <a:lvl9pPr marL="3886200" indent="-228600" eaLnBrk="0" fontAlgn="base" hangingPunct="0">
                <a:spcBef>
                  <a:spcPct val="0"/>
                </a:spcBef>
                <a:spcAft>
                  <a:spcPct val="0"/>
                </a:spcAft>
                <a:defRPr sz="1400">
                  <a:solidFill>
                    <a:schemeClr val="tx1"/>
                  </a:solidFill>
                  <a:latin typeface="Comic Sans MS" pitchFamily="66" charset="0"/>
                </a:defRPr>
              </a:lvl9pPr>
            </a:lstStyle>
            <a:p>
              <a:pPr eaLnBrk="1" hangingPunct="1"/>
              <a:r>
                <a:rPr lang="fr-FR" altLang="fr-FR" sz="1100" b="1">
                  <a:solidFill>
                    <a:srgbClr val="000000"/>
                  </a:solidFill>
                  <a:latin typeface="Calibri" pitchFamily="34" charset="0"/>
                  <a:ea typeface="Calibri" pitchFamily="34" charset="0"/>
                  <a:cs typeface="Times New Roman" pitchFamily="18" charset="0"/>
                </a:rPr>
                <a:t>UP1 : </a:t>
              </a:r>
              <a:endParaRPr lang="fr-FR" altLang="fr-FR" sz="1100">
                <a:latin typeface="Calibri" pitchFamily="34" charset="0"/>
                <a:ea typeface="Calibri" pitchFamily="34" charset="0"/>
                <a:cs typeface="Times New Roman" pitchFamily="18" charset="0"/>
              </a:endParaRPr>
            </a:p>
            <a:p>
              <a:pPr eaLnBrk="1" hangingPunct="1"/>
              <a:r>
                <a:rPr lang="fr-FR" altLang="fr-FR" sz="1100" b="1">
                  <a:solidFill>
                    <a:srgbClr val="000000"/>
                  </a:solidFill>
                  <a:latin typeface="Calibri" pitchFamily="34" charset="0"/>
                  <a:ea typeface="Calibri" pitchFamily="34" charset="0"/>
                  <a:cs typeface="Times New Roman" pitchFamily="18" charset="0"/>
                </a:rPr>
                <a:t>Préparation d'une intervention de maintenance</a:t>
              </a:r>
              <a:endParaRPr lang="fr-FR" altLang="fr-FR" sz="1100">
                <a:latin typeface="Calibri" pitchFamily="34" charset="0"/>
                <a:ea typeface="Calibri" pitchFamily="34" charset="0"/>
                <a:cs typeface="Times New Roman" pitchFamily="18" charset="0"/>
              </a:endParaRPr>
            </a:p>
          </p:txBody>
        </p:sp>
        <p:sp>
          <p:nvSpPr>
            <p:cNvPr id="31755" name="Zone de texte 296"/>
            <p:cNvSpPr txBox="1">
              <a:spLocks noChangeArrowheads="1"/>
            </p:cNvSpPr>
            <p:nvPr/>
          </p:nvSpPr>
          <p:spPr bwMode="auto">
            <a:xfrm>
              <a:off x="4377" y="7865"/>
              <a:ext cx="2848" cy="1084"/>
            </a:xfrm>
            <a:prstGeom prst="rect">
              <a:avLst/>
            </a:prstGeom>
            <a:solidFill>
              <a:srgbClr val="F2F2F2"/>
            </a:solidFill>
            <a:ln w="63500" cmpd="thickThin">
              <a:solidFill>
                <a:srgbClr val="808080"/>
              </a:solidFill>
              <a:miter lim="800000"/>
              <a:headEnd/>
              <a:tailEnd/>
            </a:ln>
          </p:spPr>
          <p:txBody>
            <a:bodyPr lIns="72000" tIns="10800" rIns="18000" bIns="10800" anchor="ctr"/>
            <a:lstStyle>
              <a:lvl1pPr eaLnBrk="0" hangingPunct="0">
                <a:defRPr sz="1400">
                  <a:solidFill>
                    <a:schemeClr val="tx1"/>
                  </a:solidFill>
                  <a:latin typeface="Comic Sans MS" pitchFamily="66" charset="0"/>
                </a:defRPr>
              </a:lvl1pPr>
              <a:lvl2pPr marL="742950" indent="-285750" eaLnBrk="0" hangingPunct="0">
                <a:defRPr sz="1400">
                  <a:solidFill>
                    <a:schemeClr val="tx1"/>
                  </a:solidFill>
                  <a:latin typeface="Comic Sans MS" pitchFamily="66" charset="0"/>
                </a:defRPr>
              </a:lvl2pPr>
              <a:lvl3pPr marL="1143000" indent="-228600" eaLnBrk="0" hangingPunct="0">
                <a:defRPr sz="1400">
                  <a:solidFill>
                    <a:schemeClr val="tx1"/>
                  </a:solidFill>
                  <a:latin typeface="Comic Sans MS" pitchFamily="66" charset="0"/>
                </a:defRPr>
              </a:lvl3pPr>
              <a:lvl4pPr marL="1600200" indent="-228600" eaLnBrk="0" hangingPunct="0">
                <a:defRPr sz="1400">
                  <a:solidFill>
                    <a:schemeClr val="tx1"/>
                  </a:solidFill>
                  <a:latin typeface="Comic Sans MS" pitchFamily="66" charset="0"/>
                </a:defRPr>
              </a:lvl4pPr>
              <a:lvl5pPr marL="2057400" indent="-228600" eaLnBrk="0" hangingPunct="0">
                <a:defRPr sz="1400">
                  <a:solidFill>
                    <a:schemeClr val="tx1"/>
                  </a:solidFill>
                  <a:latin typeface="Comic Sans MS" pitchFamily="66" charset="0"/>
                </a:defRPr>
              </a:lvl5pPr>
              <a:lvl6pPr marL="2514600" indent="-228600" eaLnBrk="0" fontAlgn="base" hangingPunct="0">
                <a:spcBef>
                  <a:spcPct val="0"/>
                </a:spcBef>
                <a:spcAft>
                  <a:spcPct val="0"/>
                </a:spcAft>
                <a:defRPr sz="1400">
                  <a:solidFill>
                    <a:schemeClr val="tx1"/>
                  </a:solidFill>
                  <a:latin typeface="Comic Sans MS" pitchFamily="66" charset="0"/>
                </a:defRPr>
              </a:lvl6pPr>
              <a:lvl7pPr marL="2971800" indent="-228600" eaLnBrk="0" fontAlgn="base" hangingPunct="0">
                <a:spcBef>
                  <a:spcPct val="0"/>
                </a:spcBef>
                <a:spcAft>
                  <a:spcPct val="0"/>
                </a:spcAft>
                <a:defRPr sz="1400">
                  <a:solidFill>
                    <a:schemeClr val="tx1"/>
                  </a:solidFill>
                  <a:latin typeface="Comic Sans MS" pitchFamily="66" charset="0"/>
                </a:defRPr>
              </a:lvl7pPr>
              <a:lvl8pPr marL="3429000" indent="-228600" eaLnBrk="0" fontAlgn="base" hangingPunct="0">
                <a:spcBef>
                  <a:spcPct val="0"/>
                </a:spcBef>
                <a:spcAft>
                  <a:spcPct val="0"/>
                </a:spcAft>
                <a:defRPr sz="1400">
                  <a:solidFill>
                    <a:schemeClr val="tx1"/>
                  </a:solidFill>
                  <a:latin typeface="Comic Sans MS" pitchFamily="66" charset="0"/>
                </a:defRPr>
              </a:lvl8pPr>
              <a:lvl9pPr marL="3886200" indent="-228600" eaLnBrk="0" fontAlgn="base" hangingPunct="0">
                <a:spcBef>
                  <a:spcPct val="0"/>
                </a:spcBef>
                <a:spcAft>
                  <a:spcPct val="0"/>
                </a:spcAft>
                <a:defRPr sz="1400">
                  <a:solidFill>
                    <a:schemeClr val="tx1"/>
                  </a:solidFill>
                  <a:latin typeface="Comic Sans MS" pitchFamily="66" charset="0"/>
                </a:defRPr>
              </a:lvl9pPr>
            </a:lstStyle>
            <a:p>
              <a:pPr eaLnBrk="1" hangingPunct="1"/>
              <a:r>
                <a:rPr lang="fr-FR" altLang="fr-FR" sz="1100" b="1">
                  <a:solidFill>
                    <a:srgbClr val="000000"/>
                  </a:solidFill>
                  <a:latin typeface="Calibri" pitchFamily="34" charset="0"/>
                  <a:ea typeface="Calibri" pitchFamily="34" charset="0"/>
                  <a:cs typeface="Times New Roman" pitchFamily="18" charset="0"/>
                </a:rPr>
                <a:t> </a:t>
              </a:r>
              <a:endParaRPr lang="fr-FR" altLang="fr-FR" sz="1100">
                <a:latin typeface="Calibri" pitchFamily="34" charset="0"/>
                <a:ea typeface="Calibri" pitchFamily="34" charset="0"/>
                <a:cs typeface="Times New Roman" pitchFamily="18" charset="0"/>
              </a:endParaRPr>
            </a:p>
            <a:p>
              <a:pPr eaLnBrk="1" hangingPunct="1"/>
              <a:r>
                <a:rPr lang="fr-FR" altLang="fr-FR" sz="1100" b="1">
                  <a:solidFill>
                    <a:srgbClr val="000000"/>
                  </a:solidFill>
                  <a:latin typeface="Calibri" pitchFamily="34" charset="0"/>
                  <a:ea typeface="Calibri" pitchFamily="34" charset="0"/>
                  <a:cs typeface="Times New Roman" pitchFamily="18" charset="0"/>
                </a:rPr>
                <a:t>UP2 : Réalisation d'interventions  sur véhicule </a:t>
              </a:r>
              <a:endParaRPr lang="fr-FR" altLang="fr-FR" sz="1100">
                <a:latin typeface="Calibri" pitchFamily="34" charset="0"/>
                <a:ea typeface="Calibri" pitchFamily="34" charset="0"/>
                <a:cs typeface="Times New Roman" pitchFamily="18" charset="0"/>
              </a:endParaRPr>
            </a:p>
            <a:p>
              <a:pPr eaLnBrk="1" hangingPunct="1"/>
              <a:r>
                <a:rPr lang="fr-FR" altLang="fr-FR" sz="1100" b="1">
                  <a:solidFill>
                    <a:srgbClr val="000000"/>
                  </a:solidFill>
                  <a:latin typeface="Calibri" pitchFamily="34" charset="0"/>
                  <a:ea typeface="Calibri" pitchFamily="34" charset="0"/>
                  <a:cs typeface="Times New Roman" pitchFamily="18" charset="0"/>
                </a:rPr>
                <a:t> </a:t>
              </a:r>
              <a:endParaRPr lang="fr-FR" altLang="fr-FR" sz="1100">
                <a:latin typeface="Calibri" pitchFamily="34" charset="0"/>
                <a:ea typeface="Calibri" pitchFamily="34" charset="0"/>
                <a:cs typeface="Times New Roman" pitchFamily="18" charset="0"/>
              </a:endParaRPr>
            </a:p>
          </p:txBody>
        </p:sp>
        <p:sp>
          <p:nvSpPr>
            <p:cNvPr id="31756" name="Zone de texte 288"/>
            <p:cNvSpPr txBox="1">
              <a:spLocks noChangeArrowheads="1"/>
            </p:cNvSpPr>
            <p:nvPr/>
          </p:nvSpPr>
          <p:spPr bwMode="auto">
            <a:xfrm>
              <a:off x="8015" y="4207"/>
              <a:ext cx="2949" cy="475"/>
            </a:xfrm>
            <a:prstGeom prst="rect">
              <a:avLst/>
            </a:prstGeom>
            <a:solidFill>
              <a:srgbClr val="FFFF99"/>
            </a:solidFill>
            <a:ln w="9525">
              <a:solidFill>
                <a:srgbClr val="000000"/>
              </a:solidFill>
              <a:miter lim="800000"/>
              <a:headEnd/>
              <a:tailEnd/>
            </a:ln>
          </p:spPr>
          <p:txBody>
            <a:bodyPr lIns="36000" tIns="10800" rIns="18000" bIns="10800" anchor="ctr"/>
            <a:lstStyle>
              <a:lvl1pPr eaLnBrk="0" hangingPunct="0">
                <a:defRPr sz="1400">
                  <a:solidFill>
                    <a:schemeClr val="tx1"/>
                  </a:solidFill>
                  <a:latin typeface="Comic Sans MS" pitchFamily="66" charset="0"/>
                </a:defRPr>
              </a:lvl1pPr>
              <a:lvl2pPr marL="742950" indent="-285750" eaLnBrk="0" hangingPunct="0">
                <a:defRPr sz="1400">
                  <a:solidFill>
                    <a:schemeClr val="tx1"/>
                  </a:solidFill>
                  <a:latin typeface="Comic Sans MS" pitchFamily="66" charset="0"/>
                </a:defRPr>
              </a:lvl2pPr>
              <a:lvl3pPr marL="1143000" indent="-228600" eaLnBrk="0" hangingPunct="0">
                <a:defRPr sz="1400">
                  <a:solidFill>
                    <a:schemeClr val="tx1"/>
                  </a:solidFill>
                  <a:latin typeface="Comic Sans MS" pitchFamily="66" charset="0"/>
                </a:defRPr>
              </a:lvl3pPr>
              <a:lvl4pPr marL="1600200" indent="-228600" eaLnBrk="0" hangingPunct="0">
                <a:defRPr sz="1400">
                  <a:solidFill>
                    <a:schemeClr val="tx1"/>
                  </a:solidFill>
                  <a:latin typeface="Comic Sans MS" pitchFamily="66" charset="0"/>
                </a:defRPr>
              </a:lvl4pPr>
              <a:lvl5pPr marL="2057400" indent="-228600" eaLnBrk="0" hangingPunct="0">
                <a:defRPr sz="1400">
                  <a:solidFill>
                    <a:schemeClr val="tx1"/>
                  </a:solidFill>
                  <a:latin typeface="Comic Sans MS" pitchFamily="66" charset="0"/>
                </a:defRPr>
              </a:lvl5pPr>
              <a:lvl6pPr marL="2514600" indent="-228600" eaLnBrk="0" fontAlgn="base" hangingPunct="0">
                <a:spcBef>
                  <a:spcPct val="0"/>
                </a:spcBef>
                <a:spcAft>
                  <a:spcPct val="0"/>
                </a:spcAft>
                <a:defRPr sz="1400">
                  <a:solidFill>
                    <a:schemeClr val="tx1"/>
                  </a:solidFill>
                  <a:latin typeface="Comic Sans MS" pitchFamily="66" charset="0"/>
                </a:defRPr>
              </a:lvl6pPr>
              <a:lvl7pPr marL="2971800" indent="-228600" eaLnBrk="0" fontAlgn="base" hangingPunct="0">
                <a:spcBef>
                  <a:spcPct val="0"/>
                </a:spcBef>
                <a:spcAft>
                  <a:spcPct val="0"/>
                </a:spcAft>
                <a:defRPr sz="1400">
                  <a:solidFill>
                    <a:schemeClr val="tx1"/>
                  </a:solidFill>
                  <a:latin typeface="Comic Sans MS" pitchFamily="66" charset="0"/>
                </a:defRPr>
              </a:lvl7pPr>
              <a:lvl8pPr marL="3429000" indent="-228600" eaLnBrk="0" fontAlgn="base" hangingPunct="0">
                <a:spcBef>
                  <a:spcPct val="0"/>
                </a:spcBef>
                <a:spcAft>
                  <a:spcPct val="0"/>
                </a:spcAft>
                <a:defRPr sz="1400">
                  <a:solidFill>
                    <a:schemeClr val="tx1"/>
                  </a:solidFill>
                  <a:latin typeface="Comic Sans MS" pitchFamily="66" charset="0"/>
                </a:defRPr>
              </a:lvl8pPr>
              <a:lvl9pPr marL="3886200" indent="-228600" eaLnBrk="0" fontAlgn="base" hangingPunct="0">
                <a:spcBef>
                  <a:spcPct val="0"/>
                </a:spcBef>
                <a:spcAft>
                  <a:spcPct val="0"/>
                </a:spcAft>
                <a:defRPr sz="1400">
                  <a:solidFill>
                    <a:schemeClr val="tx1"/>
                  </a:solidFill>
                  <a:latin typeface="Comic Sans MS" pitchFamily="66" charset="0"/>
                </a:defRPr>
              </a:lvl9pPr>
            </a:lstStyle>
            <a:p>
              <a:pPr eaLnBrk="1" hangingPunct="1">
                <a:spcBef>
                  <a:spcPts val="600"/>
                </a:spcBef>
              </a:pPr>
              <a:r>
                <a:rPr lang="fr-FR" altLang="fr-FR" sz="800" b="1">
                  <a:solidFill>
                    <a:srgbClr val="000000"/>
                  </a:solidFill>
                  <a:latin typeface="Arial" charset="0"/>
                  <a:ea typeface="Calibri" pitchFamily="34" charset="0"/>
                  <a:cs typeface="Times New Roman" pitchFamily="18" charset="0"/>
                </a:rPr>
                <a:t>C2.1- </a:t>
              </a:r>
              <a:r>
                <a:rPr lang="fr-FR" altLang="fr-FR" sz="800">
                  <a:solidFill>
                    <a:srgbClr val="000000"/>
                  </a:solidFill>
                  <a:latin typeface="Arial" charset="0"/>
                  <a:ea typeface="Calibri" pitchFamily="34" charset="0"/>
                  <a:cs typeface="Times New Roman" pitchFamily="18" charset="0"/>
                </a:rPr>
                <a:t>Préparer son intervention</a:t>
              </a:r>
              <a:endParaRPr lang="fr-FR" altLang="fr-FR" sz="1100">
                <a:latin typeface="Calibri" pitchFamily="34" charset="0"/>
                <a:ea typeface="Calibri" pitchFamily="34" charset="0"/>
                <a:cs typeface="Times New Roman" pitchFamily="18" charset="0"/>
              </a:endParaRPr>
            </a:p>
          </p:txBody>
        </p:sp>
        <p:sp>
          <p:nvSpPr>
            <p:cNvPr id="31757" name="Zone de texte 291"/>
            <p:cNvSpPr txBox="1">
              <a:spLocks noChangeArrowheads="1"/>
            </p:cNvSpPr>
            <p:nvPr/>
          </p:nvSpPr>
          <p:spPr bwMode="auto">
            <a:xfrm>
              <a:off x="8004" y="7331"/>
              <a:ext cx="2928" cy="548"/>
            </a:xfrm>
            <a:prstGeom prst="rect">
              <a:avLst/>
            </a:prstGeom>
            <a:solidFill>
              <a:srgbClr val="FFFF99"/>
            </a:solidFill>
            <a:ln w="9525">
              <a:solidFill>
                <a:srgbClr val="000000"/>
              </a:solidFill>
              <a:miter lim="800000"/>
              <a:headEnd/>
              <a:tailEnd/>
            </a:ln>
          </p:spPr>
          <p:txBody>
            <a:bodyPr lIns="36000" tIns="10800" rIns="18000" bIns="10800" anchor="ctr"/>
            <a:lstStyle>
              <a:lvl1pPr eaLnBrk="0" hangingPunct="0">
                <a:defRPr sz="1400">
                  <a:solidFill>
                    <a:schemeClr val="tx1"/>
                  </a:solidFill>
                  <a:latin typeface="Comic Sans MS" pitchFamily="66" charset="0"/>
                </a:defRPr>
              </a:lvl1pPr>
              <a:lvl2pPr marL="742950" indent="-285750" eaLnBrk="0" hangingPunct="0">
                <a:defRPr sz="1400">
                  <a:solidFill>
                    <a:schemeClr val="tx1"/>
                  </a:solidFill>
                  <a:latin typeface="Comic Sans MS" pitchFamily="66" charset="0"/>
                </a:defRPr>
              </a:lvl2pPr>
              <a:lvl3pPr marL="1143000" indent="-228600" eaLnBrk="0" hangingPunct="0">
                <a:defRPr sz="1400">
                  <a:solidFill>
                    <a:schemeClr val="tx1"/>
                  </a:solidFill>
                  <a:latin typeface="Comic Sans MS" pitchFamily="66" charset="0"/>
                </a:defRPr>
              </a:lvl3pPr>
              <a:lvl4pPr marL="1600200" indent="-228600" eaLnBrk="0" hangingPunct="0">
                <a:defRPr sz="1400">
                  <a:solidFill>
                    <a:schemeClr val="tx1"/>
                  </a:solidFill>
                  <a:latin typeface="Comic Sans MS" pitchFamily="66" charset="0"/>
                </a:defRPr>
              </a:lvl4pPr>
              <a:lvl5pPr marL="2057400" indent="-228600" eaLnBrk="0" hangingPunct="0">
                <a:defRPr sz="1400">
                  <a:solidFill>
                    <a:schemeClr val="tx1"/>
                  </a:solidFill>
                  <a:latin typeface="Comic Sans MS" pitchFamily="66" charset="0"/>
                </a:defRPr>
              </a:lvl5pPr>
              <a:lvl6pPr marL="2514600" indent="-228600" eaLnBrk="0" fontAlgn="base" hangingPunct="0">
                <a:spcBef>
                  <a:spcPct val="0"/>
                </a:spcBef>
                <a:spcAft>
                  <a:spcPct val="0"/>
                </a:spcAft>
                <a:defRPr sz="1400">
                  <a:solidFill>
                    <a:schemeClr val="tx1"/>
                  </a:solidFill>
                  <a:latin typeface="Comic Sans MS" pitchFamily="66" charset="0"/>
                </a:defRPr>
              </a:lvl6pPr>
              <a:lvl7pPr marL="2971800" indent="-228600" eaLnBrk="0" fontAlgn="base" hangingPunct="0">
                <a:spcBef>
                  <a:spcPct val="0"/>
                </a:spcBef>
                <a:spcAft>
                  <a:spcPct val="0"/>
                </a:spcAft>
                <a:defRPr sz="1400">
                  <a:solidFill>
                    <a:schemeClr val="tx1"/>
                  </a:solidFill>
                  <a:latin typeface="Comic Sans MS" pitchFamily="66" charset="0"/>
                </a:defRPr>
              </a:lvl7pPr>
              <a:lvl8pPr marL="3429000" indent="-228600" eaLnBrk="0" fontAlgn="base" hangingPunct="0">
                <a:spcBef>
                  <a:spcPct val="0"/>
                </a:spcBef>
                <a:spcAft>
                  <a:spcPct val="0"/>
                </a:spcAft>
                <a:defRPr sz="1400">
                  <a:solidFill>
                    <a:schemeClr val="tx1"/>
                  </a:solidFill>
                  <a:latin typeface="Comic Sans MS" pitchFamily="66" charset="0"/>
                </a:defRPr>
              </a:lvl8pPr>
              <a:lvl9pPr marL="3886200" indent="-228600" eaLnBrk="0" fontAlgn="base" hangingPunct="0">
                <a:spcBef>
                  <a:spcPct val="0"/>
                </a:spcBef>
                <a:spcAft>
                  <a:spcPct val="0"/>
                </a:spcAft>
                <a:defRPr sz="1400">
                  <a:solidFill>
                    <a:schemeClr val="tx1"/>
                  </a:solidFill>
                  <a:latin typeface="Comic Sans MS" pitchFamily="66" charset="0"/>
                </a:defRPr>
              </a:lvl9pPr>
            </a:lstStyle>
            <a:p>
              <a:pPr eaLnBrk="1" hangingPunct="1"/>
              <a:r>
                <a:rPr lang="fr-FR" altLang="fr-FR" sz="800" b="1">
                  <a:solidFill>
                    <a:srgbClr val="000000"/>
                  </a:solidFill>
                  <a:latin typeface="Arial" charset="0"/>
                  <a:ea typeface="Calibri" pitchFamily="34" charset="0"/>
                  <a:cs typeface="Times New Roman" pitchFamily="18" charset="0"/>
                  <a:hlinkClick r:id="rId3" action="ppaction://hlinksldjump"/>
                </a:rPr>
                <a:t>C1.2</a:t>
              </a:r>
              <a:r>
                <a:rPr lang="fr-FR" altLang="fr-FR" sz="800" b="1">
                  <a:solidFill>
                    <a:srgbClr val="000000"/>
                  </a:solidFill>
                  <a:latin typeface="Arial" charset="0"/>
                  <a:ea typeface="Calibri" pitchFamily="34" charset="0"/>
                  <a:cs typeface="Times New Roman" pitchFamily="18" charset="0"/>
                </a:rPr>
                <a:t>-</a:t>
              </a:r>
              <a:r>
                <a:rPr lang="fr-FR" altLang="fr-FR" sz="800">
                  <a:solidFill>
                    <a:srgbClr val="000000"/>
                  </a:solidFill>
                  <a:latin typeface="Arial" charset="0"/>
                  <a:ea typeface="Calibri" pitchFamily="34" charset="0"/>
                  <a:cs typeface="Times New Roman" pitchFamily="18" charset="0"/>
                </a:rPr>
                <a:t>Communiquer en interne</a:t>
              </a:r>
              <a:endParaRPr lang="fr-FR" altLang="fr-FR" sz="1100">
                <a:latin typeface="Calibri" pitchFamily="34" charset="0"/>
                <a:ea typeface="Calibri" pitchFamily="34" charset="0"/>
                <a:cs typeface="Times New Roman" pitchFamily="18" charset="0"/>
              </a:endParaRPr>
            </a:p>
          </p:txBody>
        </p:sp>
        <p:sp>
          <p:nvSpPr>
            <p:cNvPr id="31758" name="Zone de texte 290"/>
            <p:cNvSpPr txBox="1">
              <a:spLocks noChangeArrowheads="1"/>
            </p:cNvSpPr>
            <p:nvPr/>
          </p:nvSpPr>
          <p:spPr bwMode="auto">
            <a:xfrm>
              <a:off x="8004" y="8020"/>
              <a:ext cx="2924" cy="765"/>
            </a:xfrm>
            <a:prstGeom prst="rect">
              <a:avLst/>
            </a:prstGeom>
            <a:solidFill>
              <a:srgbClr val="FFFF99"/>
            </a:solidFill>
            <a:ln w="9525">
              <a:solidFill>
                <a:srgbClr val="000000"/>
              </a:solidFill>
              <a:miter lim="800000"/>
              <a:headEnd/>
              <a:tailEnd/>
            </a:ln>
          </p:spPr>
          <p:txBody>
            <a:bodyPr lIns="36000" tIns="10800" rIns="18000" bIns="10800" anchor="ctr"/>
            <a:lstStyle>
              <a:lvl1pPr eaLnBrk="0" hangingPunct="0">
                <a:defRPr sz="1400">
                  <a:solidFill>
                    <a:schemeClr val="tx1"/>
                  </a:solidFill>
                  <a:latin typeface="Comic Sans MS" pitchFamily="66" charset="0"/>
                </a:defRPr>
              </a:lvl1pPr>
              <a:lvl2pPr marL="742950" indent="-285750" eaLnBrk="0" hangingPunct="0">
                <a:defRPr sz="1400">
                  <a:solidFill>
                    <a:schemeClr val="tx1"/>
                  </a:solidFill>
                  <a:latin typeface="Comic Sans MS" pitchFamily="66" charset="0"/>
                </a:defRPr>
              </a:lvl2pPr>
              <a:lvl3pPr marL="1143000" indent="-228600" eaLnBrk="0" hangingPunct="0">
                <a:defRPr sz="1400">
                  <a:solidFill>
                    <a:schemeClr val="tx1"/>
                  </a:solidFill>
                  <a:latin typeface="Comic Sans MS" pitchFamily="66" charset="0"/>
                </a:defRPr>
              </a:lvl3pPr>
              <a:lvl4pPr marL="1600200" indent="-228600" eaLnBrk="0" hangingPunct="0">
                <a:defRPr sz="1400">
                  <a:solidFill>
                    <a:schemeClr val="tx1"/>
                  </a:solidFill>
                  <a:latin typeface="Comic Sans MS" pitchFamily="66" charset="0"/>
                </a:defRPr>
              </a:lvl4pPr>
              <a:lvl5pPr marL="2057400" indent="-228600" eaLnBrk="0" hangingPunct="0">
                <a:defRPr sz="1400">
                  <a:solidFill>
                    <a:schemeClr val="tx1"/>
                  </a:solidFill>
                  <a:latin typeface="Comic Sans MS" pitchFamily="66" charset="0"/>
                </a:defRPr>
              </a:lvl5pPr>
              <a:lvl6pPr marL="2514600" indent="-228600" eaLnBrk="0" fontAlgn="base" hangingPunct="0">
                <a:spcBef>
                  <a:spcPct val="0"/>
                </a:spcBef>
                <a:spcAft>
                  <a:spcPct val="0"/>
                </a:spcAft>
                <a:defRPr sz="1400">
                  <a:solidFill>
                    <a:schemeClr val="tx1"/>
                  </a:solidFill>
                  <a:latin typeface="Comic Sans MS" pitchFamily="66" charset="0"/>
                </a:defRPr>
              </a:lvl6pPr>
              <a:lvl7pPr marL="2971800" indent="-228600" eaLnBrk="0" fontAlgn="base" hangingPunct="0">
                <a:spcBef>
                  <a:spcPct val="0"/>
                </a:spcBef>
                <a:spcAft>
                  <a:spcPct val="0"/>
                </a:spcAft>
                <a:defRPr sz="1400">
                  <a:solidFill>
                    <a:schemeClr val="tx1"/>
                  </a:solidFill>
                  <a:latin typeface="Comic Sans MS" pitchFamily="66" charset="0"/>
                </a:defRPr>
              </a:lvl7pPr>
              <a:lvl8pPr marL="3429000" indent="-228600" eaLnBrk="0" fontAlgn="base" hangingPunct="0">
                <a:spcBef>
                  <a:spcPct val="0"/>
                </a:spcBef>
                <a:spcAft>
                  <a:spcPct val="0"/>
                </a:spcAft>
                <a:defRPr sz="1400">
                  <a:solidFill>
                    <a:schemeClr val="tx1"/>
                  </a:solidFill>
                  <a:latin typeface="Comic Sans MS" pitchFamily="66" charset="0"/>
                </a:defRPr>
              </a:lvl8pPr>
              <a:lvl9pPr marL="3886200" indent="-228600" eaLnBrk="0" fontAlgn="base" hangingPunct="0">
                <a:spcBef>
                  <a:spcPct val="0"/>
                </a:spcBef>
                <a:spcAft>
                  <a:spcPct val="0"/>
                </a:spcAft>
                <a:defRPr sz="1400">
                  <a:solidFill>
                    <a:schemeClr val="tx1"/>
                  </a:solidFill>
                  <a:latin typeface="Comic Sans MS" pitchFamily="66" charset="0"/>
                </a:defRPr>
              </a:lvl9pPr>
            </a:lstStyle>
            <a:p>
              <a:pPr eaLnBrk="1" hangingPunct="1">
                <a:spcBef>
                  <a:spcPts val="600"/>
                </a:spcBef>
              </a:pPr>
              <a:r>
                <a:rPr lang="fr-FR" altLang="fr-FR" sz="800" b="1">
                  <a:solidFill>
                    <a:srgbClr val="000000"/>
                  </a:solidFill>
                  <a:latin typeface="Arial" charset="0"/>
                  <a:ea typeface="Calibri" pitchFamily="34" charset="0"/>
                  <a:cs typeface="Times New Roman" pitchFamily="18" charset="0"/>
                </a:rPr>
                <a:t>C3.1-</a:t>
              </a:r>
              <a:r>
                <a:rPr lang="fr-FR" altLang="fr-FR" sz="800">
                  <a:latin typeface="Arial" charset="0"/>
                  <a:ea typeface="Calibri" pitchFamily="34" charset="0"/>
                  <a:cs typeface="Times New Roman" pitchFamily="18" charset="0"/>
                </a:rPr>
                <a:t> </a:t>
              </a:r>
              <a:r>
                <a:rPr lang="fr-FR" altLang="fr-FR" sz="800">
                  <a:solidFill>
                    <a:srgbClr val="000000"/>
                  </a:solidFill>
                  <a:latin typeface="Arial" charset="0"/>
                  <a:ea typeface="Calibri" pitchFamily="34" charset="0"/>
                  <a:cs typeface="Times New Roman" pitchFamily="18" charset="0"/>
                </a:rPr>
                <a:t>Remettre en conformité les systèmes, les sous-ensembles, les</a:t>
              </a:r>
              <a:r>
                <a:rPr lang="fr-FR" altLang="fr-FR" sz="900">
                  <a:solidFill>
                    <a:srgbClr val="000000"/>
                  </a:solidFill>
                  <a:latin typeface="Calibri" pitchFamily="34" charset="0"/>
                  <a:ea typeface="Calibri" pitchFamily="34" charset="0"/>
                  <a:cs typeface="Times New Roman" pitchFamily="18" charset="0"/>
                </a:rPr>
                <a:t> éléments</a:t>
              </a:r>
              <a:endParaRPr lang="fr-FR" altLang="fr-FR" sz="1100">
                <a:latin typeface="Calibri" pitchFamily="34" charset="0"/>
                <a:ea typeface="Calibri" pitchFamily="34" charset="0"/>
                <a:cs typeface="Times New Roman" pitchFamily="18" charset="0"/>
              </a:endParaRPr>
            </a:p>
          </p:txBody>
        </p:sp>
        <p:sp>
          <p:nvSpPr>
            <p:cNvPr id="31759" name="Zone de texte 285"/>
            <p:cNvSpPr txBox="1">
              <a:spLocks noChangeArrowheads="1"/>
            </p:cNvSpPr>
            <p:nvPr/>
          </p:nvSpPr>
          <p:spPr bwMode="auto">
            <a:xfrm>
              <a:off x="8004" y="9704"/>
              <a:ext cx="2926" cy="620"/>
            </a:xfrm>
            <a:prstGeom prst="rect">
              <a:avLst/>
            </a:prstGeom>
            <a:solidFill>
              <a:srgbClr val="FFFF99"/>
            </a:solidFill>
            <a:ln w="9525">
              <a:solidFill>
                <a:srgbClr val="000000"/>
              </a:solidFill>
              <a:miter lim="800000"/>
              <a:headEnd/>
              <a:tailEnd/>
            </a:ln>
          </p:spPr>
          <p:txBody>
            <a:bodyPr lIns="36000" tIns="10800" rIns="18000" bIns="10800" anchor="ctr"/>
            <a:lstStyle>
              <a:lvl1pPr eaLnBrk="0" hangingPunct="0">
                <a:defRPr sz="1400">
                  <a:solidFill>
                    <a:schemeClr val="tx1"/>
                  </a:solidFill>
                  <a:latin typeface="Comic Sans MS" pitchFamily="66" charset="0"/>
                </a:defRPr>
              </a:lvl1pPr>
              <a:lvl2pPr marL="742950" indent="-285750" eaLnBrk="0" hangingPunct="0">
                <a:defRPr sz="1400">
                  <a:solidFill>
                    <a:schemeClr val="tx1"/>
                  </a:solidFill>
                  <a:latin typeface="Comic Sans MS" pitchFamily="66" charset="0"/>
                </a:defRPr>
              </a:lvl2pPr>
              <a:lvl3pPr marL="1143000" indent="-228600" eaLnBrk="0" hangingPunct="0">
                <a:defRPr sz="1400">
                  <a:solidFill>
                    <a:schemeClr val="tx1"/>
                  </a:solidFill>
                  <a:latin typeface="Comic Sans MS" pitchFamily="66" charset="0"/>
                </a:defRPr>
              </a:lvl3pPr>
              <a:lvl4pPr marL="1600200" indent="-228600" eaLnBrk="0" hangingPunct="0">
                <a:defRPr sz="1400">
                  <a:solidFill>
                    <a:schemeClr val="tx1"/>
                  </a:solidFill>
                  <a:latin typeface="Comic Sans MS" pitchFamily="66" charset="0"/>
                </a:defRPr>
              </a:lvl4pPr>
              <a:lvl5pPr marL="2057400" indent="-228600" eaLnBrk="0" hangingPunct="0">
                <a:defRPr sz="1400">
                  <a:solidFill>
                    <a:schemeClr val="tx1"/>
                  </a:solidFill>
                  <a:latin typeface="Comic Sans MS" pitchFamily="66" charset="0"/>
                </a:defRPr>
              </a:lvl5pPr>
              <a:lvl6pPr marL="2514600" indent="-228600" eaLnBrk="0" fontAlgn="base" hangingPunct="0">
                <a:spcBef>
                  <a:spcPct val="0"/>
                </a:spcBef>
                <a:spcAft>
                  <a:spcPct val="0"/>
                </a:spcAft>
                <a:defRPr sz="1400">
                  <a:solidFill>
                    <a:schemeClr val="tx1"/>
                  </a:solidFill>
                  <a:latin typeface="Comic Sans MS" pitchFamily="66" charset="0"/>
                </a:defRPr>
              </a:lvl6pPr>
              <a:lvl7pPr marL="2971800" indent="-228600" eaLnBrk="0" fontAlgn="base" hangingPunct="0">
                <a:spcBef>
                  <a:spcPct val="0"/>
                </a:spcBef>
                <a:spcAft>
                  <a:spcPct val="0"/>
                </a:spcAft>
                <a:defRPr sz="1400">
                  <a:solidFill>
                    <a:schemeClr val="tx1"/>
                  </a:solidFill>
                  <a:latin typeface="Comic Sans MS" pitchFamily="66" charset="0"/>
                </a:defRPr>
              </a:lvl7pPr>
              <a:lvl8pPr marL="3429000" indent="-228600" eaLnBrk="0" fontAlgn="base" hangingPunct="0">
                <a:spcBef>
                  <a:spcPct val="0"/>
                </a:spcBef>
                <a:spcAft>
                  <a:spcPct val="0"/>
                </a:spcAft>
                <a:defRPr sz="1400">
                  <a:solidFill>
                    <a:schemeClr val="tx1"/>
                  </a:solidFill>
                  <a:latin typeface="Comic Sans MS" pitchFamily="66" charset="0"/>
                </a:defRPr>
              </a:lvl8pPr>
              <a:lvl9pPr marL="3886200" indent="-228600" eaLnBrk="0" fontAlgn="base" hangingPunct="0">
                <a:spcBef>
                  <a:spcPct val="0"/>
                </a:spcBef>
                <a:spcAft>
                  <a:spcPct val="0"/>
                </a:spcAft>
                <a:defRPr sz="1400">
                  <a:solidFill>
                    <a:schemeClr val="tx1"/>
                  </a:solidFill>
                  <a:latin typeface="Comic Sans MS" pitchFamily="66" charset="0"/>
                </a:defRPr>
              </a:lvl9pPr>
            </a:lstStyle>
            <a:p>
              <a:pPr eaLnBrk="1" hangingPunct="1">
                <a:spcBef>
                  <a:spcPts val="600"/>
                </a:spcBef>
              </a:pPr>
              <a:r>
                <a:rPr lang="fr-FR" altLang="fr-FR" sz="800" b="1">
                  <a:solidFill>
                    <a:srgbClr val="000000"/>
                  </a:solidFill>
                  <a:latin typeface="Arial" charset="0"/>
                  <a:ea typeface="Calibri" pitchFamily="34" charset="0"/>
                  <a:cs typeface="Times New Roman" pitchFamily="18" charset="0"/>
                </a:rPr>
                <a:t>C3.4</a:t>
              </a:r>
              <a:r>
                <a:rPr lang="fr-FR" altLang="fr-FR" sz="800">
                  <a:solidFill>
                    <a:srgbClr val="000000"/>
                  </a:solidFill>
                  <a:latin typeface="Arial" charset="0"/>
                  <a:ea typeface="Calibri" pitchFamily="34" charset="0"/>
                  <a:cs typeface="Times New Roman" pitchFamily="18" charset="0"/>
                </a:rPr>
                <a:t>-</a:t>
              </a:r>
              <a:r>
                <a:rPr lang="fr-FR" altLang="fr-FR" sz="800">
                  <a:latin typeface="Arial" charset="0"/>
                  <a:ea typeface="Calibri" pitchFamily="34" charset="0"/>
                  <a:cs typeface="Times New Roman" pitchFamily="18" charset="0"/>
                </a:rPr>
                <a:t> </a:t>
              </a:r>
              <a:r>
                <a:rPr lang="fr-FR" altLang="fr-FR" sz="800">
                  <a:solidFill>
                    <a:srgbClr val="000000"/>
                  </a:solidFill>
                  <a:latin typeface="Arial" charset="0"/>
                  <a:ea typeface="Calibri" pitchFamily="34" charset="0"/>
                  <a:cs typeface="Times New Roman" pitchFamily="18" charset="0"/>
                </a:rPr>
                <a:t>Régler un système</a:t>
              </a:r>
              <a:endParaRPr lang="fr-FR" altLang="fr-FR" sz="1100">
                <a:latin typeface="Calibri" pitchFamily="34" charset="0"/>
                <a:ea typeface="Calibri" pitchFamily="34" charset="0"/>
                <a:cs typeface="Times New Roman" pitchFamily="18" charset="0"/>
              </a:endParaRPr>
            </a:p>
          </p:txBody>
        </p:sp>
        <p:sp>
          <p:nvSpPr>
            <p:cNvPr id="31760" name="Zone de texte 268"/>
            <p:cNvSpPr txBox="1">
              <a:spLocks noChangeArrowheads="1"/>
            </p:cNvSpPr>
            <p:nvPr/>
          </p:nvSpPr>
          <p:spPr bwMode="auto">
            <a:xfrm>
              <a:off x="765" y="3846"/>
              <a:ext cx="2842" cy="5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99"/>
                  </a:solidFill>
                </a14:hiddenFill>
              </a:ext>
            </a:extLst>
          </p:spPr>
          <p:txBody>
            <a:bodyPr lIns="18000" tIns="10800" rIns="18000" bIns="10800"/>
            <a:lstStyle>
              <a:lvl1pPr eaLnBrk="0" hangingPunct="0">
                <a:defRPr sz="1400">
                  <a:solidFill>
                    <a:schemeClr val="tx1"/>
                  </a:solidFill>
                  <a:latin typeface="Comic Sans MS" pitchFamily="66" charset="0"/>
                </a:defRPr>
              </a:lvl1pPr>
              <a:lvl2pPr marL="742950" indent="-285750" eaLnBrk="0" hangingPunct="0">
                <a:defRPr sz="1400">
                  <a:solidFill>
                    <a:schemeClr val="tx1"/>
                  </a:solidFill>
                  <a:latin typeface="Comic Sans MS" pitchFamily="66" charset="0"/>
                </a:defRPr>
              </a:lvl2pPr>
              <a:lvl3pPr marL="1143000" indent="-228600" eaLnBrk="0" hangingPunct="0">
                <a:defRPr sz="1400">
                  <a:solidFill>
                    <a:schemeClr val="tx1"/>
                  </a:solidFill>
                  <a:latin typeface="Comic Sans MS" pitchFamily="66" charset="0"/>
                </a:defRPr>
              </a:lvl3pPr>
              <a:lvl4pPr marL="1600200" indent="-228600" eaLnBrk="0" hangingPunct="0">
                <a:defRPr sz="1400">
                  <a:solidFill>
                    <a:schemeClr val="tx1"/>
                  </a:solidFill>
                  <a:latin typeface="Comic Sans MS" pitchFamily="66" charset="0"/>
                </a:defRPr>
              </a:lvl4pPr>
              <a:lvl5pPr marL="2057400" indent="-228600" eaLnBrk="0" hangingPunct="0">
                <a:defRPr sz="1400">
                  <a:solidFill>
                    <a:schemeClr val="tx1"/>
                  </a:solidFill>
                  <a:latin typeface="Comic Sans MS" pitchFamily="66" charset="0"/>
                </a:defRPr>
              </a:lvl5pPr>
              <a:lvl6pPr marL="2514600" indent="-228600" eaLnBrk="0" fontAlgn="base" hangingPunct="0">
                <a:spcBef>
                  <a:spcPct val="0"/>
                </a:spcBef>
                <a:spcAft>
                  <a:spcPct val="0"/>
                </a:spcAft>
                <a:defRPr sz="1400">
                  <a:solidFill>
                    <a:schemeClr val="tx1"/>
                  </a:solidFill>
                  <a:latin typeface="Comic Sans MS" pitchFamily="66" charset="0"/>
                </a:defRPr>
              </a:lvl6pPr>
              <a:lvl7pPr marL="2971800" indent="-228600" eaLnBrk="0" fontAlgn="base" hangingPunct="0">
                <a:spcBef>
                  <a:spcPct val="0"/>
                </a:spcBef>
                <a:spcAft>
                  <a:spcPct val="0"/>
                </a:spcAft>
                <a:defRPr sz="1400">
                  <a:solidFill>
                    <a:schemeClr val="tx1"/>
                  </a:solidFill>
                  <a:latin typeface="Comic Sans MS" pitchFamily="66" charset="0"/>
                </a:defRPr>
              </a:lvl7pPr>
              <a:lvl8pPr marL="3429000" indent="-228600" eaLnBrk="0" fontAlgn="base" hangingPunct="0">
                <a:spcBef>
                  <a:spcPct val="0"/>
                </a:spcBef>
                <a:spcAft>
                  <a:spcPct val="0"/>
                </a:spcAft>
                <a:defRPr sz="1400">
                  <a:solidFill>
                    <a:schemeClr val="tx1"/>
                  </a:solidFill>
                  <a:latin typeface="Comic Sans MS" pitchFamily="66" charset="0"/>
                </a:defRPr>
              </a:lvl8pPr>
              <a:lvl9pPr marL="3886200" indent="-228600" eaLnBrk="0" fontAlgn="base" hangingPunct="0">
                <a:spcBef>
                  <a:spcPct val="0"/>
                </a:spcBef>
                <a:spcAft>
                  <a:spcPct val="0"/>
                </a:spcAft>
                <a:defRPr sz="1400">
                  <a:solidFill>
                    <a:schemeClr val="tx1"/>
                  </a:solidFill>
                  <a:latin typeface="Comic Sans MS" pitchFamily="66" charset="0"/>
                </a:defRPr>
              </a:lvl9pPr>
            </a:lstStyle>
            <a:p>
              <a:pPr algn="ctr" eaLnBrk="1" hangingPunct="1"/>
              <a:r>
                <a:rPr lang="fr-FR" altLang="fr-FR" sz="1100" b="1" dirty="0">
                  <a:solidFill>
                    <a:srgbClr val="000000"/>
                  </a:solidFill>
                  <a:latin typeface="Arial Narrow" pitchFamily="34" charset="0"/>
                  <a:ea typeface="Calibri" pitchFamily="34" charset="0"/>
                  <a:cs typeface="Times New Roman" pitchFamily="18" charset="0"/>
                </a:rPr>
                <a:t>Activités professionnelles</a:t>
              </a:r>
              <a:endParaRPr lang="fr-FR" altLang="fr-FR" sz="1100" dirty="0">
                <a:latin typeface="Calibri" pitchFamily="34" charset="0"/>
                <a:ea typeface="Calibri" pitchFamily="34" charset="0"/>
                <a:cs typeface="Times New Roman" pitchFamily="18" charset="0"/>
              </a:endParaRPr>
            </a:p>
          </p:txBody>
        </p:sp>
        <p:sp>
          <p:nvSpPr>
            <p:cNvPr id="31761" name="Zone de texte 270"/>
            <p:cNvSpPr txBox="1">
              <a:spLocks noChangeArrowheads="1"/>
            </p:cNvSpPr>
            <p:nvPr/>
          </p:nvSpPr>
          <p:spPr bwMode="auto">
            <a:xfrm>
              <a:off x="4789" y="3846"/>
              <a:ext cx="1948" cy="40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99"/>
                  </a:solidFill>
                </a14:hiddenFill>
              </a:ext>
            </a:extLst>
          </p:spPr>
          <p:txBody>
            <a:bodyPr lIns="18000" tIns="10800" rIns="18000" bIns="10800"/>
            <a:lstStyle>
              <a:lvl1pPr eaLnBrk="0" hangingPunct="0">
                <a:defRPr sz="1400">
                  <a:solidFill>
                    <a:schemeClr val="tx1"/>
                  </a:solidFill>
                  <a:latin typeface="Comic Sans MS" pitchFamily="66" charset="0"/>
                </a:defRPr>
              </a:lvl1pPr>
              <a:lvl2pPr marL="742950" indent="-285750" eaLnBrk="0" hangingPunct="0">
                <a:defRPr sz="1400">
                  <a:solidFill>
                    <a:schemeClr val="tx1"/>
                  </a:solidFill>
                  <a:latin typeface="Comic Sans MS" pitchFamily="66" charset="0"/>
                </a:defRPr>
              </a:lvl2pPr>
              <a:lvl3pPr marL="1143000" indent="-228600" eaLnBrk="0" hangingPunct="0">
                <a:defRPr sz="1400">
                  <a:solidFill>
                    <a:schemeClr val="tx1"/>
                  </a:solidFill>
                  <a:latin typeface="Comic Sans MS" pitchFamily="66" charset="0"/>
                </a:defRPr>
              </a:lvl3pPr>
              <a:lvl4pPr marL="1600200" indent="-228600" eaLnBrk="0" hangingPunct="0">
                <a:defRPr sz="1400">
                  <a:solidFill>
                    <a:schemeClr val="tx1"/>
                  </a:solidFill>
                  <a:latin typeface="Comic Sans MS" pitchFamily="66" charset="0"/>
                </a:defRPr>
              </a:lvl4pPr>
              <a:lvl5pPr marL="2057400" indent="-228600" eaLnBrk="0" hangingPunct="0">
                <a:defRPr sz="1400">
                  <a:solidFill>
                    <a:schemeClr val="tx1"/>
                  </a:solidFill>
                  <a:latin typeface="Comic Sans MS" pitchFamily="66" charset="0"/>
                </a:defRPr>
              </a:lvl5pPr>
              <a:lvl6pPr marL="2514600" indent="-228600" eaLnBrk="0" fontAlgn="base" hangingPunct="0">
                <a:spcBef>
                  <a:spcPct val="0"/>
                </a:spcBef>
                <a:spcAft>
                  <a:spcPct val="0"/>
                </a:spcAft>
                <a:defRPr sz="1400">
                  <a:solidFill>
                    <a:schemeClr val="tx1"/>
                  </a:solidFill>
                  <a:latin typeface="Comic Sans MS" pitchFamily="66" charset="0"/>
                </a:defRPr>
              </a:lvl6pPr>
              <a:lvl7pPr marL="2971800" indent="-228600" eaLnBrk="0" fontAlgn="base" hangingPunct="0">
                <a:spcBef>
                  <a:spcPct val="0"/>
                </a:spcBef>
                <a:spcAft>
                  <a:spcPct val="0"/>
                </a:spcAft>
                <a:defRPr sz="1400">
                  <a:solidFill>
                    <a:schemeClr val="tx1"/>
                  </a:solidFill>
                  <a:latin typeface="Comic Sans MS" pitchFamily="66" charset="0"/>
                </a:defRPr>
              </a:lvl7pPr>
              <a:lvl8pPr marL="3429000" indent="-228600" eaLnBrk="0" fontAlgn="base" hangingPunct="0">
                <a:spcBef>
                  <a:spcPct val="0"/>
                </a:spcBef>
                <a:spcAft>
                  <a:spcPct val="0"/>
                </a:spcAft>
                <a:defRPr sz="1400">
                  <a:solidFill>
                    <a:schemeClr val="tx1"/>
                  </a:solidFill>
                  <a:latin typeface="Comic Sans MS" pitchFamily="66" charset="0"/>
                </a:defRPr>
              </a:lvl8pPr>
              <a:lvl9pPr marL="3886200" indent="-228600" eaLnBrk="0" fontAlgn="base" hangingPunct="0">
                <a:spcBef>
                  <a:spcPct val="0"/>
                </a:spcBef>
                <a:spcAft>
                  <a:spcPct val="0"/>
                </a:spcAft>
                <a:defRPr sz="1400">
                  <a:solidFill>
                    <a:schemeClr val="tx1"/>
                  </a:solidFill>
                  <a:latin typeface="Comic Sans MS" pitchFamily="66" charset="0"/>
                </a:defRPr>
              </a:lvl9pPr>
            </a:lstStyle>
            <a:p>
              <a:pPr algn="ctr" eaLnBrk="1" hangingPunct="1"/>
              <a:r>
                <a:rPr lang="fr-FR" altLang="fr-FR" sz="1100" b="1">
                  <a:solidFill>
                    <a:srgbClr val="000000"/>
                  </a:solidFill>
                  <a:latin typeface="Arial Narrow" pitchFamily="34" charset="0"/>
                  <a:ea typeface="Calibri" pitchFamily="34" charset="0"/>
                  <a:cs typeface="Times New Roman" pitchFamily="18" charset="0"/>
                </a:rPr>
                <a:t>Unités</a:t>
              </a:r>
              <a:endParaRPr lang="fr-FR" altLang="fr-FR" sz="1100">
                <a:latin typeface="Calibri" pitchFamily="34" charset="0"/>
                <a:ea typeface="Calibri" pitchFamily="34" charset="0"/>
                <a:cs typeface="Times New Roman" pitchFamily="18" charset="0"/>
              </a:endParaRPr>
            </a:p>
          </p:txBody>
        </p:sp>
        <p:sp>
          <p:nvSpPr>
            <p:cNvPr id="31762" name="Zone de texte 271"/>
            <p:cNvSpPr txBox="1">
              <a:spLocks noChangeArrowheads="1"/>
            </p:cNvSpPr>
            <p:nvPr/>
          </p:nvSpPr>
          <p:spPr bwMode="auto">
            <a:xfrm>
              <a:off x="8061" y="3007"/>
              <a:ext cx="2698" cy="40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99"/>
                  </a:solidFill>
                </a14:hiddenFill>
              </a:ext>
            </a:extLst>
          </p:spPr>
          <p:txBody>
            <a:bodyPr lIns="18000" tIns="10800" rIns="18000" bIns="10800"/>
            <a:lstStyle>
              <a:lvl1pPr eaLnBrk="0" hangingPunct="0">
                <a:defRPr sz="1400">
                  <a:solidFill>
                    <a:schemeClr val="tx1"/>
                  </a:solidFill>
                  <a:latin typeface="Comic Sans MS" pitchFamily="66" charset="0"/>
                </a:defRPr>
              </a:lvl1pPr>
              <a:lvl2pPr marL="742950" indent="-285750" eaLnBrk="0" hangingPunct="0">
                <a:defRPr sz="1400">
                  <a:solidFill>
                    <a:schemeClr val="tx1"/>
                  </a:solidFill>
                  <a:latin typeface="Comic Sans MS" pitchFamily="66" charset="0"/>
                </a:defRPr>
              </a:lvl2pPr>
              <a:lvl3pPr marL="1143000" indent="-228600" eaLnBrk="0" hangingPunct="0">
                <a:defRPr sz="1400">
                  <a:solidFill>
                    <a:schemeClr val="tx1"/>
                  </a:solidFill>
                  <a:latin typeface="Comic Sans MS" pitchFamily="66" charset="0"/>
                </a:defRPr>
              </a:lvl3pPr>
              <a:lvl4pPr marL="1600200" indent="-228600" eaLnBrk="0" hangingPunct="0">
                <a:defRPr sz="1400">
                  <a:solidFill>
                    <a:schemeClr val="tx1"/>
                  </a:solidFill>
                  <a:latin typeface="Comic Sans MS" pitchFamily="66" charset="0"/>
                </a:defRPr>
              </a:lvl4pPr>
              <a:lvl5pPr marL="2057400" indent="-228600" eaLnBrk="0" hangingPunct="0">
                <a:defRPr sz="1400">
                  <a:solidFill>
                    <a:schemeClr val="tx1"/>
                  </a:solidFill>
                  <a:latin typeface="Comic Sans MS" pitchFamily="66" charset="0"/>
                </a:defRPr>
              </a:lvl5pPr>
              <a:lvl6pPr marL="2514600" indent="-228600" eaLnBrk="0" fontAlgn="base" hangingPunct="0">
                <a:spcBef>
                  <a:spcPct val="0"/>
                </a:spcBef>
                <a:spcAft>
                  <a:spcPct val="0"/>
                </a:spcAft>
                <a:defRPr sz="1400">
                  <a:solidFill>
                    <a:schemeClr val="tx1"/>
                  </a:solidFill>
                  <a:latin typeface="Comic Sans MS" pitchFamily="66" charset="0"/>
                </a:defRPr>
              </a:lvl6pPr>
              <a:lvl7pPr marL="2971800" indent="-228600" eaLnBrk="0" fontAlgn="base" hangingPunct="0">
                <a:spcBef>
                  <a:spcPct val="0"/>
                </a:spcBef>
                <a:spcAft>
                  <a:spcPct val="0"/>
                </a:spcAft>
                <a:defRPr sz="1400">
                  <a:solidFill>
                    <a:schemeClr val="tx1"/>
                  </a:solidFill>
                  <a:latin typeface="Comic Sans MS" pitchFamily="66" charset="0"/>
                </a:defRPr>
              </a:lvl7pPr>
              <a:lvl8pPr marL="3429000" indent="-228600" eaLnBrk="0" fontAlgn="base" hangingPunct="0">
                <a:spcBef>
                  <a:spcPct val="0"/>
                </a:spcBef>
                <a:spcAft>
                  <a:spcPct val="0"/>
                </a:spcAft>
                <a:defRPr sz="1400">
                  <a:solidFill>
                    <a:schemeClr val="tx1"/>
                  </a:solidFill>
                  <a:latin typeface="Comic Sans MS" pitchFamily="66" charset="0"/>
                </a:defRPr>
              </a:lvl8pPr>
              <a:lvl9pPr marL="3886200" indent="-228600" eaLnBrk="0" fontAlgn="base" hangingPunct="0">
                <a:spcBef>
                  <a:spcPct val="0"/>
                </a:spcBef>
                <a:spcAft>
                  <a:spcPct val="0"/>
                </a:spcAft>
                <a:defRPr sz="1400">
                  <a:solidFill>
                    <a:schemeClr val="tx1"/>
                  </a:solidFill>
                  <a:latin typeface="Comic Sans MS" pitchFamily="66" charset="0"/>
                </a:defRPr>
              </a:lvl9pPr>
            </a:lstStyle>
            <a:p>
              <a:pPr algn="ctr" eaLnBrk="1" hangingPunct="1"/>
              <a:r>
                <a:rPr lang="fr-FR" altLang="fr-FR" sz="1100" b="1" dirty="0" smtClean="0">
                  <a:solidFill>
                    <a:srgbClr val="000000"/>
                  </a:solidFill>
                  <a:latin typeface="Arial Narrow" pitchFamily="34" charset="0"/>
                  <a:ea typeface="Calibri" pitchFamily="34" charset="0"/>
                  <a:cs typeface="Times New Roman" pitchFamily="18" charset="0"/>
                </a:rPr>
                <a:t>Compétences</a:t>
              </a:r>
              <a:endParaRPr lang="fr-FR" altLang="fr-FR" sz="1100" dirty="0">
                <a:latin typeface="Calibri" pitchFamily="34" charset="0"/>
                <a:ea typeface="Calibri" pitchFamily="34" charset="0"/>
                <a:cs typeface="Times New Roman" pitchFamily="18" charset="0"/>
              </a:endParaRPr>
            </a:p>
          </p:txBody>
        </p:sp>
        <p:sp>
          <p:nvSpPr>
            <p:cNvPr id="31763" name="Zone de texte 280"/>
            <p:cNvSpPr txBox="1">
              <a:spLocks noChangeArrowheads="1"/>
            </p:cNvSpPr>
            <p:nvPr/>
          </p:nvSpPr>
          <p:spPr bwMode="auto">
            <a:xfrm>
              <a:off x="870" y="6791"/>
              <a:ext cx="2784" cy="540"/>
            </a:xfrm>
            <a:prstGeom prst="rect">
              <a:avLst/>
            </a:prstGeom>
            <a:solidFill>
              <a:srgbClr val="FFCC66"/>
            </a:solidFill>
            <a:ln w="9525">
              <a:solidFill>
                <a:srgbClr val="000000"/>
              </a:solidFill>
              <a:miter lim="800000"/>
              <a:headEnd/>
              <a:tailEnd/>
            </a:ln>
          </p:spPr>
          <p:txBody>
            <a:bodyPr lIns="36000" tIns="10800" rIns="18000" bIns="10800"/>
            <a:lstStyle>
              <a:lvl1pPr eaLnBrk="0" hangingPunct="0">
                <a:defRPr sz="1400">
                  <a:solidFill>
                    <a:schemeClr val="tx1"/>
                  </a:solidFill>
                  <a:latin typeface="Comic Sans MS" pitchFamily="66" charset="0"/>
                </a:defRPr>
              </a:lvl1pPr>
              <a:lvl2pPr marL="742950" indent="-285750" eaLnBrk="0" hangingPunct="0">
                <a:defRPr sz="1400">
                  <a:solidFill>
                    <a:schemeClr val="tx1"/>
                  </a:solidFill>
                  <a:latin typeface="Comic Sans MS" pitchFamily="66" charset="0"/>
                </a:defRPr>
              </a:lvl2pPr>
              <a:lvl3pPr marL="1143000" indent="-228600" eaLnBrk="0" hangingPunct="0">
                <a:defRPr sz="1400">
                  <a:solidFill>
                    <a:schemeClr val="tx1"/>
                  </a:solidFill>
                  <a:latin typeface="Comic Sans MS" pitchFamily="66" charset="0"/>
                </a:defRPr>
              </a:lvl3pPr>
              <a:lvl4pPr marL="1600200" indent="-228600" eaLnBrk="0" hangingPunct="0">
                <a:defRPr sz="1400">
                  <a:solidFill>
                    <a:schemeClr val="tx1"/>
                  </a:solidFill>
                  <a:latin typeface="Comic Sans MS" pitchFamily="66" charset="0"/>
                </a:defRPr>
              </a:lvl4pPr>
              <a:lvl5pPr marL="2057400" indent="-228600" eaLnBrk="0" hangingPunct="0">
                <a:defRPr sz="1400">
                  <a:solidFill>
                    <a:schemeClr val="tx1"/>
                  </a:solidFill>
                  <a:latin typeface="Comic Sans MS" pitchFamily="66" charset="0"/>
                </a:defRPr>
              </a:lvl5pPr>
              <a:lvl6pPr marL="2514600" indent="-228600" eaLnBrk="0" fontAlgn="base" hangingPunct="0">
                <a:spcBef>
                  <a:spcPct val="0"/>
                </a:spcBef>
                <a:spcAft>
                  <a:spcPct val="0"/>
                </a:spcAft>
                <a:defRPr sz="1400">
                  <a:solidFill>
                    <a:schemeClr val="tx1"/>
                  </a:solidFill>
                  <a:latin typeface="Comic Sans MS" pitchFamily="66" charset="0"/>
                </a:defRPr>
              </a:lvl6pPr>
              <a:lvl7pPr marL="2971800" indent="-228600" eaLnBrk="0" fontAlgn="base" hangingPunct="0">
                <a:spcBef>
                  <a:spcPct val="0"/>
                </a:spcBef>
                <a:spcAft>
                  <a:spcPct val="0"/>
                </a:spcAft>
                <a:defRPr sz="1400">
                  <a:solidFill>
                    <a:schemeClr val="tx1"/>
                  </a:solidFill>
                  <a:latin typeface="Comic Sans MS" pitchFamily="66" charset="0"/>
                </a:defRPr>
              </a:lvl7pPr>
              <a:lvl8pPr marL="3429000" indent="-228600" eaLnBrk="0" fontAlgn="base" hangingPunct="0">
                <a:spcBef>
                  <a:spcPct val="0"/>
                </a:spcBef>
                <a:spcAft>
                  <a:spcPct val="0"/>
                </a:spcAft>
                <a:defRPr sz="1400">
                  <a:solidFill>
                    <a:schemeClr val="tx1"/>
                  </a:solidFill>
                  <a:latin typeface="Comic Sans MS" pitchFamily="66" charset="0"/>
                </a:defRPr>
              </a:lvl8pPr>
              <a:lvl9pPr marL="3886200" indent="-228600" eaLnBrk="0" fontAlgn="base" hangingPunct="0">
                <a:spcBef>
                  <a:spcPct val="0"/>
                </a:spcBef>
                <a:spcAft>
                  <a:spcPct val="0"/>
                </a:spcAft>
                <a:defRPr sz="1400">
                  <a:solidFill>
                    <a:schemeClr val="tx1"/>
                  </a:solidFill>
                  <a:latin typeface="Comic Sans MS" pitchFamily="66" charset="0"/>
                </a:defRPr>
              </a:lvl9pPr>
            </a:lstStyle>
            <a:p>
              <a:pPr eaLnBrk="1" hangingPunct="1"/>
              <a:r>
                <a:rPr lang="fr-FR" altLang="fr-FR" sz="900" b="1" dirty="0">
                  <a:solidFill>
                    <a:srgbClr val="000000"/>
                  </a:solidFill>
                  <a:latin typeface="Arial" charset="0"/>
                  <a:ea typeface="Calibri" pitchFamily="34" charset="0"/>
                  <a:cs typeface="Times New Roman" pitchFamily="18" charset="0"/>
                </a:rPr>
                <a:t>A5. Organisation de </a:t>
              </a:r>
              <a:r>
                <a:rPr lang="fr-FR" altLang="fr-FR" sz="900" b="1" dirty="0" smtClean="0">
                  <a:solidFill>
                    <a:srgbClr val="000000"/>
                  </a:solidFill>
                  <a:latin typeface="Arial" charset="0"/>
                  <a:ea typeface="Calibri" pitchFamily="34" charset="0"/>
                  <a:cs typeface="Times New Roman" pitchFamily="18" charset="0"/>
                </a:rPr>
                <a:t>la maintenance</a:t>
              </a:r>
              <a:endParaRPr lang="fr-FR" altLang="fr-FR" sz="900" dirty="0">
                <a:latin typeface="Calibri" pitchFamily="34" charset="0"/>
                <a:ea typeface="Calibri" pitchFamily="34" charset="0"/>
                <a:cs typeface="Times New Roman" pitchFamily="18" charset="0"/>
              </a:endParaRPr>
            </a:p>
          </p:txBody>
        </p:sp>
        <p:sp>
          <p:nvSpPr>
            <p:cNvPr id="31764" name="Zone de texte 293"/>
            <p:cNvSpPr txBox="1">
              <a:spLocks noChangeArrowheads="1"/>
            </p:cNvSpPr>
            <p:nvPr/>
          </p:nvSpPr>
          <p:spPr bwMode="auto">
            <a:xfrm>
              <a:off x="8015" y="4750"/>
              <a:ext cx="2928" cy="475"/>
            </a:xfrm>
            <a:prstGeom prst="rect">
              <a:avLst/>
            </a:prstGeom>
            <a:solidFill>
              <a:srgbClr val="FFFF99"/>
            </a:solidFill>
            <a:ln w="9525">
              <a:solidFill>
                <a:srgbClr val="000000"/>
              </a:solidFill>
              <a:miter lim="800000"/>
              <a:headEnd/>
              <a:tailEnd/>
            </a:ln>
          </p:spPr>
          <p:txBody>
            <a:bodyPr lIns="36000" tIns="10800" rIns="18000" bIns="10800" anchor="ctr"/>
            <a:lstStyle>
              <a:lvl1pPr eaLnBrk="0" hangingPunct="0">
                <a:defRPr sz="1400">
                  <a:solidFill>
                    <a:schemeClr val="tx1"/>
                  </a:solidFill>
                  <a:latin typeface="Comic Sans MS" pitchFamily="66" charset="0"/>
                </a:defRPr>
              </a:lvl1pPr>
              <a:lvl2pPr marL="742950" indent="-285750" eaLnBrk="0" hangingPunct="0">
                <a:defRPr sz="1400">
                  <a:solidFill>
                    <a:schemeClr val="tx1"/>
                  </a:solidFill>
                  <a:latin typeface="Comic Sans MS" pitchFamily="66" charset="0"/>
                </a:defRPr>
              </a:lvl2pPr>
              <a:lvl3pPr marL="1143000" indent="-228600" eaLnBrk="0" hangingPunct="0">
                <a:defRPr sz="1400">
                  <a:solidFill>
                    <a:schemeClr val="tx1"/>
                  </a:solidFill>
                  <a:latin typeface="Comic Sans MS" pitchFamily="66" charset="0"/>
                </a:defRPr>
              </a:lvl3pPr>
              <a:lvl4pPr marL="1600200" indent="-228600" eaLnBrk="0" hangingPunct="0">
                <a:defRPr sz="1400">
                  <a:solidFill>
                    <a:schemeClr val="tx1"/>
                  </a:solidFill>
                  <a:latin typeface="Comic Sans MS" pitchFamily="66" charset="0"/>
                </a:defRPr>
              </a:lvl4pPr>
              <a:lvl5pPr marL="2057400" indent="-228600" eaLnBrk="0" hangingPunct="0">
                <a:defRPr sz="1400">
                  <a:solidFill>
                    <a:schemeClr val="tx1"/>
                  </a:solidFill>
                  <a:latin typeface="Comic Sans MS" pitchFamily="66" charset="0"/>
                </a:defRPr>
              </a:lvl5pPr>
              <a:lvl6pPr marL="2514600" indent="-228600" eaLnBrk="0" fontAlgn="base" hangingPunct="0">
                <a:spcBef>
                  <a:spcPct val="0"/>
                </a:spcBef>
                <a:spcAft>
                  <a:spcPct val="0"/>
                </a:spcAft>
                <a:defRPr sz="1400">
                  <a:solidFill>
                    <a:schemeClr val="tx1"/>
                  </a:solidFill>
                  <a:latin typeface="Comic Sans MS" pitchFamily="66" charset="0"/>
                </a:defRPr>
              </a:lvl6pPr>
              <a:lvl7pPr marL="2971800" indent="-228600" eaLnBrk="0" fontAlgn="base" hangingPunct="0">
                <a:spcBef>
                  <a:spcPct val="0"/>
                </a:spcBef>
                <a:spcAft>
                  <a:spcPct val="0"/>
                </a:spcAft>
                <a:defRPr sz="1400">
                  <a:solidFill>
                    <a:schemeClr val="tx1"/>
                  </a:solidFill>
                  <a:latin typeface="Comic Sans MS" pitchFamily="66" charset="0"/>
                </a:defRPr>
              </a:lvl7pPr>
              <a:lvl8pPr marL="3429000" indent="-228600" eaLnBrk="0" fontAlgn="base" hangingPunct="0">
                <a:spcBef>
                  <a:spcPct val="0"/>
                </a:spcBef>
                <a:spcAft>
                  <a:spcPct val="0"/>
                </a:spcAft>
                <a:defRPr sz="1400">
                  <a:solidFill>
                    <a:schemeClr val="tx1"/>
                  </a:solidFill>
                  <a:latin typeface="Comic Sans MS" pitchFamily="66" charset="0"/>
                </a:defRPr>
              </a:lvl8pPr>
              <a:lvl9pPr marL="3886200" indent="-228600" eaLnBrk="0" fontAlgn="base" hangingPunct="0">
                <a:spcBef>
                  <a:spcPct val="0"/>
                </a:spcBef>
                <a:spcAft>
                  <a:spcPct val="0"/>
                </a:spcAft>
                <a:defRPr sz="1400">
                  <a:solidFill>
                    <a:schemeClr val="tx1"/>
                  </a:solidFill>
                  <a:latin typeface="Comic Sans MS" pitchFamily="66" charset="0"/>
                </a:defRPr>
              </a:lvl9pPr>
            </a:lstStyle>
            <a:p>
              <a:pPr eaLnBrk="1" hangingPunct="1"/>
              <a:r>
                <a:rPr lang="fr-FR" altLang="fr-FR" sz="800" b="1">
                  <a:solidFill>
                    <a:srgbClr val="000000"/>
                  </a:solidFill>
                  <a:latin typeface="Arial" charset="0"/>
                  <a:ea typeface="Calibri" pitchFamily="34" charset="0"/>
                  <a:cs typeface="Times New Roman" pitchFamily="18" charset="0"/>
                </a:rPr>
                <a:t>C2.2-</a:t>
              </a:r>
              <a:r>
                <a:rPr lang="fr-FR" altLang="fr-FR" sz="800">
                  <a:solidFill>
                    <a:srgbClr val="000000"/>
                  </a:solidFill>
                  <a:latin typeface="Arial" charset="0"/>
                  <a:ea typeface="Calibri" pitchFamily="34" charset="0"/>
                  <a:cs typeface="Times New Roman" pitchFamily="18" charset="0"/>
                </a:rPr>
                <a:t>Participer au diagnostic</a:t>
              </a:r>
              <a:endParaRPr lang="fr-FR" altLang="fr-FR" sz="1100">
                <a:latin typeface="Calibri" pitchFamily="34" charset="0"/>
                <a:ea typeface="Calibri" pitchFamily="34" charset="0"/>
                <a:cs typeface="Times New Roman" pitchFamily="18" charset="0"/>
              </a:endParaRPr>
            </a:p>
          </p:txBody>
        </p:sp>
        <p:sp>
          <p:nvSpPr>
            <p:cNvPr id="31765" name="Zone de texte 294"/>
            <p:cNvSpPr txBox="1">
              <a:spLocks noChangeArrowheads="1"/>
            </p:cNvSpPr>
            <p:nvPr/>
          </p:nvSpPr>
          <p:spPr bwMode="auto">
            <a:xfrm>
              <a:off x="8015" y="3618"/>
              <a:ext cx="2931" cy="522"/>
            </a:xfrm>
            <a:prstGeom prst="rect">
              <a:avLst/>
            </a:prstGeom>
            <a:solidFill>
              <a:srgbClr val="FFFF99"/>
            </a:solidFill>
            <a:ln w="9525">
              <a:solidFill>
                <a:srgbClr val="000000"/>
              </a:solidFill>
              <a:miter lim="800000"/>
              <a:headEnd/>
              <a:tailEnd/>
            </a:ln>
          </p:spPr>
          <p:txBody>
            <a:bodyPr lIns="36000" tIns="10800" rIns="18000" bIns="10800" anchor="ctr"/>
            <a:lstStyle>
              <a:lvl1pPr eaLnBrk="0" hangingPunct="0">
                <a:defRPr sz="1400">
                  <a:solidFill>
                    <a:schemeClr val="tx1"/>
                  </a:solidFill>
                  <a:latin typeface="Comic Sans MS" pitchFamily="66" charset="0"/>
                </a:defRPr>
              </a:lvl1pPr>
              <a:lvl2pPr marL="742950" indent="-285750" eaLnBrk="0" hangingPunct="0">
                <a:defRPr sz="1400">
                  <a:solidFill>
                    <a:schemeClr val="tx1"/>
                  </a:solidFill>
                  <a:latin typeface="Comic Sans MS" pitchFamily="66" charset="0"/>
                </a:defRPr>
              </a:lvl2pPr>
              <a:lvl3pPr marL="1143000" indent="-228600" eaLnBrk="0" hangingPunct="0">
                <a:defRPr sz="1400">
                  <a:solidFill>
                    <a:schemeClr val="tx1"/>
                  </a:solidFill>
                  <a:latin typeface="Comic Sans MS" pitchFamily="66" charset="0"/>
                </a:defRPr>
              </a:lvl3pPr>
              <a:lvl4pPr marL="1600200" indent="-228600" eaLnBrk="0" hangingPunct="0">
                <a:defRPr sz="1400">
                  <a:solidFill>
                    <a:schemeClr val="tx1"/>
                  </a:solidFill>
                  <a:latin typeface="Comic Sans MS" pitchFamily="66" charset="0"/>
                </a:defRPr>
              </a:lvl4pPr>
              <a:lvl5pPr marL="2057400" indent="-228600" eaLnBrk="0" hangingPunct="0">
                <a:defRPr sz="1400">
                  <a:solidFill>
                    <a:schemeClr val="tx1"/>
                  </a:solidFill>
                  <a:latin typeface="Comic Sans MS" pitchFamily="66" charset="0"/>
                </a:defRPr>
              </a:lvl5pPr>
              <a:lvl6pPr marL="2514600" indent="-228600" eaLnBrk="0" fontAlgn="base" hangingPunct="0">
                <a:spcBef>
                  <a:spcPct val="0"/>
                </a:spcBef>
                <a:spcAft>
                  <a:spcPct val="0"/>
                </a:spcAft>
                <a:defRPr sz="1400">
                  <a:solidFill>
                    <a:schemeClr val="tx1"/>
                  </a:solidFill>
                  <a:latin typeface="Comic Sans MS" pitchFamily="66" charset="0"/>
                </a:defRPr>
              </a:lvl6pPr>
              <a:lvl7pPr marL="2971800" indent="-228600" eaLnBrk="0" fontAlgn="base" hangingPunct="0">
                <a:spcBef>
                  <a:spcPct val="0"/>
                </a:spcBef>
                <a:spcAft>
                  <a:spcPct val="0"/>
                </a:spcAft>
                <a:defRPr sz="1400">
                  <a:solidFill>
                    <a:schemeClr val="tx1"/>
                  </a:solidFill>
                  <a:latin typeface="Comic Sans MS" pitchFamily="66" charset="0"/>
                </a:defRPr>
              </a:lvl7pPr>
              <a:lvl8pPr marL="3429000" indent="-228600" eaLnBrk="0" fontAlgn="base" hangingPunct="0">
                <a:spcBef>
                  <a:spcPct val="0"/>
                </a:spcBef>
                <a:spcAft>
                  <a:spcPct val="0"/>
                </a:spcAft>
                <a:defRPr sz="1400">
                  <a:solidFill>
                    <a:schemeClr val="tx1"/>
                  </a:solidFill>
                  <a:latin typeface="Comic Sans MS" pitchFamily="66" charset="0"/>
                </a:defRPr>
              </a:lvl8pPr>
              <a:lvl9pPr marL="3886200" indent="-228600" eaLnBrk="0" fontAlgn="base" hangingPunct="0">
                <a:spcBef>
                  <a:spcPct val="0"/>
                </a:spcBef>
                <a:spcAft>
                  <a:spcPct val="0"/>
                </a:spcAft>
                <a:defRPr sz="1400">
                  <a:solidFill>
                    <a:schemeClr val="tx1"/>
                  </a:solidFill>
                  <a:latin typeface="Comic Sans MS" pitchFamily="66" charset="0"/>
                </a:defRPr>
              </a:lvl9pPr>
            </a:lstStyle>
            <a:p>
              <a:pPr eaLnBrk="1" hangingPunct="1"/>
              <a:r>
                <a:rPr lang="fr-FR" altLang="fr-FR" sz="800" b="1">
                  <a:solidFill>
                    <a:srgbClr val="000000"/>
                  </a:solidFill>
                  <a:latin typeface="Arial" charset="0"/>
                  <a:ea typeface="Calibri" pitchFamily="34" charset="0"/>
                  <a:cs typeface="Times New Roman" pitchFamily="18" charset="0"/>
                  <a:hlinkClick r:id="rId3" action="ppaction://hlinksldjump"/>
                </a:rPr>
                <a:t>C1.1</a:t>
              </a:r>
              <a:r>
                <a:rPr lang="fr-FR" altLang="fr-FR" sz="800" b="1">
                  <a:solidFill>
                    <a:srgbClr val="000000"/>
                  </a:solidFill>
                  <a:latin typeface="Arial" charset="0"/>
                  <a:ea typeface="Calibri" pitchFamily="34" charset="0"/>
                  <a:cs typeface="Times New Roman" pitchFamily="18" charset="0"/>
                </a:rPr>
                <a:t>- </a:t>
              </a:r>
              <a:r>
                <a:rPr lang="fr-FR" altLang="fr-FR" sz="800">
                  <a:solidFill>
                    <a:srgbClr val="000000"/>
                  </a:solidFill>
                  <a:latin typeface="Arial" charset="0"/>
                  <a:ea typeface="Calibri" pitchFamily="34" charset="0"/>
                  <a:cs typeface="Times New Roman" pitchFamily="18" charset="0"/>
                </a:rPr>
                <a:t>Collecter les données nécessaires à son intervention</a:t>
              </a:r>
              <a:endParaRPr lang="fr-FR" altLang="fr-FR" sz="1100">
                <a:latin typeface="Calibri" pitchFamily="34" charset="0"/>
                <a:ea typeface="Calibri" pitchFamily="34" charset="0"/>
                <a:cs typeface="Times New Roman" pitchFamily="18" charset="0"/>
              </a:endParaRPr>
            </a:p>
          </p:txBody>
        </p:sp>
        <p:sp>
          <p:nvSpPr>
            <p:cNvPr id="31766" name="Zone de texte 292"/>
            <p:cNvSpPr txBox="1">
              <a:spLocks noChangeArrowheads="1"/>
            </p:cNvSpPr>
            <p:nvPr/>
          </p:nvSpPr>
          <p:spPr bwMode="auto">
            <a:xfrm>
              <a:off x="8015" y="5292"/>
              <a:ext cx="2928" cy="538"/>
            </a:xfrm>
            <a:prstGeom prst="rect">
              <a:avLst/>
            </a:prstGeom>
            <a:solidFill>
              <a:srgbClr val="FFFF99"/>
            </a:solidFill>
            <a:ln w="9525">
              <a:solidFill>
                <a:srgbClr val="000000"/>
              </a:solidFill>
              <a:miter lim="800000"/>
              <a:headEnd/>
              <a:tailEnd/>
            </a:ln>
          </p:spPr>
          <p:txBody>
            <a:bodyPr lIns="36000" tIns="10800" rIns="18000" bIns="10800" anchor="ctr"/>
            <a:lstStyle>
              <a:lvl1pPr eaLnBrk="0" hangingPunct="0">
                <a:defRPr sz="1400">
                  <a:solidFill>
                    <a:schemeClr val="tx1"/>
                  </a:solidFill>
                  <a:latin typeface="Comic Sans MS" pitchFamily="66" charset="0"/>
                </a:defRPr>
              </a:lvl1pPr>
              <a:lvl2pPr marL="742950" indent="-285750" eaLnBrk="0" hangingPunct="0">
                <a:defRPr sz="1400">
                  <a:solidFill>
                    <a:schemeClr val="tx1"/>
                  </a:solidFill>
                  <a:latin typeface="Comic Sans MS" pitchFamily="66" charset="0"/>
                </a:defRPr>
              </a:lvl2pPr>
              <a:lvl3pPr marL="1143000" indent="-228600" eaLnBrk="0" hangingPunct="0">
                <a:defRPr sz="1400">
                  <a:solidFill>
                    <a:schemeClr val="tx1"/>
                  </a:solidFill>
                  <a:latin typeface="Comic Sans MS" pitchFamily="66" charset="0"/>
                </a:defRPr>
              </a:lvl3pPr>
              <a:lvl4pPr marL="1600200" indent="-228600" eaLnBrk="0" hangingPunct="0">
                <a:defRPr sz="1400">
                  <a:solidFill>
                    <a:schemeClr val="tx1"/>
                  </a:solidFill>
                  <a:latin typeface="Comic Sans MS" pitchFamily="66" charset="0"/>
                </a:defRPr>
              </a:lvl4pPr>
              <a:lvl5pPr marL="2057400" indent="-228600" eaLnBrk="0" hangingPunct="0">
                <a:defRPr sz="1400">
                  <a:solidFill>
                    <a:schemeClr val="tx1"/>
                  </a:solidFill>
                  <a:latin typeface="Comic Sans MS" pitchFamily="66" charset="0"/>
                </a:defRPr>
              </a:lvl5pPr>
              <a:lvl6pPr marL="2514600" indent="-228600" eaLnBrk="0" fontAlgn="base" hangingPunct="0">
                <a:spcBef>
                  <a:spcPct val="0"/>
                </a:spcBef>
                <a:spcAft>
                  <a:spcPct val="0"/>
                </a:spcAft>
                <a:defRPr sz="1400">
                  <a:solidFill>
                    <a:schemeClr val="tx1"/>
                  </a:solidFill>
                  <a:latin typeface="Comic Sans MS" pitchFamily="66" charset="0"/>
                </a:defRPr>
              </a:lvl6pPr>
              <a:lvl7pPr marL="2971800" indent="-228600" eaLnBrk="0" fontAlgn="base" hangingPunct="0">
                <a:spcBef>
                  <a:spcPct val="0"/>
                </a:spcBef>
                <a:spcAft>
                  <a:spcPct val="0"/>
                </a:spcAft>
                <a:defRPr sz="1400">
                  <a:solidFill>
                    <a:schemeClr val="tx1"/>
                  </a:solidFill>
                  <a:latin typeface="Comic Sans MS" pitchFamily="66" charset="0"/>
                </a:defRPr>
              </a:lvl7pPr>
              <a:lvl8pPr marL="3429000" indent="-228600" eaLnBrk="0" fontAlgn="base" hangingPunct="0">
                <a:spcBef>
                  <a:spcPct val="0"/>
                </a:spcBef>
                <a:spcAft>
                  <a:spcPct val="0"/>
                </a:spcAft>
                <a:defRPr sz="1400">
                  <a:solidFill>
                    <a:schemeClr val="tx1"/>
                  </a:solidFill>
                  <a:latin typeface="Comic Sans MS" pitchFamily="66" charset="0"/>
                </a:defRPr>
              </a:lvl8pPr>
              <a:lvl9pPr marL="3886200" indent="-228600" eaLnBrk="0" fontAlgn="base" hangingPunct="0">
                <a:spcBef>
                  <a:spcPct val="0"/>
                </a:spcBef>
                <a:spcAft>
                  <a:spcPct val="0"/>
                </a:spcAft>
                <a:defRPr sz="1400">
                  <a:solidFill>
                    <a:schemeClr val="tx1"/>
                  </a:solidFill>
                  <a:latin typeface="Comic Sans MS" pitchFamily="66" charset="0"/>
                </a:defRPr>
              </a:lvl9pPr>
            </a:lstStyle>
            <a:p>
              <a:pPr eaLnBrk="1" hangingPunct="1"/>
              <a:r>
                <a:rPr lang="fr-FR" altLang="fr-FR" sz="800" b="1">
                  <a:solidFill>
                    <a:srgbClr val="000000"/>
                  </a:solidFill>
                  <a:latin typeface="Arial" charset="0"/>
                  <a:ea typeface="Calibri" pitchFamily="34" charset="0"/>
                  <a:cs typeface="Times New Roman" pitchFamily="18" charset="0"/>
                </a:rPr>
                <a:t>C3.2-</a:t>
              </a:r>
              <a:r>
                <a:rPr lang="fr-FR" altLang="fr-FR" sz="800">
                  <a:solidFill>
                    <a:srgbClr val="000000"/>
                  </a:solidFill>
                  <a:latin typeface="Arial" charset="0"/>
                  <a:ea typeface="Calibri" pitchFamily="34" charset="0"/>
                  <a:cs typeface="Times New Roman" pitchFamily="18" charset="0"/>
                </a:rPr>
                <a:t>Effectuer les mesures sur véhicule</a:t>
              </a:r>
              <a:endParaRPr lang="fr-FR" altLang="fr-FR" sz="1100">
                <a:latin typeface="Calibri" pitchFamily="34" charset="0"/>
                <a:ea typeface="Calibri" pitchFamily="34" charset="0"/>
                <a:cs typeface="Times New Roman" pitchFamily="18" charset="0"/>
              </a:endParaRPr>
            </a:p>
          </p:txBody>
        </p:sp>
        <p:sp>
          <p:nvSpPr>
            <p:cNvPr id="31767" name="Rectangle 23"/>
            <p:cNvSpPr>
              <a:spLocks noChangeArrowheads="1"/>
            </p:cNvSpPr>
            <p:nvPr/>
          </p:nvSpPr>
          <p:spPr bwMode="auto">
            <a:xfrm>
              <a:off x="888" y="5947"/>
              <a:ext cx="2779" cy="644"/>
            </a:xfrm>
            <a:prstGeom prst="rect">
              <a:avLst/>
            </a:prstGeom>
            <a:solidFill>
              <a:srgbClr val="FFCC66"/>
            </a:solidFill>
            <a:ln w="9525">
              <a:solidFill>
                <a:srgbClr val="000000"/>
              </a:solidFill>
              <a:miter lim="800000"/>
              <a:headEnd/>
              <a:tailEnd/>
            </a:ln>
          </p:spPr>
          <p:txBody>
            <a:bodyPr lIns="36000" tIns="10800" rIns="18000" bIns="10800" anchor="ctr"/>
            <a:lstStyle>
              <a:lvl1pPr eaLnBrk="0" hangingPunct="0">
                <a:defRPr sz="1400">
                  <a:solidFill>
                    <a:schemeClr val="tx1"/>
                  </a:solidFill>
                  <a:latin typeface="Comic Sans MS" pitchFamily="66" charset="0"/>
                </a:defRPr>
              </a:lvl1pPr>
              <a:lvl2pPr marL="742950" indent="-285750" eaLnBrk="0" hangingPunct="0">
                <a:defRPr sz="1400">
                  <a:solidFill>
                    <a:schemeClr val="tx1"/>
                  </a:solidFill>
                  <a:latin typeface="Comic Sans MS" pitchFamily="66" charset="0"/>
                </a:defRPr>
              </a:lvl2pPr>
              <a:lvl3pPr marL="1143000" indent="-228600" eaLnBrk="0" hangingPunct="0">
                <a:defRPr sz="1400">
                  <a:solidFill>
                    <a:schemeClr val="tx1"/>
                  </a:solidFill>
                  <a:latin typeface="Comic Sans MS" pitchFamily="66" charset="0"/>
                </a:defRPr>
              </a:lvl3pPr>
              <a:lvl4pPr marL="1600200" indent="-228600" eaLnBrk="0" hangingPunct="0">
                <a:defRPr sz="1400">
                  <a:solidFill>
                    <a:schemeClr val="tx1"/>
                  </a:solidFill>
                  <a:latin typeface="Comic Sans MS" pitchFamily="66" charset="0"/>
                </a:defRPr>
              </a:lvl4pPr>
              <a:lvl5pPr marL="2057400" indent="-228600" eaLnBrk="0" hangingPunct="0">
                <a:defRPr sz="1400">
                  <a:solidFill>
                    <a:schemeClr val="tx1"/>
                  </a:solidFill>
                  <a:latin typeface="Comic Sans MS" pitchFamily="66" charset="0"/>
                </a:defRPr>
              </a:lvl5pPr>
              <a:lvl6pPr marL="2514600" indent="-228600" eaLnBrk="0" fontAlgn="base" hangingPunct="0">
                <a:spcBef>
                  <a:spcPct val="0"/>
                </a:spcBef>
                <a:spcAft>
                  <a:spcPct val="0"/>
                </a:spcAft>
                <a:defRPr sz="1400">
                  <a:solidFill>
                    <a:schemeClr val="tx1"/>
                  </a:solidFill>
                  <a:latin typeface="Comic Sans MS" pitchFamily="66" charset="0"/>
                </a:defRPr>
              </a:lvl6pPr>
              <a:lvl7pPr marL="2971800" indent="-228600" eaLnBrk="0" fontAlgn="base" hangingPunct="0">
                <a:spcBef>
                  <a:spcPct val="0"/>
                </a:spcBef>
                <a:spcAft>
                  <a:spcPct val="0"/>
                </a:spcAft>
                <a:defRPr sz="1400">
                  <a:solidFill>
                    <a:schemeClr val="tx1"/>
                  </a:solidFill>
                  <a:latin typeface="Comic Sans MS" pitchFamily="66" charset="0"/>
                </a:defRPr>
              </a:lvl7pPr>
              <a:lvl8pPr marL="3429000" indent="-228600" eaLnBrk="0" fontAlgn="base" hangingPunct="0">
                <a:spcBef>
                  <a:spcPct val="0"/>
                </a:spcBef>
                <a:spcAft>
                  <a:spcPct val="0"/>
                </a:spcAft>
                <a:defRPr sz="1400">
                  <a:solidFill>
                    <a:schemeClr val="tx1"/>
                  </a:solidFill>
                  <a:latin typeface="Comic Sans MS" pitchFamily="66" charset="0"/>
                </a:defRPr>
              </a:lvl8pPr>
              <a:lvl9pPr marL="3886200" indent="-228600" eaLnBrk="0" fontAlgn="base" hangingPunct="0">
                <a:spcBef>
                  <a:spcPct val="0"/>
                </a:spcBef>
                <a:spcAft>
                  <a:spcPct val="0"/>
                </a:spcAft>
                <a:defRPr sz="1400">
                  <a:solidFill>
                    <a:schemeClr val="tx1"/>
                  </a:solidFill>
                  <a:latin typeface="Comic Sans MS" pitchFamily="66" charset="0"/>
                </a:defRPr>
              </a:lvl9pPr>
            </a:lstStyle>
            <a:p>
              <a:pPr eaLnBrk="1" hangingPunct="1"/>
              <a:r>
                <a:rPr lang="fr-FR" altLang="fr-FR" sz="1000" b="1" dirty="0">
                  <a:solidFill>
                    <a:srgbClr val="000000"/>
                  </a:solidFill>
                  <a:latin typeface="Arial" charset="0"/>
                  <a:ea typeface="Calibri" pitchFamily="34" charset="0"/>
                  <a:cs typeface="Times New Roman" pitchFamily="18" charset="0"/>
                </a:rPr>
                <a:t>A4. Réception et </a:t>
              </a:r>
              <a:r>
                <a:rPr lang="fr-FR" altLang="fr-FR" sz="1000" b="1" dirty="0" smtClean="0">
                  <a:solidFill>
                    <a:srgbClr val="000000"/>
                  </a:solidFill>
                  <a:latin typeface="Arial" charset="0"/>
                  <a:ea typeface="Calibri" pitchFamily="34" charset="0"/>
                  <a:cs typeface="Times New Roman" pitchFamily="18" charset="0"/>
                </a:rPr>
                <a:t>restitution du </a:t>
              </a:r>
              <a:r>
                <a:rPr lang="fr-FR" altLang="fr-FR" sz="1000" b="1" dirty="0">
                  <a:solidFill>
                    <a:srgbClr val="000000"/>
                  </a:solidFill>
                  <a:latin typeface="Arial" charset="0"/>
                  <a:ea typeface="Calibri" pitchFamily="34" charset="0"/>
                  <a:cs typeface="Times New Roman" pitchFamily="18" charset="0"/>
                </a:rPr>
                <a:t>véhicule</a:t>
              </a:r>
              <a:endParaRPr lang="fr-FR" altLang="fr-FR" sz="1100" dirty="0">
                <a:latin typeface="Calibri" pitchFamily="34" charset="0"/>
                <a:ea typeface="Calibri" pitchFamily="34" charset="0"/>
                <a:cs typeface="Times New Roman" pitchFamily="18" charset="0"/>
              </a:endParaRPr>
            </a:p>
          </p:txBody>
        </p:sp>
        <p:sp>
          <p:nvSpPr>
            <p:cNvPr id="31768" name="Rectangle 24"/>
            <p:cNvSpPr>
              <a:spLocks noChangeArrowheads="1"/>
            </p:cNvSpPr>
            <p:nvPr/>
          </p:nvSpPr>
          <p:spPr bwMode="auto">
            <a:xfrm>
              <a:off x="8004" y="8927"/>
              <a:ext cx="2911" cy="636"/>
            </a:xfrm>
            <a:prstGeom prst="rect">
              <a:avLst/>
            </a:prstGeom>
            <a:solidFill>
              <a:srgbClr val="FFFF99"/>
            </a:solidFill>
            <a:ln w="9525">
              <a:solidFill>
                <a:srgbClr val="000000"/>
              </a:solidFill>
              <a:miter lim="800000"/>
              <a:headEnd/>
              <a:tailEnd/>
            </a:ln>
          </p:spPr>
          <p:txBody>
            <a:bodyPr lIns="36000" anchor="ctr"/>
            <a:lstStyle>
              <a:lvl1pPr eaLnBrk="0" hangingPunct="0">
                <a:defRPr sz="1400">
                  <a:solidFill>
                    <a:schemeClr val="tx1"/>
                  </a:solidFill>
                  <a:latin typeface="Comic Sans MS" pitchFamily="66" charset="0"/>
                </a:defRPr>
              </a:lvl1pPr>
              <a:lvl2pPr marL="742950" indent="-285750" eaLnBrk="0" hangingPunct="0">
                <a:defRPr sz="1400">
                  <a:solidFill>
                    <a:schemeClr val="tx1"/>
                  </a:solidFill>
                  <a:latin typeface="Comic Sans MS" pitchFamily="66" charset="0"/>
                </a:defRPr>
              </a:lvl2pPr>
              <a:lvl3pPr marL="1143000" indent="-228600" eaLnBrk="0" hangingPunct="0">
                <a:defRPr sz="1400">
                  <a:solidFill>
                    <a:schemeClr val="tx1"/>
                  </a:solidFill>
                  <a:latin typeface="Comic Sans MS" pitchFamily="66" charset="0"/>
                </a:defRPr>
              </a:lvl3pPr>
              <a:lvl4pPr marL="1600200" indent="-228600" eaLnBrk="0" hangingPunct="0">
                <a:defRPr sz="1400">
                  <a:solidFill>
                    <a:schemeClr val="tx1"/>
                  </a:solidFill>
                  <a:latin typeface="Comic Sans MS" pitchFamily="66" charset="0"/>
                </a:defRPr>
              </a:lvl4pPr>
              <a:lvl5pPr marL="2057400" indent="-228600" eaLnBrk="0" hangingPunct="0">
                <a:defRPr sz="1400">
                  <a:solidFill>
                    <a:schemeClr val="tx1"/>
                  </a:solidFill>
                  <a:latin typeface="Comic Sans MS" pitchFamily="66" charset="0"/>
                </a:defRPr>
              </a:lvl5pPr>
              <a:lvl6pPr marL="2514600" indent="-228600" eaLnBrk="0" fontAlgn="base" hangingPunct="0">
                <a:spcBef>
                  <a:spcPct val="0"/>
                </a:spcBef>
                <a:spcAft>
                  <a:spcPct val="0"/>
                </a:spcAft>
                <a:defRPr sz="1400">
                  <a:solidFill>
                    <a:schemeClr val="tx1"/>
                  </a:solidFill>
                  <a:latin typeface="Comic Sans MS" pitchFamily="66" charset="0"/>
                </a:defRPr>
              </a:lvl6pPr>
              <a:lvl7pPr marL="2971800" indent="-228600" eaLnBrk="0" fontAlgn="base" hangingPunct="0">
                <a:spcBef>
                  <a:spcPct val="0"/>
                </a:spcBef>
                <a:spcAft>
                  <a:spcPct val="0"/>
                </a:spcAft>
                <a:defRPr sz="1400">
                  <a:solidFill>
                    <a:schemeClr val="tx1"/>
                  </a:solidFill>
                  <a:latin typeface="Comic Sans MS" pitchFamily="66" charset="0"/>
                </a:defRPr>
              </a:lvl7pPr>
              <a:lvl8pPr marL="3429000" indent="-228600" eaLnBrk="0" fontAlgn="base" hangingPunct="0">
                <a:spcBef>
                  <a:spcPct val="0"/>
                </a:spcBef>
                <a:spcAft>
                  <a:spcPct val="0"/>
                </a:spcAft>
                <a:defRPr sz="1400">
                  <a:solidFill>
                    <a:schemeClr val="tx1"/>
                  </a:solidFill>
                  <a:latin typeface="Comic Sans MS" pitchFamily="66" charset="0"/>
                </a:defRPr>
              </a:lvl8pPr>
              <a:lvl9pPr marL="3886200" indent="-228600" eaLnBrk="0" fontAlgn="base" hangingPunct="0">
                <a:spcBef>
                  <a:spcPct val="0"/>
                </a:spcBef>
                <a:spcAft>
                  <a:spcPct val="0"/>
                </a:spcAft>
                <a:defRPr sz="1400">
                  <a:solidFill>
                    <a:schemeClr val="tx1"/>
                  </a:solidFill>
                  <a:latin typeface="Comic Sans MS" pitchFamily="66" charset="0"/>
                </a:defRPr>
              </a:lvl9pPr>
            </a:lstStyle>
            <a:p>
              <a:pPr eaLnBrk="1" hangingPunct="1"/>
              <a:r>
                <a:rPr lang="fr-FR" altLang="fr-FR" sz="800" b="1">
                  <a:solidFill>
                    <a:srgbClr val="000000"/>
                  </a:solidFill>
                  <a:latin typeface="Arial" charset="0"/>
                  <a:ea typeface="Calibri" pitchFamily="34" charset="0"/>
                  <a:cs typeface="Times New Roman" pitchFamily="18" charset="0"/>
                </a:rPr>
                <a:t>C3.3- </a:t>
              </a:r>
              <a:r>
                <a:rPr lang="fr-FR" altLang="fr-FR" sz="800">
                  <a:solidFill>
                    <a:srgbClr val="000000"/>
                  </a:solidFill>
                  <a:latin typeface="Arial" charset="0"/>
                  <a:ea typeface="Calibri" pitchFamily="34" charset="0"/>
                  <a:cs typeface="Times New Roman" pitchFamily="18" charset="0"/>
                </a:rPr>
                <a:t>Effectuer les contrôles, les essais</a:t>
              </a:r>
              <a:endParaRPr lang="fr-FR" altLang="fr-FR" sz="1100">
                <a:latin typeface="Calibri" pitchFamily="34" charset="0"/>
                <a:ea typeface="Calibri" pitchFamily="34" charset="0"/>
                <a:cs typeface="Times New Roman" pitchFamily="18" charset="0"/>
              </a:endParaRPr>
            </a:p>
          </p:txBody>
        </p:sp>
        <p:sp>
          <p:nvSpPr>
            <p:cNvPr id="31769" name="Zone de texte 26"/>
            <p:cNvSpPr txBox="1">
              <a:spLocks noChangeArrowheads="1"/>
            </p:cNvSpPr>
            <p:nvPr/>
          </p:nvSpPr>
          <p:spPr bwMode="auto">
            <a:xfrm>
              <a:off x="870" y="7851"/>
              <a:ext cx="2797" cy="620"/>
            </a:xfrm>
            <a:prstGeom prst="rect">
              <a:avLst/>
            </a:prstGeom>
            <a:solidFill>
              <a:srgbClr val="99CCFF"/>
            </a:solidFill>
            <a:ln w="9525">
              <a:solidFill>
                <a:srgbClr val="000000"/>
              </a:solidFill>
              <a:miter lim="800000"/>
              <a:headEnd/>
              <a:tailEnd/>
            </a:ln>
          </p:spPr>
          <p:txBody>
            <a:bodyPr lIns="36000" tIns="10800" rIns="18000" bIns="10800" anchor="ctr"/>
            <a:lstStyle>
              <a:lvl1pPr eaLnBrk="0" hangingPunct="0">
                <a:defRPr sz="1400">
                  <a:solidFill>
                    <a:schemeClr val="tx1"/>
                  </a:solidFill>
                  <a:latin typeface="Comic Sans MS" pitchFamily="66" charset="0"/>
                </a:defRPr>
              </a:lvl1pPr>
              <a:lvl2pPr marL="742950" indent="-285750" eaLnBrk="0" hangingPunct="0">
                <a:defRPr sz="1400">
                  <a:solidFill>
                    <a:schemeClr val="tx1"/>
                  </a:solidFill>
                  <a:latin typeface="Comic Sans MS" pitchFamily="66" charset="0"/>
                </a:defRPr>
              </a:lvl2pPr>
              <a:lvl3pPr marL="1143000" indent="-228600" eaLnBrk="0" hangingPunct="0">
                <a:defRPr sz="1400">
                  <a:solidFill>
                    <a:schemeClr val="tx1"/>
                  </a:solidFill>
                  <a:latin typeface="Comic Sans MS" pitchFamily="66" charset="0"/>
                </a:defRPr>
              </a:lvl3pPr>
              <a:lvl4pPr marL="1600200" indent="-228600" eaLnBrk="0" hangingPunct="0">
                <a:defRPr sz="1400">
                  <a:solidFill>
                    <a:schemeClr val="tx1"/>
                  </a:solidFill>
                  <a:latin typeface="Comic Sans MS" pitchFamily="66" charset="0"/>
                </a:defRPr>
              </a:lvl4pPr>
              <a:lvl5pPr marL="2057400" indent="-228600" eaLnBrk="0" hangingPunct="0">
                <a:defRPr sz="1400">
                  <a:solidFill>
                    <a:schemeClr val="tx1"/>
                  </a:solidFill>
                  <a:latin typeface="Comic Sans MS" pitchFamily="66" charset="0"/>
                </a:defRPr>
              </a:lvl5pPr>
              <a:lvl6pPr marL="2514600" indent="-228600" eaLnBrk="0" fontAlgn="base" hangingPunct="0">
                <a:spcBef>
                  <a:spcPct val="0"/>
                </a:spcBef>
                <a:spcAft>
                  <a:spcPct val="0"/>
                </a:spcAft>
                <a:defRPr sz="1400">
                  <a:solidFill>
                    <a:schemeClr val="tx1"/>
                  </a:solidFill>
                  <a:latin typeface="Comic Sans MS" pitchFamily="66" charset="0"/>
                </a:defRPr>
              </a:lvl6pPr>
              <a:lvl7pPr marL="2971800" indent="-228600" eaLnBrk="0" fontAlgn="base" hangingPunct="0">
                <a:spcBef>
                  <a:spcPct val="0"/>
                </a:spcBef>
                <a:spcAft>
                  <a:spcPct val="0"/>
                </a:spcAft>
                <a:defRPr sz="1400">
                  <a:solidFill>
                    <a:schemeClr val="tx1"/>
                  </a:solidFill>
                  <a:latin typeface="Comic Sans MS" pitchFamily="66" charset="0"/>
                </a:defRPr>
              </a:lvl7pPr>
              <a:lvl8pPr marL="3429000" indent="-228600" eaLnBrk="0" fontAlgn="base" hangingPunct="0">
                <a:spcBef>
                  <a:spcPct val="0"/>
                </a:spcBef>
                <a:spcAft>
                  <a:spcPct val="0"/>
                </a:spcAft>
                <a:defRPr sz="1400">
                  <a:solidFill>
                    <a:schemeClr val="tx1"/>
                  </a:solidFill>
                  <a:latin typeface="Comic Sans MS" pitchFamily="66" charset="0"/>
                </a:defRPr>
              </a:lvl8pPr>
              <a:lvl9pPr marL="3886200" indent="-228600" eaLnBrk="0" fontAlgn="base" hangingPunct="0">
                <a:spcBef>
                  <a:spcPct val="0"/>
                </a:spcBef>
                <a:spcAft>
                  <a:spcPct val="0"/>
                </a:spcAft>
                <a:defRPr sz="1400">
                  <a:solidFill>
                    <a:schemeClr val="tx1"/>
                  </a:solidFill>
                  <a:latin typeface="Comic Sans MS" pitchFamily="66" charset="0"/>
                </a:defRPr>
              </a:lvl9pPr>
            </a:lstStyle>
            <a:p>
              <a:pPr eaLnBrk="1" hangingPunct="1">
                <a:spcBef>
                  <a:spcPts val="600"/>
                </a:spcBef>
              </a:pPr>
              <a:r>
                <a:rPr lang="fr-FR" altLang="fr-FR" sz="1000" b="1">
                  <a:solidFill>
                    <a:srgbClr val="000000"/>
                  </a:solidFill>
                  <a:latin typeface="Arial" charset="0"/>
                  <a:ea typeface="Calibri" pitchFamily="34" charset="0"/>
                  <a:cs typeface="Times New Roman" pitchFamily="18" charset="0"/>
                </a:rPr>
                <a:t>A3. Maintenance corrective</a:t>
              </a:r>
              <a:endParaRPr lang="fr-FR" altLang="fr-FR" sz="1100">
                <a:latin typeface="Calibri" pitchFamily="34" charset="0"/>
                <a:ea typeface="Calibri" pitchFamily="34" charset="0"/>
                <a:cs typeface="Times New Roman" pitchFamily="18" charset="0"/>
              </a:endParaRPr>
            </a:p>
          </p:txBody>
        </p:sp>
        <p:sp>
          <p:nvSpPr>
            <p:cNvPr id="31770" name="Zone de texte 286"/>
            <p:cNvSpPr txBox="1">
              <a:spLocks noChangeArrowheads="1"/>
            </p:cNvSpPr>
            <p:nvPr/>
          </p:nvSpPr>
          <p:spPr bwMode="auto">
            <a:xfrm>
              <a:off x="8015" y="6333"/>
              <a:ext cx="2906" cy="424"/>
            </a:xfrm>
            <a:prstGeom prst="rect">
              <a:avLst/>
            </a:prstGeom>
            <a:solidFill>
              <a:srgbClr val="FFFF99"/>
            </a:solidFill>
            <a:ln w="9525">
              <a:solidFill>
                <a:srgbClr val="002060"/>
              </a:solidFill>
              <a:miter lim="800000"/>
              <a:headEnd/>
              <a:tailEnd/>
            </a:ln>
          </p:spPr>
          <p:txBody>
            <a:bodyPr lIns="36000" tIns="10800" rIns="18000" bIns="10800" anchor="ctr"/>
            <a:lstStyle>
              <a:lvl1pPr eaLnBrk="0" hangingPunct="0">
                <a:defRPr sz="1400">
                  <a:solidFill>
                    <a:schemeClr val="tx1"/>
                  </a:solidFill>
                  <a:latin typeface="Comic Sans MS" pitchFamily="66" charset="0"/>
                </a:defRPr>
              </a:lvl1pPr>
              <a:lvl2pPr marL="742950" indent="-285750" eaLnBrk="0" hangingPunct="0">
                <a:defRPr sz="1400">
                  <a:solidFill>
                    <a:schemeClr val="tx1"/>
                  </a:solidFill>
                  <a:latin typeface="Comic Sans MS" pitchFamily="66" charset="0"/>
                </a:defRPr>
              </a:lvl2pPr>
              <a:lvl3pPr marL="1143000" indent="-228600" eaLnBrk="0" hangingPunct="0">
                <a:defRPr sz="1400">
                  <a:solidFill>
                    <a:schemeClr val="tx1"/>
                  </a:solidFill>
                  <a:latin typeface="Comic Sans MS" pitchFamily="66" charset="0"/>
                </a:defRPr>
              </a:lvl3pPr>
              <a:lvl4pPr marL="1600200" indent="-228600" eaLnBrk="0" hangingPunct="0">
                <a:defRPr sz="1400">
                  <a:solidFill>
                    <a:schemeClr val="tx1"/>
                  </a:solidFill>
                  <a:latin typeface="Comic Sans MS" pitchFamily="66" charset="0"/>
                </a:defRPr>
              </a:lvl4pPr>
              <a:lvl5pPr marL="2057400" indent="-228600" eaLnBrk="0" hangingPunct="0">
                <a:defRPr sz="1400">
                  <a:solidFill>
                    <a:schemeClr val="tx1"/>
                  </a:solidFill>
                  <a:latin typeface="Comic Sans MS" pitchFamily="66" charset="0"/>
                </a:defRPr>
              </a:lvl5pPr>
              <a:lvl6pPr marL="2514600" indent="-228600" eaLnBrk="0" fontAlgn="base" hangingPunct="0">
                <a:spcBef>
                  <a:spcPct val="0"/>
                </a:spcBef>
                <a:spcAft>
                  <a:spcPct val="0"/>
                </a:spcAft>
                <a:defRPr sz="1400">
                  <a:solidFill>
                    <a:schemeClr val="tx1"/>
                  </a:solidFill>
                  <a:latin typeface="Comic Sans MS" pitchFamily="66" charset="0"/>
                </a:defRPr>
              </a:lvl6pPr>
              <a:lvl7pPr marL="2971800" indent="-228600" eaLnBrk="0" fontAlgn="base" hangingPunct="0">
                <a:spcBef>
                  <a:spcPct val="0"/>
                </a:spcBef>
                <a:spcAft>
                  <a:spcPct val="0"/>
                </a:spcAft>
                <a:defRPr sz="1400">
                  <a:solidFill>
                    <a:schemeClr val="tx1"/>
                  </a:solidFill>
                  <a:latin typeface="Comic Sans MS" pitchFamily="66" charset="0"/>
                </a:defRPr>
              </a:lvl7pPr>
              <a:lvl8pPr marL="3429000" indent="-228600" eaLnBrk="0" fontAlgn="base" hangingPunct="0">
                <a:spcBef>
                  <a:spcPct val="0"/>
                </a:spcBef>
                <a:spcAft>
                  <a:spcPct val="0"/>
                </a:spcAft>
                <a:defRPr sz="1400">
                  <a:solidFill>
                    <a:schemeClr val="tx1"/>
                  </a:solidFill>
                  <a:latin typeface="Comic Sans MS" pitchFamily="66" charset="0"/>
                </a:defRPr>
              </a:lvl8pPr>
              <a:lvl9pPr marL="3886200" indent="-228600" eaLnBrk="0" fontAlgn="base" hangingPunct="0">
                <a:spcBef>
                  <a:spcPct val="0"/>
                </a:spcBef>
                <a:spcAft>
                  <a:spcPct val="0"/>
                </a:spcAft>
                <a:defRPr sz="1400">
                  <a:solidFill>
                    <a:schemeClr val="tx1"/>
                  </a:solidFill>
                  <a:latin typeface="Comic Sans MS" pitchFamily="66" charset="0"/>
                </a:defRPr>
              </a:lvl9pPr>
            </a:lstStyle>
            <a:p>
              <a:pPr eaLnBrk="1" hangingPunct="1"/>
              <a:r>
                <a:rPr lang="fr-FR" altLang="fr-FR" sz="800">
                  <a:solidFill>
                    <a:srgbClr val="000000"/>
                  </a:solidFill>
                  <a:latin typeface="Arial" charset="0"/>
                  <a:ea typeface="Calibri" pitchFamily="34" charset="0"/>
                  <a:cs typeface="Times New Roman" pitchFamily="18" charset="0"/>
                </a:rPr>
                <a:t>C3.6-Gérer son poste de travail</a:t>
              </a:r>
              <a:endParaRPr lang="fr-FR" altLang="fr-FR" sz="1100">
                <a:latin typeface="Calibri" pitchFamily="34" charset="0"/>
                <a:ea typeface="Calibri" pitchFamily="34" charset="0"/>
                <a:cs typeface="Times New Roman" pitchFamily="18" charset="0"/>
              </a:endParaRPr>
            </a:p>
          </p:txBody>
        </p:sp>
        <p:sp>
          <p:nvSpPr>
            <p:cNvPr id="31771" name="Zone de texte 273"/>
            <p:cNvSpPr txBox="1">
              <a:spLocks noChangeArrowheads="1"/>
            </p:cNvSpPr>
            <p:nvPr/>
          </p:nvSpPr>
          <p:spPr bwMode="auto">
            <a:xfrm>
              <a:off x="8015" y="5898"/>
              <a:ext cx="2899" cy="368"/>
            </a:xfrm>
            <a:prstGeom prst="rect">
              <a:avLst/>
            </a:prstGeom>
            <a:solidFill>
              <a:srgbClr val="FFFF99"/>
            </a:solidFill>
            <a:ln w="9525">
              <a:solidFill>
                <a:srgbClr val="002060"/>
              </a:solidFill>
              <a:miter lim="800000"/>
              <a:headEnd/>
              <a:tailEnd/>
            </a:ln>
          </p:spPr>
          <p:txBody>
            <a:bodyPr lIns="36000" tIns="10800" rIns="18000" bIns="10800" anchor="ctr"/>
            <a:lstStyle>
              <a:lvl1pPr eaLnBrk="0" hangingPunct="0">
                <a:defRPr sz="1400">
                  <a:solidFill>
                    <a:schemeClr val="tx1"/>
                  </a:solidFill>
                  <a:latin typeface="Comic Sans MS" pitchFamily="66" charset="0"/>
                </a:defRPr>
              </a:lvl1pPr>
              <a:lvl2pPr marL="742950" indent="-285750" eaLnBrk="0" hangingPunct="0">
                <a:defRPr sz="1400">
                  <a:solidFill>
                    <a:schemeClr val="tx1"/>
                  </a:solidFill>
                  <a:latin typeface="Comic Sans MS" pitchFamily="66" charset="0"/>
                </a:defRPr>
              </a:lvl2pPr>
              <a:lvl3pPr marL="1143000" indent="-228600" eaLnBrk="0" hangingPunct="0">
                <a:defRPr sz="1400">
                  <a:solidFill>
                    <a:schemeClr val="tx1"/>
                  </a:solidFill>
                  <a:latin typeface="Comic Sans MS" pitchFamily="66" charset="0"/>
                </a:defRPr>
              </a:lvl3pPr>
              <a:lvl4pPr marL="1600200" indent="-228600" eaLnBrk="0" hangingPunct="0">
                <a:defRPr sz="1400">
                  <a:solidFill>
                    <a:schemeClr val="tx1"/>
                  </a:solidFill>
                  <a:latin typeface="Comic Sans MS" pitchFamily="66" charset="0"/>
                </a:defRPr>
              </a:lvl4pPr>
              <a:lvl5pPr marL="2057400" indent="-228600" eaLnBrk="0" hangingPunct="0">
                <a:defRPr sz="1400">
                  <a:solidFill>
                    <a:schemeClr val="tx1"/>
                  </a:solidFill>
                  <a:latin typeface="Comic Sans MS" pitchFamily="66" charset="0"/>
                </a:defRPr>
              </a:lvl5pPr>
              <a:lvl6pPr marL="2514600" indent="-228600" eaLnBrk="0" fontAlgn="base" hangingPunct="0">
                <a:spcBef>
                  <a:spcPct val="0"/>
                </a:spcBef>
                <a:spcAft>
                  <a:spcPct val="0"/>
                </a:spcAft>
                <a:defRPr sz="1400">
                  <a:solidFill>
                    <a:schemeClr val="tx1"/>
                  </a:solidFill>
                  <a:latin typeface="Comic Sans MS" pitchFamily="66" charset="0"/>
                </a:defRPr>
              </a:lvl6pPr>
              <a:lvl7pPr marL="2971800" indent="-228600" eaLnBrk="0" fontAlgn="base" hangingPunct="0">
                <a:spcBef>
                  <a:spcPct val="0"/>
                </a:spcBef>
                <a:spcAft>
                  <a:spcPct val="0"/>
                </a:spcAft>
                <a:defRPr sz="1400">
                  <a:solidFill>
                    <a:schemeClr val="tx1"/>
                  </a:solidFill>
                  <a:latin typeface="Comic Sans MS" pitchFamily="66" charset="0"/>
                </a:defRPr>
              </a:lvl7pPr>
              <a:lvl8pPr marL="3429000" indent="-228600" eaLnBrk="0" fontAlgn="base" hangingPunct="0">
                <a:spcBef>
                  <a:spcPct val="0"/>
                </a:spcBef>
                <a:spcAft>
                  <a:spcPct val="0"/>
                </a:spcAft>
                <a:defRPr sz="1400">
                  <a:solidFill>
                    <a:schemeClr val="tx1"/>
                  </a:solidFill>
                  <a:latin typeface="Comic Sans MS" pitchFamily="66" charset="0"/>
                </a:defRPr>
              </a:lvl8pPr>
              <a:lvl9pPr marL="3886200" indent="-228600" eaLnBrk="0" fontAlgn="base" hangingPunct="0">
                <a:spcBef>
                  <a:spcPct val="0"/>
                </a:spcBef>
                <a:spcAft>
                  <a:spcPct val="0"/>
                </a:spcAft>
                <a:defRPr sz="1400">
                  <a:solidFill>
                    <a:schemeClr val="tx1"/>
                  </a:solidFill>
                  <a:latin typeface="Comic Sans MS" pitchFamily="66" charset="0"/>
                </a:defRPr>
              </a:lvl9pPr>
            </a:lstStyle>
            <a:p>
              <a:pPr eaLnBrk="1" hangingPunct="1"/>
              <a:r>
                <a:rPr lang="fr-FR" altLang="fr-FR" sz="800">
                  <a:solidFill>
                    <a:srgbClr val="000000"/>
                  </a:solidFill>
                  <a:latin typeface="Arial" charset="0"/>
                  <a:ea typeface="Calibri" pitchFamily="34" charset="0"/>
                  <a:cs typeface="Times New Roman" pitchFamily="18" charset="0"/>
                </a:rPr>
                <a:t>C3.5-Préparer le véhicule</a:t>
              </a:r>
              <a:endParaRPr lang="fr-FR" altLang="fr-FR" sz="1100">
                <a:latin typeface="Calibri" pitchFamily="34" charset="0"/>
                <a:ea typeface="Calibri" pitchFamily="34" charset="0"/>
                <a:cs typeface="Times New Roman" pitchFamily="18" charset="0"/>
              </a:endParaRPr>
            </a:p>
          </p:txBody>
        </p:sp>
      </p:grpSp>
      <p:graphicFrame>
        <p:nvGraphicFramePr>
          <p:cNvPr id="2" name="Objet 1"/>
          <p:cNvGraphicFramePr>
            <a:graphicFrameLocks noChangeAspect="1"/>
          </p:cNvGraphicFramePr>
          <p:nvPr>
            <p:extLst>
              <p:ext uri="{D42A27DB-BD31-4B8C-83A1-F6EECF244321}">
                <p14:modId xmlns:p14="http://schemas.microsoft.com/office/powerpoint/2010/main" val="3887673450"/>
              </p:ext>
            </p:extLst>
          </p:nvPr>
        </p:nvGraphicFramePr>
        <p:xfrm>
          <a:off x="398482" y="1712077"/>
          <a:ext cx="4342306" cy="3476338"/>
        </p:xfrm>
        <a:graphic>
          <a:graphicData uri="http://schemas.openxmlformats.org/presentationml/2006/ole">
            <mc:AlternateContent xmlns:mc="http://schemas.openxmlformats.org/markup-compatibility/2006">
              <mc:Choice xmlns:v="urn:schemas-microsoft-com:vml" Requires="v">
                <p:oleObj spid="_x0000_s44085" name="Document" r:id="rId5" imgW="6500520" imgH="5375880" progId="Word.Document.12">
                  <p:embed/>
                </p:oleObj>
              </mc:Choice>
              <mc:Fallback>
                <p:oleObj name="Document" r:id="rId5" imgW="6500520" imgH="5375880" progId="Word.Document.1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8482" y="1712077"/>
                        <a:ext cx="4342306" cy="3476338"/>
                      </a:xfrm>
                      <a:prstGeom prst="rect">
                        <a:avLst/>
                      </a:prstGeom>
                      <a:noFill/>
                      <a:ln>
                        <a:noFill/>
                      </a:ln>
                    </p:spPr>
                  </p:pic>
                </p:oleObj>
              </mc:Fallback>
            </mc:AlternateContent>
          </a:graphicData>
        </a:graphic>
      </p:graphicFrame>
      <p:sp>
        <p:nvSpPr>
          <p:cNvPr id="31" name="Chevron 30"/>
          <p:cNvSpPr/>
          <p:nvPr/>
        </p:nvSpPr>
        <p:spPr>
          <a:xfrm rot="3343628">
            <a:off x="6916127" y="373559"/>
            <a:ext cx="890991" cy="543142"/>
          </a:xfrm>
          <a:prstGeom prst="chevron">
            <a:avLst/>
          </a:prstGeom>
          <a:noFill/>
          <a:ln>
            <a:solidFill>
              <a:srgbClr val="FFC000"/>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3" name="ZoneTexte 8"/>
          <p:cNvSpPr txBox="1">
            <a:spLocks noChangeArrowheads="1"/>
          </p:cNvSpPr>
          <p:nvPr/>
        </p:nvSpPr>
        <p:spPr bwMode="auto">
          <a:xfrm>
            <a:off x="683568" y="1639149"/>
            <a:ext cx="25923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Comic Sans MS" pitchFamily="66" charset="0"/>
                <a:ea typeface="ＭＳ Ｐゴシック" charset="-128"/>
              </a:defRPr>
            </a:lvl1pPr>
            <a:lvl2pPr marL="742950" indent="-285750" eaLnBrk="0" hangingPunct="0">
              <a:defRPr sz="1400">
                <a:solidFill>
                  <a:schemeClr val="tx1"/>
                </a:solidFill>
                <a:latin typeface="Comic Sans MS" pitchFamily="66" charset="0"/>
                <a:ea typeface="ＭＳ Ｐゴシック" charset="-128"/>
              </a:defRPr>
            </a:lvl2pPr>
            <a:lvl3pPr marL="1143000" indent="-228600" eaLnBrk="0" hangingPunct="0">
              <a:defRPr sz="1400">
                <a:solidFill>
                  <a:schemeClr val="tx1"/>
                </a:solidFill>
                <a:latin typeface="Comic Sans MS" pitchFamily="66" charset="0"/>
                <a:ea typeface="ＭＳ Ｐゴシック" charset="-128"/>
              </a:defRPr>
            </a:lvl3pPr>
            <a:lvl4pPr marL="1600200" indent="-228600" eaLnBrk="0" hangingPunct="0">
              <a:defRPr sz="1400">
                <a:solidFill>
                  <a:schemeClr val="tx1"/>
                </a:solidFill>
                <a:latin typeface="Comic Sans MS" pitchFamily="66" charset="0"/>
                <a:ea typeface="ＭＳ Ｐゴシック" charset="-128"/>
              </a:defRPr>
            </a:lvl4pPr>
            <a:lvl5pPr marL="2057400" indent="-228600" eaLnBrk="0" hangingPunct="0">
              <a:defRPr sz="1400">
                <a:solidFill>
                  <a:schemeClr val="tx1"/>
                </a:solidFill>
                <a:latin typeface="Comic Sans MS" pitchFamily="66" charset="0"/>
                <a:ea typeface="ＭＳ Ｐゴシック" charset="-128"/>
              </a:defRPr>
            </a:lvl5pPr>
            <a:lvl6pPr marL="2514600" indent="-228600" eaLnBrk="0" fontAlgn="base" hangingPunct="0">
              <a:spcBef>
                <a:spcPct val="0"/>
              </a:spcBef>
              <a:spcAft>
                <a:spcPct val="0"/>
              </a:spcAft>
              <a:defRPr sz="1400">
                <a:solidFill>
                  <a:schemeClr val="tx1"/>
                </a:solidFill>
                <a:latin typeface="Comic Sans MS" pitchFamily="66" charset="0"/>
                <a:ea typeface="ＭＳ Ｐゴシック" charset="-128"/>
              </a:defRPr>
            </a:lvl6pPr>
            <a:lvl7pPr marL="2971800" indent="-228600" eaLnBrk="0" fontAlgn="base" hangingPunct="0">
              <a:spcBef>
                <a:spcPct val="0"/>
              </a:spcBef>
              <a:spcAft>
                <a:spcPct val="0"/>
              </a:spcAft>
              <a:defRPr sz="1400">
                <a:solidFill>
                  <a:schemeClr val="tx1"/>
                </a:solidFill>
                <a:latin typeface="Comic Sans MS" pitchFamily="66" charset="0"/>
                <a:ea typeface="ＭＳ Ｐゴシック" charset="-128"/>
              </a:defRPr>
            </a:lvl7pPr>
            <a:lvl8pPr marL="3429000" indent="-228600" eaLnBrk="0" fontAlgn="base" hangingPunct="0">
              <a:spcBef>
                <a:spcPct val="0"/>
              </a:spcBef>
              <a:spcAft>
                <a:spcPct val="0"/>
              </a:spcAft>
              <a:defRPr sz="1400">
                <a:solidFill>
                  <a:schemeClr val="tx1"/>
                </a:solidFill>
                <a:latin typeface="Comic Sans MS" pitchFamily="66" charset="0"/>
                <a:ea typeface="ＭＳ Ｐゴシック" charset="-128"/>
              </a:defRPr>
            </a:lvl8pPr>
            <a:lvl9pPr marL="3886200" indent="-228600" eaLnBrk="0" fontAlgn="base" hangingPunct="0">
              <a:spcBef>
                <a:spcPct val="0"/>
              </a:spcBef>
              <a:spcAft>
                <a:spcPct val="0"/>
              </a:spcAft>
              <a:defRPr sz="1400">
                <a:solidFill>
                  <a:schemeClr val="tx1"/>
                </a:solidFill>
                <a:latin typeface="Comic Sans MS" pitchFamily="66" charset="0"/>
                <a:ea typeface="ＭＳ Ｐゴシック" charset="-128"/>
              </a:defRPr>
            </a:lvl9pPr>
          </a:lstStyle>
          <a:p>
            <a:pPr eaLnBrk="1" hangingPunct="1"/>
            <a:r>
              <a:rPr lang="fr-FR" altLang="fr-FR" sz="2000" b="1" dirty="0" smtClean="0">
                <a:solidFill>
                  <a:srgbClr val="000000"/>
                </a:solidFill>
                <a:latin typeface="Calibri" pitchFamily="34" charset="0"/>
              </a:rPr>
              <a:t>La certification</a:t>
            </a:r>
            <a:endParaRPr lang="fr-FR" altLang="fr-FR" sz="2000" b="1" dirty="0">
              <a:solidFill>
                <a:srgbClr val="000000"/>
              </a:solidFill>
              <a:latin typeface="Calibri" pitchFamily="34" charset="0"/>
            </a:endParaRPr>
          </a:p>
        </p:txBody>
      </p:sp>
      <p:grpSp>
        <p:nvGrpSpPr>
          <p:cNvPr id="34" name="Groupe 33"/>
          <p:cNvGrpSpPr/>
          <p:nvPr/>
        </p:nvGrpSpPr>
        <p:grpSpPr>
          <a:xfrm>
            <a:off x="4139953" y="106502"/>
            <a:ext cx="3493245" cy="984124"/>
            <a:chOff x="4073255" y="-410563"/>
            <a:chExt cx="3450544" cy="1067921"/>
          </a:xfrm>
        </p:grpSpPr>
        <p:sp>
          <p:nvSpPr>
            <p:cNvPr id="35" name="Chevron 34"/>
            <p:cNvSpPr/>
            <p:nvPr/>
          </p:nvSpPr>
          <p:spPr>
            <a:xfrm rot="3343628">
              <a:off x="6772119" y="-94323"/>
              <a:ext cx="966858" cy="536503"/>
            </a:xfrm>
            <a:prstGeom prst="chevron">
              <a:avLst/>
            </a:prstGeom>
            <a:noFill/>
            <a:ln>
              <a:solidFill>
                <a:srgbClr val="FFC000"/>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6" name="Chevron 4"/>
            <p:cNvSpPr/>
            <p:nvPr/>
          </p:nvSpPr>
          <p:spPr>
            <a:xfrm>
              <a:off x="4073255" y="-410563"/>
              <a:ext cx="2626208" cy="70325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fr-FR" b="1" kern="1200" dirty="0" smtClean="0">
                  <a:solidFill>
                    <a:srgbClr val="000099"/>
                  </a:solidFill>
                </a:rPr>
                <a:t>LES GROUPES DE COMPETENCES HOMOGENES</a:t>
              </a:r>
              <a:endParaRPr lang="fr-FR" b="1" kern="1200" dirty="0">
                <a:solidFill>
                  <a:srgbClr val="000099"/>
                </a:solidFill>
              </a:endParaRPr>
            </a:p>
          </p:txBody>
        </p:sp>
      </p:grpSp>
    </p:spTree>
    <p:extLst>
      <p:ext uri="{BB962C8B-B14F-4D97-AF65-F5344CB8AC3E}">
        <p14:creationId xmlns:p14="http://schemas.microsoft.com/office/powerpoint/2010/main" val="18582807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434" name="Objet 1"/>
          <p:cNvGraphicFramePr>
            <a:graphicFrameLocks noChangeAspect="1"/>
          </p:cNvGraphicFramePr>
          <p:nvPr/>
        </p:nvGraphicFramePr>
        <p:xfrm>
          <a:off x="755650" y="1628775"/>
          <a:ext cx="7785100" cy="3349625"/>
        </p:xfrm>
        <a:graphic>
          <a:graphicData uri="http://schemas.openxmlformats.org/presentationml/2006/ole">
            <mc:AlternateContent xmlns:mc="http://schemas.openxmlformats.org/markup-compatibility/2006">
              <mc:Choice xmlns:v="urn:schemas-microsoft-com:vml" Requires="v">
                <p:oleObj spid="_x0000_s45105" name="Document" r:id="rId5" imgW="6530348" imgH="2810562" progId="Word.Document.12">
                  <p:embed/>
                </p:oleObj>
              </mc:Choice>
              <mc:Fallback>
                <p:oleObj name="Document" r:id="rId5" imgW="6530348" imgH="2810562" progId="Word.Document.1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5650" y="1628775"/>
                        <a:ext cx="7785100" cy="3349625"/>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435" name="ZoneTexte 8"/>
          <p:cNvSpPr txBox="1">
            <a:spLocks noChangeArrowheads="1"/>
          </p:cNvSpPr>
          <p:nvPr/>
        </p:nvSpPr>
        <p:spPr bwMode="auto">
          <a:xfrm>
            <a:off x="323850" y="947738"/>
            <a:ext cx="8569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Comic Sans MS" pitchFamily="66" charset="0"/>
                <a:ea typeface="ＭＳ Ｐゴシック" charset="-128"/>
              </a:defRPr>
            </a:lvl1pPr>
            <a:lvl2pPr marL="742950" indent="-285750" eaLnBrk="0" hangingPunct="0">
              <a:defRPr sz="1400">
                <a:solidFill>
                  <a:schemeClr val="tx1"/>
                </a:solidFill>
                <a:latin typeface="Comic Sans MS" pitchFamily="66" charset="0"/>
                <a:ea typeface="ＭＳ Ｐゴシック" charset="-128"/>
              </a:defRPr>
            </a:lvl2pPr>
            <a:lvl3pPr marL="1143000" indent="-228600" eaLnBrk="0" hangingPunct="0">
              <a:defRPr sz="1400">
                <a:solidFill>
                  <a:schemeClr val="tx1"/>
                </a:solidFill>
                <a:latin typeface="Comic Sans MS" pitchFamily="66" charset="0"/>
                <a:ea typeface="ＭＳ Ｐゴシック" charset="-128"/>
              </a:defRPr>
            </a:lvl3pPr>
            <a:lvl4pPr marL="1600200" indent="-228600" eaLnBrk="0" hangingPunct="0">
              <a:defRPr sz="1400">
                <a:solidFill>
                  <a:schemeClr val="tx1"/>
                </a:solidFill>
                <a:latin typeface="Comic Sans MS" pitchFamily="66" charset="0"/>
                <a:ea typeface="ＭＳ Ｐゴシック" charset="-128"/>
              </a:defRPr>
            </a:lvl4pPr>
            <a:lvl5pPr marL="2057400" indent="-228600" eaLnBrk="0" hangingPunct="0">
              <a:defRPr sz="1400">
                <a:solidFill>
                  <a:schemeClr val="tx1"/>
                </a:solidFill>
                <a:latin typeface="Comic Sans MS" pitchFamily="66" charset="0"/>
                <a:ea typeface="ＭＳ Ｐゴシック" charset="-128"/>
              </a:defRPr>
            </a:lvl5pPr>
            <a:lvl6pPr marL="2514600" indent="-228600" eaLnBrk="0" fontAlgn="base" hangingPunct="0">
              <a:spcBef>
                <a:spcPct val="0"/>
              </a:spcBef>
              <a:spcAft>
                <a:spcPct val="0"/>
              </a:spcAft>
              <a:defRPr sz="1400">
                <a:solidFill>
                  <a:schemeClr val="tx1"/>
                </a:solidFill>
                <a:latin typeface="Comic Sans MS" pitchFamily="66" charset="0"/>
                <a:ea typeface="ＭＳ Ｐゴシック" charset="-128"/>
              </a:defRPr>
            </a:lvl6pPr>
            <a:lvl7pPr marL="2971800" indent="-228600" eaLnBrk="0" fontAlgn="base" hangingPunct="0">
              <a:spcBef>
                <a:spcPct val="0"/>
              </a:spcBef>
              <a:spcAft>
                <a:spcPct val="0"/>
              </a:spcAft>
              <a:defRPr sz="1400">
                <a:solidFill>
                  <a:schemeClr val="tx1"/>
                </a:solidFill>
                <a:latin typeface="Comic Sans MS" pitchFamily="66" charset="0"/>
                <a:ea typeface="ＭＳ Ｐゴシック" charset="-128"/>
              </a:defRPr>
            </a:lvl7pPr>
            <a:lvl8pPr marL="3429000" indent="-228600" eaLnBrk="0" fontAlgn="base" hangingPunct="0">
              <a:spcBef>
                <a:spcPct val="0"/>
              </a:spcBef>
              <a:spcAft>
                <a:spcPct val="0"/>
              </a:spcAft>
              <a:defRPr sz="1400">
                <a:solidFill>
                  <a:schemeClr val="tx1"/>
                </a:solidFill>
                <a:latin typeface="Comic Sans MS" pitchFamily="66" charset="0"/>
                <a:ea typeface="ＭＳ Ｐゴシック" charset="-128"/>
              </a:defRPr>
            </a:lvl8pPr>
            <a:lvl9pPr marL="3886200" indent="-228600" eaLnBrk="0" fontAlgn="base" hangingPunct="0">
              <a:spcBef>
                <a:spcPct val="0"/>
              </a:spcBef>
              <a:spcAft>
                <a:spcPct val="0"/>
              </a:spcAft>
              <a:defRPr sz="1400">
                <a:solidFill>
                  <a:schemeClr val="tx1"/>
                </a:solidFill>
                <a:latin typeface="Comic Sans MS" pitchFamily="66" charset="0"/>
                <a:ea typeface="ＭＳ Ｐゴシック" charset="-128"/>
              </a:defRPr>
            </a:lvl9pPr>
          </a:lstStyle>
          <a:p>
            <a:pPr eaLnBrk="1" hangingPunct="1"/>
            <a:r>
              <a:rPr lang="fr-FR" altLang="fr-FR" sz="2000" b="1">
                <a:solidFill>
                  <a:srgbClr val="000000"/>
                </a:solidFill>
                <a:latin typeface="Calibri" pitchFamily="34" charset="0"/>
              </a:rPr>
              <a:t>Tableau de correspondance entre épreuves de l'ancien et du nouveau diplôme</a:t>
            </a:r>
          </a:p>
        </p:txBody>
      </p:sp>
    </p:spTree>
    <p:extLst>
      <p:ext uri="{BB962C8B-B14F-4D97-AF65-F5344CB8AC3E}">
        <p14:creationId xmlns:p14="http://schemas.microsoft.com/office/powerpoint/2010/main" val="36231452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à coins arrondis 2"/>
          <p:cNvSpPr/>
          <p:nvPr/>
        </p:nvSpPr>
        <p:spPr>
          <a:xfrm>
            <a:off x="395536" y="332656"/>
            <a:ext cx="3552232" cy="1391788"/>
          </a:xfrm>
          <a:prstGeom prst="roundRect">
            <a:avLst>
              <a:gd name="adj" fmla="val 37501"/>
            </a:avLst>
          </a:prstGeom>
          <a:noFill/>
          <a:ln w="76200" cmpd="sng">
            <a:solidFill>
              <a:srgbClr val="008000"/>
            </a:solidFill>
          </a:ln>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3200" b="1" i="0" u="none" strike="noStrike" kern="0" cap="none" spc="0" normalizeH="0" baseline="0" noProof="0" dirty="0" smtClean="0">
                <a:ln>
                  <a:noFill/>
                </a:ln>
                <a:solidFill>
                  <a:srgbClr val="008000"/>
                </a:solidFill>
                <a:effectLst/>
                <a:uLnTx/>
                <a:uFillTx/>
                <a:latin typeface="Calibri"/>
              </a:rPr>
              <a:t>CAP</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dirty="0" smtClean="0">
                <a:ln>
                  <a:noFill/>
                </a:ln>
                <a:solidFill>
                  <a:srgbClr val="002060"/>
                </a:solidFill>
                <a:effectLst/>
                <a:uLnTx/>
                <a:uFillTx/>
                <a:latin typeface="Calibri"/>
              </a:rPr>
              <a:t>EP1 : Préparation d'une opération de maintenance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smtClean="0">
                <a:ln>
                  <a:noFill/>
                </a:ln>
                <a:solidFill>
                  <a:srgbClr val="002060"/>
                </a:solidFill>
                <a:effectLst/>
                <a:uLnTx/>
                <a:uFillTx/>
                <a:latin typeface="Calibri"/>
              </a:rPr>
              <a:t>Épreuve Pratique. Cœfficient 6</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smtClean="0">
                <a:ln>
                  <a:noFill/>
                </a:ln>
                <a:solidFill>
                  <a:srgbClr val="002060"/>
                </a:solidFill>
                <a:effectLst/>
                <a:uLnTx/>
                <a:uFillTx/>
                <a:latin typeface="Calibri"/>
              </a:rPr>
              <a:t>CCF , durée ponctuelle 4h </a:t>
            </a:r>
          </a:p>
        </p:txBody>
      </p:sp>
      <p:sp>
        <p:nvSpPr>
          <p:cNvPr id="4" name="Rectangle à coins arrondis 3"/>
          <p:cNvSpPr/>
          <p:nvPr/>
        </p:nvSpPr>
        <p:spPr>
          <a:xfrm>
            <a:off x="4410011" y="1458545"/>
            <a:ext cx="4939670" cy="1800200"/>
          </a:xfrm>
          <a:prstGeom prst="roundRect">
            <a:avLst>
              <a:gd name="adj" fmla="val 37501"/>
            </a:avLst>
          </a:prstGeom>
          <a:solidFill>
            <a:srgbClr val="FFFF99"/>
          </a:solidFill>
          <a:ln>
            <a:noFill/>
          </a:ln>
          <a:effectLst>
            <a:outerShdw blurRad="40000" dist="23000" dir="5400000" rotWithShape="0">
              <a:srgbClr val="000000">
                <a:alpha val="35000"/>
              </a:srgbClr>
            </a:outerShdw>
          </a:effectLst>
          <a:scene3d>
            <a:camera prst="isometricOffAxis2Left"/>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dirty="0" smtClean="0">
                <a:ln>
                  <a:noFill/>
                </a:ln>
                <a:solidFill>
                  <a:srgbClr val="002060"/>
                </a:solidFill>
                <a:effectLst/>
                <a:uLnTx/>
                <a:uFillTx/>
                <a:latin typeface="Calibri"/>
              </a:rPr>
              <a:t>Activités et tâches de référence :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smtClean="0">
                <a:ln>
                  <a:noFill/>
                </a:ln>
                <a:solidFill>
                  <a:srgbClr val="002060"/>
                </a:solidFill>
                <a:effectLst/>
                <a:uLnTx/>
                <a:uFillTx/>
                <a:latin typeface="Calibri"/>
              </a:rPr>
              <a:t>A2 T2.1 : Constater un dysfonctionnement, une anomalie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smtClean="0">
                <a:ln>
                  <a:noFill/>
                </a:ln>
                <a:solidFill>
                  <a:srgbClr val="002060"/>
                </a:solidFill>
                <a:effectLst/>
                <a:uLnTx/>
                <a:uFillTx/>
                <a:latin typeface="Calibri"/>
              </a:rPr>
              <a:t>A2 T2.2 : Identifier les éléments, les sous-ensembles défectueux</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smtClean="0">
                <a:ln>
                  <a:noFill/>
                </a:ln>
                <a:solidFill>
                  <a:srgbClr val="002060"/>
                </a:solidFill>
                <a:effectLst/>
                <a:uLnTx/>
                <a:uFillTx/>
                <a:latin typeface="Calibri"/>
              </a:rPr>
              <a:t>A4 T4.1 : Prendre en charge le véhicule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smtClean="0">
                <a:ln>
                  <a:noFill/>
                </a:ln>
                <a:solidFill>
                  <a:srgbClr val="002060"/>
                </a:solidFill>
                <a:effectLst/>
                <a:uLnTx/>
                <a:uFillTx/>
                <a:latin typeface="Calibri"/>
              </a:rPr>
              <a:t>A4 T4.2 : Restituer le véhicule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smtClean="0">
                <a:ln>
                  <a:noFill/>
                </a:ln>
                <a:solidFill>
                  <a:srgbClr val="002060"/>
                </a:solidFill>
                <a:effectLst/>
                <a:uLnTx/>
                <a:uFillTx/>
                <a:latin typeface="Calibri"/>
              </a:rPr>
              <a:t>A5 T5.1 : Approvisionner les éléments, les sous-ensembles, les produits, équipements et outillages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smtClean="0">
                <a:ln>
                  <a:noFill/>
                </a:ln>
                <a:solidFill>
                  <a:srgbClr val="002060"/>
                </a:solidFill>
                <a:effectLst/>
                <a:uLnTx/>
                <a:uFillTx/>
                <a:latin typeface="Calibri"/>
              </a:rPr>
              <a:t>A5 T5.2 : Compléter l'ordre de réparation</a:t>
            </a:r>
          </a:p>
        </p:txBody>
      </p:sp>
      <p:sp>
        <p:nvSpPr>
          <p:cNvPr id="5" name="Rectangle à coins arrondis 4"/>
          <p:cNvSpPr/>
          <p:nvPr/>
        </p:nvSpPr>
        <p:spPr>
          <a:xfrm>
            <a:off x="196928" y="2996952"/>
            <a:ext cx="4663103" cy="2164407"/>
          </a:xfrm>
          <a:prstGeom prst="roundRect">
            <a:avLst>
              <a:gd name="adj" fmla="val 36482"/>
            </a:avLst>
          </a:prstGeom>
          <a:solidFill>
            <a:srgbClr val="FF7C80"/>
          </a:solidFill>
          <a:ln>
            <a:noFill/>
          </a:ln>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dirty="0" smtClean="0">
                <a:ln>
                  <a:noFill/>
                </a:ln>
                <a:solidFill>
                  <a:srgbClr val="002060"/>
                </a:solidFill>
                <a:effectLst/>
                <a:uLnTx/>
                <a:uFillTx/>
                <a:latin typeface="Calibri"/>
              </a:rPr>
              <a:t>Compétences ciblées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smtClean="0">
                <a:ln>
                  <a:noFill/>
                </a:ln>
                <a:solidFill>
                  <a:srgbClr val="002060"/>
                </a:solidFill>
                <a:effectLst/>
                <a:uLnTx/>
                <a:uFillTx/>
                <a:latin typeface="Calibri"/>
              </a:rPr>
              <a:t>C1.1 : Collecter les données nécessaires à son intervention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smtClean="0">
                <a:ln>
                  <a:noFill/>
                </a:ln>
                <a:solidFill>
                  <a:srgbClr val="002060"/>
                </a:solidFill>
                <a:effectLst/>
                <a:uLnTx/>
                <a:uFillTx/>
                <a:latin typeface="Calibri"/>
              </a:rPr>
              <a:t>C2.1 : Préparer son intervention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smtClean="0">
                <a:ln>
                  <a:noFill/>
                </a:ln>
                <a:solidFill>
                  <a:srgbClr val="002060"/>
                </a:solidFill>
                <a:effectLst/>
                <a:uLnTx/>
                <a:uFillTx/>
                <a:latin typeface="Calibri"/>
              </a:rPr>
              <a:t>C2.2 : Participer au diagnostic</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smtClean="0">
                <a:ln>
                  <a:noFill/>
                </a:ln>
                <a:solidFill>
                  <a:srgbClr val="002060"/>
                </a:solidFill>
                <a:effectLst/>
                <a:uLnTx/>
                <a:uFillTx/>
                <a:latin typeface="Calibri"/>
              </a:rPr>
              <a:t>C3.2 : Effectuer les mesures sur véhicule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smtClean="0">
                <a:ln>
                  <a:noFill/>
                </a:ln>
                <a:solidFill>
                  <a:srgbClr val="002060"/>
                </a:solidFill>
                <a:effectLst/>
                <a:uLnTx/>
                <a:uFillTx/>
                <a:latin typeface="Calibri"/>
              </a:rPr>
              <a:t>C3.5 : Préparer le véhicule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smtClean="0">
                <a:ln>
                  <a:noFill/>
                </a:ln>
                <a:solidFill>
                  <a:srgbClr val="002060"/>
                </a:solidFill>
                <a:effectLst/>
                <a:uLnTx/>
                <a:uFillTx/>
                <a:latin typeface="Calibri"/>
              </a:rPr>
              <a:t>C3.6 : Gérer le poste de travail </a:t>
            </a:r>
          </a:p>
        </p:txBody>
      </p:sp>
      <p:sp>
        <p:nvSpPr>
          <p:cNvPr id="6" name="Rectangle à coins arrondis 5"/>
          <p:cNvSpPr/>
          <p:nvPr/>
        </p:nvSpPr>
        <p:spPr>
          <a:xfrm>
            <a:off x="4473386" y="3918635"/>
            <a:ext cx="4092840" cy="2123065"/>
          </a:xfrm>
          <a:prstGeom prst="roundRect">
            <a:avLst>
              <a:gd name="adj" fmla="val 37501"/>
            </a:avLst>
          </a:prstGeom>
          <a:solidFill>
            <a:srgbClr val="00FF00"/>
          </a:solidFill>
          <a:ln>
            <a:noFill/>
          </a:ln>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dirty="0" smtClean="0">
                <a:ln>
                  <a:noFill/>
                </a:ln>
                <a:solidFill>
                  <a:srgbClr val="002060"/>
                </a:solidFill>
                <a:effectLst/>
                <a:uLnTx/>
                <a:uFillTx/>
                <a:latin typeface="Calibri"/>
              </a:rPr>
              <a:t>Contenu de l'épreuve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dirty="0" smtClean="0">
                <a:ln>
                  <a:noFill/>
                </a:ln>
                <a:solidFill>
                  <a:srgbClr val="002060"/>
                </a:solidFill>
                <a:effectLst/>
                <a:uLnTx/>
                <a:uFillTx/>
                <a:latin typeface="Calibri"/>
              </a:rPr>
              <a:t>L'épreuve consiste à effectuer les mesures, à valider les hypothèses du dysfonctionnement constaté sur le véhicule et à préparer l'intervention de maintenance</a:t>
            </a:r>
          </a:p>
        </p:txBody>
      </p:sp>
      <p:grpSp>
        <p:nvGrpSpPr>
          <p:cNvPr id="7" name="Groupe 6"/>
          <p:cNvGrpSpPr/>
          <p:nvPr/>
        </p:nvGrpSpPr>
        <p:grpSpPr>
          <a:xfrm>
            <a:off x="5871734" y="282737"/>
            <a:ext cx="2592288" cy="1072662"/>
            <a:chOff x="4499992" y="277826"/>
            <a:chExt cx="2592288" cy="1072662"/>
          </a:xfrm>
        </p:grpSpPr>
        <p:cxnSp>
          <p:nvCxnSpPr>
            <p:cNvPr id="8" name="Connecteur droit avec flèche 7"/>
            <p:cNvCxnSpPr/>
            <p:nvPr/>
          </p:nvCxnSpPr>
          <p:spPr>
            <a:xfrm>
              <a:off x="4499992" y="964679"/>
              <a:ext cx="2592288" cy="1563"/>
            </a:xfrm>
            <a:prstGeom prst="straightConnector1">
              <a:avLst/>
            </a:prstGeom>
            <a:noFill/>
            <a:ln w="50800" cap="flat" cmpd="sng" algn="ctr">
              <a:solidFill>
                <a:srgbClr val="000000"/>
              </a:solidFill>
              <a:prstDash val="solid"/>
              <a:tailEnd type="arrow"/>
            </a:ln>
            <a:effectLst/>
          </p:spPr>
        </p:cxnSp>
        <p:cxnSp>
          <p:nvCxnSpPr>
            <p:cNvPr id="9" name="Connecteur droit 8"/>
            <p:cNvCxnSpPr/>
            <p:nvPr/>
          </p:nvCxnSpPr>
          <p:spPr>
            <a:xfrm>
              <a:off x="5796136" y="604639"/>
              <a:ext cx="0" cy="720080"/>
            </a:xfrm>
            <a:prstGeom prst="line">
              <a:avLst/>
            </a:prstGeom>
            <a:noFill/>
            <a:ln w="19050" cap="flat" cmpd="sng" algn="ctr">
              <a:solidFill>
                <a:srgbClr val="000000"/>
              </a:solidFill>
              <a:prstDash val="solid"/>
            </a:ln>
            <a:effectLst/>
          </p:spPr>
        </p:cxnSp>
        <p:sp>
          <p:nvSpPr>
            <p:cNvPr id="10" name="ZoneTexte 9"/>
            <p:cNvSpPr txBox="1"/>
            <p:nvPr/>
          </p:nvSpPr>
          <p:spPr>
            <a:xfrm>
              <a:off x="4788024" y="1088878"/>
              <a:ext cx="720080"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dirty="0" smtClean="0">
                  <a:ln>
                    <a:noFill/>
                  </a:ln>
                  <a:solidFill>
                    <a:prstClr val="black"/>
                  </a:solidFill>
                  <a:effectLst/>
                  <a:uLnTx/>
                  <a:uFillTx/>
                  <a:latin typeface="Calibri"/>
                </a:rPr>
                <a:t>Seconde</a:t>
              </a:r>
            </a:p>
          </p:txBody>
        </p:sp>
        <p:sp>
          <p:nvSpPr>
            <p:cNvPr id="11" name="ZoneTexte 10"/>
            <p:cNvSpPr txBox="1"/>
            <p:nvPr/>
          </p:nvSpPr>
          <p:spPr>
            <a:xfrm>
              <a:off x="5997719" y="1088878"/>
              <a:ext cx="792088"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dirty="0" smtClean="0">
                  <a:ln>
                    <a:noFill/>
                  </a:ln>
                  <a:solidFill>
                    <a:prstClr val="black"/>
                  </a:solidFill>
                  <a:effectLst/>
                  <a:uLnTx/>
                  <a:uFillTx/>
                  <a:latin typeface="Calibri"/>
                </a:rPr>
                <a:t>Terminale</a:t>
              </a:r>
            </a:p>
          </p:txBody>
        </p:sp>
        <p:sp>
          <p:nvSpPr>
            <p:cNvPr id="12" name="Ellipse 11"/>
            <p:cNvSpPr/>
            <p:nvPr/>
          </p:nvSpPr>
          <p:spPr>
            <a:xfrm>
              <a:off x="6707251" y="277826"/>
              <a:ext cx="165112" cy="864096"/>
            </a:xfrm>
            <a:prstGeom prst="ellipse">
              <a:avLst/>
            </a:prstGeom>
            <a:noFill/>
            <a:ln w="25400" cap="flat" cmpd="sng" algn="ctr">
              <a:solidFill>
                <a:srgbClr val="00C102"/>
              </a:solidFill>
              <a:prstDash val="solid"/>
            </a:ln>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dirty="0" smtClean="0">
                  <a:ln>
                    <a:noFill/>
                  </a:ln>
                  <a:solidFill>
                    <a:prstClr val="black"/>
                  </a:solidFill>
                  <a:effectLst/>
                  <a:uLnTx/>
                  <a:uFillTx/>
                  <a:latin typeface="Calibri"/>
                </a:rPr>
                <a:t>EP2</a:t>
              </a:r>
            </a:p>
          </p:txBody>
        </p:sp>
        <p:sp>
          <p:nvSpPr>
            <p:cNvPr id="13" name="Ellipse 12"/>
            <p:cNvSpPr/>
            <p:nvPr/>
          </p:nvSpPr>
          <p:spPr>
            <a:xfrm>
              <a:off x="6533494" y="282737"/>
              <a:ext cx="165112" cy="864096"/>
            </a:xfrm>
            <a:prstGeom prst="ellipse">
              <a:avLst/>
            </a:prstGeom>
            <a:solidFill>
              <a:srgbClr val="008000"/>
            </a:solidFill>
            <a:ln w="25400" cap="flat" cmpd="sng" algn="ctr">
              <a:solidFill>
                <a:srgbClr val="008000"/>
              </a:solidFill>
              <a:prstDash val="solid"/>
            </a:ln>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dirty="0" smtClean="0">
                  <a:ln>
                    <a:noFill/>
                  </a:ln>
                  <a:solidFill>
                    <a:srgbClr val="FFFF00"/>
                  </a:solidFill>
                  <a:effectLst/>
                  <a:uLnTx/>
                  <a:uFillTx/>
                  <a:latin typeface="Calibri"/>
                </a:rPr>
                <a:t>EP1</a:t>
              </a:r>
            </a:p>
          </p:txBody>
        </p:sp>
      </p:grpSp>
      <p:sp>
        <p:nvSpPr>
          <p:cNvPr id="14" name="Rectangle à coins arrondis 13"/>
          <p:cNvSpPr/>
          <p:nvPr/>
        </p:nvSpPr>
        <p:spPr>
          <a:xfrm>
            <a:off x="521689" y="1854739"/>
            <a:ext cx="3252245" cy="998197"/>
          </a:xfrm>
          <a:prstGeom prst="roundRect">
            <a:avLst>
              <a:gd name="adj" fmla="val 37501"/>
            </a:avLst>
          </a:prstGeom>
          <a:solidFill>
            <a:srgbClr val="FFCC66"/>
          </a:solidFill>
          <a:ln>
            <a:noFill/>
          </a:ln>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dirty="0" smtClean="0">
                <a:ln>
                  <a:noFill/>
                </a:ln>
                <a:solidFill>
                  <a:srgbClr val="7030A0"/>
                </a:solidFill>
                <a:effectLst/>
                <a:uLnTx/>
                <a:uFillTx/>
                <a:latin typeface="Calibri"/>
              </a:rPr>
              <a:t>+</a:t>
            </a:r>
            <a:endParaRPr kumimoji="0" lang="fr-FR" sz="1200" b="0" i="0" u="none" strike="noStrike" kern="0" cap="none" spc="0" normalizeH="0" baseline="0" noProof="0" dirty="0" smtClean="0">
              <a:ln>
                <a:noFill/>
              </a:ln>
              <a:solidFill>
                <a:srgbClr val="002060"/>
              </a:solidFill>
              <a:effectLst/>
              <a:uLnTx/>
              <a:uFillTx/>
              <a:latin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dirty="0" smtClean="0">
                <a:ln>
                  <a:noFill/>
                </a:ln>
                <a:solidFill>
                  <a:srgbClr val="002060"/>
                </a:solidFill>
                <a:effectLst/>
                <a:uLnTx/>
                <a:uFillTx/>
                <a:latin typeface="Calibri"/>
              </a:rPr>
              <a:t>Prévention-Santé-Environnement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smtClean="0">
                <a:ln>
                  <a:noFill/>
                </a:ln>
                <a:solidFill>
                  <a:srgbClr val="002060"/>
                </a:solidFill>
                <a:effectLst/>
                <a:uLnTx/>
                <a:uFillTx/>
                <a:latin typeface="Calibri"/>
              </a:rPr>
              <a:t>Cœfficient 1</a:t>
            </a:r>
            <a:endParaRPr kumimoji="0" lang="en-GB" sz="1200" b="0" i="0" u="none" strike="noStrike" kern="0" cap="none" spc="0" normalizeH="0" baseline="0" noProof="0" dirty="0" smtClean="0">
              <a:ln>
                <a:noFill/>
              </a:ln>
              <a:solidFill>
                <a:srgbClr val="002060"/>
              </a:solidFill>
              <a:effectLst/>
              <a:uLnTx/>
              <a:uFillTx/>
              <a:latin typeface="Calibri"/>
            </a:endParaRPr>
          </a:p>
        </p:txBody>
      </p:sp>
      <p:sp>
        <p:nvSpPr>
          <p:cNvPr id="15" name="Bouton d'action : Précédent 14">
            <a:hlinkClick r:id="rId3" action="ppaction://hlinksldjump" highlightClick="1"/>
          </p:cNvPr>
          <p:cNvSpPr/>
          <p:nvPr/>
        </p:nvSpPr>
        <p:spPr>
          <a:xfrm>
            <a:off x="415580" y="5733256"/>
            <a:ext cx="233887" cy="216024"/>
          </a:xfrm>
          <a:prstGeom prst="actionButtonBackPrevious">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smtClean="0">
              <a:ln>
                <a:noFill/>
              </a:ln>
              <a:solidFill>
                <a:prstClr val="white"/>
              </a:solidFill>
              <a:effectLst/>
              <a:uLnTx/>
              <a:uFillTx/>
              <a:latin typeface="Calibri"/>
            </a:endParaRPr>
          </a:p>
        </p:txBody>
      </p:sp>
      <p:sp>
        <p:nvSpPr>
          <p:cNvPr id="2" name="Rectangle 1"/>
          <p:cNvSpPr/>
          <p:nvPr/>
        </p:nvSpPr>
        <p:spPr>
          <a:xfrm>
            <a:off x="4204203" y="282737"/>
            <a:ext cx="2321469" cy="307777"/>
          </a:xfrm>
          <a:prstGeom prst="rect">
            <a:avLst/>
          </a:prstGeom>
        </p:spPr>
        <p:txBody>
          <a:bodyPr wrap="none">
            <a:spAutoFit/>
          </a:bodyPr>
          <a:lstStyle/>
          <a:p>
            <a:pPr algn="ctr"/>
            <a:r>
              <a:rPr lang="fr-FR" b="1" dirty="0" smtClean="0"/>
              <a:t>Détail des épreuves </a:t>
            </a:r>
            <a:r>
              <a:rPr lang="fr-FR" b="1" dirty="0" smtClean="0">
                <a:solidFill>
                  <a:srgbClr val="0000FF"/>
                </a:solidFill>
              </a:rPr>
              <a:t>CAP</a:t>
            </a:r>
            <a:endParaRPr lang="fr-FR" b="1" dirty="0">
              <a:solidFill>
                <a:srgbClr val="0000FF"/>
              </a:solidFill>
            </a:endParaRPr>
          </a:p>
        </p:txBody>
      </p:sp>
    </p:spTree>
    <p:extLst>
      <p:ext uri="{BB962C8B-B14F-4D97-AF65-F5344CB8AC3E}">
        <p14:creationId xmlns:p14="http://schemas.microsoft.com/office/powerpoint/2010/main" val="19576523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à coins arrondis 2"/>
          <p:cNvSpPr/>
          <p:nvPr/>
        </p:nvSpPr>
        <p:spPr>
          <a:xfrm>
            <a:off x="371696" y="525044"/>
            <a:ext cx="3552232" cy="1391788"/>
          </a:xfrm>
          <a:prstGeom prst="roundRect">
            <a:avLst>
              <a:gd name="adj" fmla="val 37501"/>
            </a:avLst>
          </a:prstGeom>
          <a:noFill/>
          <a:ln w="57150" cmpd="sng">
            <a:solidFill>
              <a:srgbClr val="008000"/>
            </a:solidFill>
          </a:ln>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3200" b="1" i="0" u="none" strike="noStrike" kern="0" cap="none" spc="0" normalizeH="0" baseline="0" noProof="0" dirty="0" smtClean="0">
                <a:ln>
                  <a:noFill/>
                </a:ln>
                <a:solidFill>
                  <a:srgbClr val="008000"/>
                </a:solidFill>
                <a:effectLst/>
                <a:uLnTx/>
                <a:uFillTx/>
                <a:latin typeface="Calibri"/>
              </a:rPr>
              <a:t>CAP</a:t>
            </a:r>
            <a:endParaRPr kumimoji="0" lang="fr-FR" sz="3200" b="1" i="0" u="none" strike="noStrike" kern="0" cap="none" spc="0" normalizeH="0" baseline="0" noProof="0" dirty="0" smtClean="0">
              <a:ln>
                <a:noFill/>
              </a:ln>
              <a:solidFill>
                <a:srgbClr val="002060"/>
              </a:solidFill>
              <a:effectLst/>
              <a:uLnTx/>
              <a:uFillTx/>
              <a:latin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dirty="0" smtClean="0">
                <a:ln>
                  <a:noFill/>
                </a:ln>
                <a:solidFill>
                  <a:srgbClr val="002060"/>
                </a:solidFill>
                <a:effectLst/>
                <a:uLnTx/>
                <a:uFillTx/>
                <a:latin typeface="Calibri"/>
              </a:rPr>
              <a:t>EP2 : Réalisation d'interventions sur véhicule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smtClean="0">
                <a:ln>
                  <a:noFill/>
                </a:ln>
                <a:solidFill>
                  <a:srgbClr val="002060"/>
                </a:solidFill>
                <a:effectLst/>
                <a:uLnTx/>
                <a:uFillTx/>
                <a:latin typeface="Calibri"/>
              </a:rPr>
              <a:t>Épreuve Pratique. Cœfficient 7</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smtClean="0">
                <a:ln>
                  <a:noFill/>
                </a:ln>
                <a:solidFill>
                  <a:srgbClr val="002060"/>
                </a:solidFill>
                <a:effectLst/>
                <a:uLnTx/>
                <a:uFillTx/>
                <a:latin typeface="Calibri"/>
              </a:rPr>
              <a:t>CCF , durée ponctuelle 4h </a:t>
            </a:r>
          </a:p>
        </p:txBody>
      </p:sp>
      <p:sp>
        <p:nvSpPr>
          <p:cNvPr id="4" name="Rectangle à coins arrondis 3"/>
          <p:cNvSpPr/>
          <p:nvPr/>
        </p:nvSpPr>
        <p:spPr>
          <a:xfrm>
            <a:off x="3923928" y="1628800"/>
            <a:ext cx="4939670" cy="1584176"/>
          </a:xfrm>
          <a:prstGeom prst="roundRect">
            <a:avLst>
              <a:gd name="adj" fmla="val 37501"/>
            </a:avLst>
          </a:prstGeom>
          <a:solidFill>
            <a:srgbClr val="FFFF99"/>
          </a:solidFill>
          <a:ln>
            <a:noFill/>
          </a:ln>
          <a:effectLst>
            <a:outerShdw blurRad="40000" dist="23000" dir="5400000" rotWithShape="0">
              <a:srgbClr val="000000">
                <a:alpha val="35000"/>
              </a:srgbClr>
            </a:outerShdw>
          </a:effectLst>
          <a:scene3d>
            <a:camera prst="isometricOffAxis2Left"/>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dirty="0" smtClean="0">
                <a:ln>
                  <a:noFill/>
                </a:ln>
                <a:solidFill>
                  <a:srgbClr val="002060"/>
                </a:solidFill>
                <a:effectLst/>
                <a:uLnTx/>
                <a:uFillTx/>
                <a:latin typeface="Calibri"/>
              </a:rPr>
              <a:t>Activités et tâches de référence :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smtClean="0">
                <a:ln>
                  <a:noFill/>
                </a:ln>
                <a:solidFill>
                  <a:srgbClr val="002060"/>
                </a:solidFill>
                <a:effectLst/>
                <a:uLnTx/>
                <a:uFillTx/>
                <a:latin typeface="Calibri"/>
              </a:rPr>
              <a:t>A1 T1.1 : Effectuer les contrôles définis par la procédure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smtClean="0">
                <a:ln>
                  <a:noFill/>
                </a:ln>
                <a:solidFill>
                  <a:srgbClr val="002060"/>
                </a:solidFill>
                <a:effectLst/>
                <a:uLnTx/>
                <a:uFillTx/>
                <a:latin typeface="Calibri"/>
              </a:rPr>
              <a:t>A1 T1.2 : Remplacer les éléments, les sous-ensembles, les produits. Ajuster les niveaux</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smtClean="0">
                <a:ln>
                  <a:noFill/>
                </a:ln>
                <a:solidFill>
                  <a:srgbClr val="002060"/>
                </a:solidFill>
                <a:effectLst/>
                <a:uLnTx/>
                <a:uFillTx/>
                <a:latin typeface="Calibri"/>
              </a:rPr>
              <a:t>A1 T1.3 : Effectuer la mise à jour des indicateurs de maintenance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smtClean="0">
                <a:ln>
                  <a:noFill/>
                </a:ln>
                <a:solidFill>
                  <a:srgbClr val="002060"/>
                </a:solidFill>
                <a:effectLst/>
                <a:uLnTx/>
                <a:uFillTx/>
                <a:latin typeface="Calibri"/>
              </a:rPr>
              <a:t>A3 T3.1 : Remplacer, réparer les éléments, les sous-ensembles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smtClean="0">
                <a:ln>
                  <a:noFill/>
                </a:ln>
                <a:solidFill>
                  <a:srgbClr val="002060"/>
                </a:solidFill>
                <a:effectLst/>
                <a:uLnTx/>
                <a:uFillTx/>
                <a:latin typeface="Calibri"/>
              </a:rPr>
              <a:t>A3 T3.2 Régler</a:t>
            </a:r>
          </a:p>
        </p:txBody>
      </p:sp>
      <p:sp>
        <p:nvSpPr>
          <p:cNvPr id="5" name="Rectangle à coins arrondis 4"/>
          <p:cNvSpPr/>
          <p:nvPr/>
        </p:nvSpPr>
        <p:spPr>
          <a:xfrm>
            <a:off x="251520" y="2924944"/>
            <a:ext cx="5256584" cy="1656184"/>
          </a:xfrm>
          <a:prstGeom prst="roundRect">
            <a:avLst>
              <a:gd name="adj" fmla="val 36482"/>
            </a:avLst>
          </a:prstGeom>
          <a:solidFill>
            <a:srgbClr val="FF7C80"/>
          </a:solidFill>
          <a:ln>
            <a:noFill/>
          </a:ln>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dirty="0" smtClean="0">
                <a:ln>
                  <a:noFill/>
                </a:ln>
                <a:solidFill>
                  <a:srgbClr val="002060"/>
                </a:solidFill>
                <a:effectLst/>
                <a:uLnTx/>
                <a:uFillTx/>
                <a:latin typeface="Calibri"/>
              </a:rPr>
              <a:t>Compétences ciblées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smtClean="0">
                <a:ln>
                  <a:noFill/>
                </a:ln>
                <a:solidFill>
                  <a:srgbClr val="002060"/>
                </a:solidFill>
                <a:effectLst/>
                <a:uLnTx/>
                <a:uFillTx/>
                <a:latin typeface="Calibri"/>
              </a:rPr>
              <a:t>C1.2 : Communiquer en interne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smtClean="0">
                <a:ln>
                  <a:noFill/>
                </a:ln>
                <a:solidFill>
                  <a:srgbClr val="002060"/>
                </a:solidFill>
                <a:effectLst/>
                <a:uLnTx/>
                <a:uFillTx/>
                <a:latin typeface="Calibri"/>
              </a:rPr>
              <a:t>C3.1 : Remettre en conformité les systèmes, les sous-ensembles, les éléments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smtClean="0">
                <a:ln>
                  <a:noFill/>
                </a:ln>
                <a:solidFill>
                  <a:srgbClr val="002060"/>
                </a:solidFill>
                <a:effectLst/>
                <a:uLnTx/>
                <a:uFillTx/>
                <a:latin typeface="Calibri"/>
              </a:rPr>
              <a:t>C3.3 : Effectuer les contrôles les essais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smtClean="0">
                <a:ln>
                  <a:noFill/>
                </a:ln>
                <a:solidFill>
                  <a:srgbClr val="002060"/>
                </a:solidFill>
                <a:effectLst/>
                <a:uLnTx/>
                <a:uFillTx/>
                <a:latin typeface="Calibri"/>
              </a:rPr>
              <a:t>C3.4 : Régler un système </a:t>
            </a:r>
          </a:p>
        </p:txBody>
      </p:sp>
      <p:cxnSp>
        <p:nvCxnSpPr>
          <p:cNvPr id="6" name="Connecteur droit avec flèche 5"/>
          <p:cNvCxnSpPr/>
          <p:nvPr/>
        </p:nvCxnSpPr>
        <p:spPr>
          <a:xfrm>
            <a:off x="5871734" y="969590"/>
            <a:ext cx="2592288" cy="1563"/>
          </a:xfrm>
          <a:prstGeom prst="straightConnector1">
            <a:avLst/>
          </a:prstGeom>
          <a:noFill/>
          <a:ln w="50800" cap="flat" cmpd="sng" algn="ctr">
            <a:solidFill>
              <a:sysClr val="windowText" lastClr="000000"/>
            </a:solidFill>
            <a:prstDash val="solid"/>
            <a:tailEnd type="arrow"/>
          </a:ln>
          <a:effectLst/>
        </p:spPr>
      </p:cxnSp>
      <p:cxnSp>
        <p:nvCxnSpPr>
          <p:cNvPr id="7" name="Connecteur droit 6"/>
          <p:cNvCxnSpPr/>
          <p:nvPr/>
        </p:nvCxnSpPr>
        <p:spPr>
          <a:xfrm>
            <a:off x="7167878" y="609550"/>
            <a:ext cx="0" cy="720080"/>
          </a:xfrm>
          <a:prstGeom prst="line">
            <a:avLst/>
          </a:prstGeom>
          <a:noFill/>
          <a:ln w="19050" cap="flat" cmpd="sng" algn="ctr">
            <a:solidFill>
              <a:srgbClr val="000000"/>
            </a:solidFill>
            <a:prstDash val="solid"/>
          </a:ln>
          <a:effectLst/>
        </p:spPr>
      </p:cxnSp>
      <p:sp>
        <p:nvSpPr>
          <p:cNvPr id="8" name="ZoneTexte 7"/>
          <p:cNvSpPr txBox="1"/>
          <p:nvPr/>
        </p:nvSpPr>
        <p:spPr>
          <a:xfrm>
            <a:off x="6159766" y="1093789"/>
            <a:ext cx="720080" cy="261610"/>
          </a:xfrm>
          <a:prstGeom prst="rect">
            <a:avLst/>
          </a:prstGeom>
          <a:noFill/>
        </p:spPr>
        <p:txBody>
          <a:bodyPr wrap="square" rtlCol="0">
            <a:spAutoFit/>
          </a:bodyPr>
          <a:lstStyle/>
          <a:p>
            <a:pPr fontAlgn="auto">
              <a:spcBef>
                <a:spcPts val="0"/>
              </a:spcBef>
              <a:spcAft>
                <a:spcPts val="0"/>
              </a:spcAft>
            </a:pPr>
            <a:r>
              <a:rPr lang="fr-FR" sz="1100" dirty="0" smtClean="0">
                <a:solidFill>
                  <a:prstClr val="black"/>
                </a:solidFill>
                <a:latin typeface="Calibri"/>
              </a:rPr>
              <a:t>Seconde</a:t>
            </a:r>
            <a:endParaRPr lang="fr-FR" sz="1100" dirty="0">
              <a:solidFill>
                <a:prstClr val="black"/>
              </a:solidFill>
              <a:latin typeface="Calibri"/>
            </a:endParaRPr>
          </a:p>
        </p:txBody>
      </p:sp>
      <p:sp>
        <p:nvSpPr>
          <p:cNvPr id="9" name="ZoneTexte 8"/>
          <p:cNvSpPr txBox="1"/>
          <p:nvPr/>
        </p:nvSpPr>
        <p:spPr>
          <a:xfrm>
            <a:off x="7369461" y="1093789"/>
            <a:ext cx="792088" cy="261610"/>
          </a:xfrm>
          <a:prstGeom prst="rect">
            <a:avLst/>
          </a:prstGeom>
          <a:noFill/>
        </p:spPr>
        <p:txBody>
          <a:bodyPr wrap="square" rtlCol="0">
            <a:spAutoFit/>
          </a:bodyPr>
          <a:lstStyle/>
          <a:p>
            <a:pPr fontAlgn="auto">
              <a:spcBef>
                <a:spcPts val="0"/>
              </a:spcBef>
              <a:spcAft>
                <a:spcPts val="0"/>
              </a:spcAft>
            </a:pPr>
            <a:r>
              <a:rPr lang="fr-FR" sz="1100" dirty="0" smtClean="0">
                <a:solidFill>
                  <a:prstClr val="black"/>
                </a:solidFill>
                <a:latin typeface="Calibri"/>
              </a:rPr>
              <a:t>Terminale</a:t>
            </a:r>
            <a:endParaRPr lang="fr-FR" sz="1100" dirty="0">
              <a:solidFill>
                <a:prstClr val="black"/>
              </a:solidFill>
              <a:latin typeface="Calibri"/>
            </a:endParaRPr>
          </a:p>
        </p:txBody>
      </p:sp>
      <p:sp>
        <p:nvSpPr>
          <p:cNvPr id="10" name="Ellipse 9"/>
          <p:cNvSpPr/>
          <p:nvPr/>
        </p:nvSpPr>
        <p:spPr>
          <a:xfrm>
            <a:off x="8078993" y="282737"/>
            <a:ext cx="165112" cy="864096"/>
          </a:xfrm>
          <a:prstGeom prst="ellipse">
            <a:avLst/>
          </a:prstGeom>
          <a:solidFill>
            <a:srgbClr val="008000"/>
          </a:solidFill>
          <a:ln w="25400" cap="flat" cmpd="sng" algn="ctr">
            <a:solidFill>
              <a:srgbClr val="008000"/>
            </a:solidFill>
            <a:prstDash val="solid"/>
          </a:ln>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dirty="0" smtClean="0">
                <a:ln>
                  <a:noFill/>
                </a:ln>
                <a:solidFill>
                  <a:srgbClr val="FFFF00"/>
                </a:solidFill>
                <a:effectLst/>
                <a:uLnTx/>
                <a:uFillTx/>
                <a:latin typeface="Calibri"/>
              </a:rPr>
              <a:t>EP2</a:t>
            </a:r>
          </a:p>
        </p:txBody>
      </p:sp>
      <p:sp>
        <p:nvSpPr>
          <p:cNvPr id="11" name="Ellipse 10"/>
          <p:cNvSpPr/>
          <p:nvPr/>
        </p:nvSpPr>
        <p:spPr>
          <a:xfrm>
            <a:off x="7905236" y="287648"/>
            <a:ext cx="165112" cy="864096"/>
          </a:xfrm>
          <a:prstGeom prst="ellipse">
            <a:avLst/>
          </a:prstGeom>
          <a:noFill/>
          <a:ln w="25400" cap="flat" cmpd="sng" algn="ctr">
            <a:solidFill>
              <a:srgbClr val="00C102"/>
            </a:solidFill>
            <a:prstDash val="solid"/>
          </a:ln>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dirty="0" smtClean="0">
                <a:ln>
                  <a:noFill/>
                </a:ln>
                <a:solidFill>
                  <a:prstClr val="black"/>
                </a:solidFill>
                <a:effectLst/>
                <a:uLnTx/>
                <a:uFillTx/>
                <a:latin typeface="Calibri"/>
              </a:rPr>
              <a:t>EP1</a:t>
            </a:r>
          </a:p>
        </p:txBody>
      </p:sp>
      <p:sp>
        <p:nvSpPr>
          <p:cNvPr id="12" name="Bouton d'action : Précédent 11">
            <a:hlinkClick r:id="rId3" action="ppaction://hlinksldjump" highlightClick="1"/>
          </p:cNvPr>
          <p:cNvSpPr/>
          <p:nvPr/>
        </p:nvSpPr>
        <p:spPr>
          <a:xfrm>
            <a:off x="371696" y="5733256"/>
            <a:ext cx="288032" cy="216024"/>
          </a:xfrm>
          <a:prstGeom prst="actionButtonBackPrevious">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smtClean="0">
              <a:ln>
                <a:noFill/>
              </a:ln>
              <a:solidFill>
                <a:prstClr val="white"/>
              </a:solidFill>
              <a:effectLst/>
              <a:uLnTx/>
              <a:uFillTx/>
              <a:latin typeface="Calibri"/>
            </a:endParaRPr>
          </a:p>
        </p:txBody>
      </p:sp>
      <p:sp>
        <p:nvSpPr>
          <p:cNvPr id="13" name="Rectangle à coins arrondis 12"/>
          <p:cNvSpPr/>
          <p:nvPr/>
        </p:nvSpPr>
        <p:spPr>
          <a:xfrm>
            <a:off x="1835696" y="4725144"/>
            <a:ext cx="7076902" cy="1440160"/>
          </a:xfrm>
          <a:prstGeom prst="roundRect">
            <a:avLst>
              <a:gd name="adj" fmla="val 37501"/>
            </a:avLst>
          </a:prstGeom>
          <a:solidFill>
            <a:srgbClr val="00FF00"/>
          </a:solidFill>
          <a:ln>
            <a:noFill/>
          </a:ln>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dirty="0" smtClean="0">
                <a:ln>
                  <a:noFill/>
                </a:ln>
                <a:solidFill>
                  <a:srgbClr val="002060"/>
                </a:solidFill>
                <a:effectLst/>
                <a:uLnTx/>
                <a:uFillTx/>
                <a:latin typeface="Calibri"/>
              </a:rPr>
              <a:t>Contenu de l'épreuve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dirty="0" smtClean="0">
                <a:ln>
                  <a:noFill/>
                </a:ln>
                <a:solidFill>
                  <a:srgbClr val="002060"/>
                </a:solidFill>
                <a:effectLst/>
                <a:uLnTx/>
                <a:uFillTx/>
                <a:latin typeface="Calibri"/>
              </a:rPr>
              <a:t>L'épreuve consiste en la réalisation d'intervention sur le véhicule</a:t>
            </a:r>
            <a:r>
              <a:rPr kumimoji="0" lang="fr-FR" sz="1800" b="1" i="0" u="none" strike="noStrike" kern="0" cap="none" spc="0" normalizeH="0" noProof="0" dirty="0" smtClean="0">
                <a:ln>
                  <a:noFill/>
                </a:ln>
                <a:solidFill>
                  <a:srgbClr val="002060"/>
                </a:solidFill>
                <a:effectLst/>
                <a:uLnTx/>
                <a:uFillTx/>
                <a:latin typeface="Calibri"/>
              </a:rPr>
              <a:t> :</a:t>
            </a:r>
            <a:r>
              <a:rPr kumimoji="0" lang="fr-FR" sz="1800" b="1" i="0" u="none" strike="noStrike" kern="0" cap="none" spc="0" normalizeH="0" baseline="0" noProof="0" dirty="0" smtClean="0">
                <a:ln>
                  <a:noFill/>
                </a:ln>
                <a:solidFill>
                  <a:srgbClr val="002060"/>
                </a:solidFill>
                <a:effectLst/>
                <a:uLnTx/>
                <a:uFillTx/>
                <a:latin typeface="Calibri"/>
              </a:rPr>
              <a:t> </a:t>
            </a:r>
          </a:p>
          <a:p>
            <a:pPr marL="1158875"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800" b="1" kern="0" dirty="0">
                <a:solidFill>
                  <a:srgbClr val="002060"/>
                </a:solidFill>
                <a:latin typeface="Calibri"/>
              </a:rPr>
              <a:t>e</a:t>
            </a:r>
            <a:r>
              <a:rPr kumimoji="0" lang="fr-FR" sz="1800" b="1" i="0" u="none" strike="noStrike" kern="0" cap="none" spc="0" normalizeH="0" baseline="0" noProof="0" dirty="0" smtClean="0">
                <a:ln>
                  <a:noFill/>
                </a:ln>
                <a:solidFill>
                  <a:srgbClr val="002060"/>
                </a:solidFill>
                <a:effectLst/>
                <a:uLnTx/>
                <a:uFillTx/>
                <a:latin typeface="Calibri"/>
              </a:rPr>
              <a:t>n entreprise pour les candidats CCF </a:t>
            </a:r>
          </a:p>
          <a:p>
            <a:pPr marL="1158875"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800" b="1" i="0" u="none" strike="noStrike" kern="0" cap="none" spc="0" normalizeH="0" baseline="0" noProof="0" dirty="0" smtClean="0">
                <a:ln>
                  <a:noFill/>
                </a:ln>
                <a:solidFill>
                  <a:srgbClr val="002060"/>
                </a:solidFill>
                <a:effectLst/>
                <a:uLnTx/>
                <a:uFillTx/>
                <a:latin typeface="Calibri"/>
              </a:rPr>
              <a:t>en centre d'examen pour le contrôle ponctuel</a:t>
            </a:r>
          </a:p>
        </p:txBody>
      </p:sp>
    </p:spTree>
    <p:extLst>
      <p:ext uri="{BB962C8B-B14F-4D97-AF65-F5344CB8AC3E}">
        <p14:creationId xmlns:p14="http://schemas.microsoft.com/office/powerpoint/2010/main" val="4119147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à coins arrondis 20"/>
          <p:cNvSpPr/>
          <p:nvPr/>
        </p:nvSpPr>
        <p:spPr>
          <a:xfrm>
            <a:off x="349666" y="525044"/>
            <a:ext cx="3757137" cy="1247772"/>
          </a:xfrm>
          <a:prstGeom prst="roundRect">
            <a:avLst>
              <a:gd name="adj" fmla="val 37501"/>
            </a:avLst>
          </a:prstGeom>
          <a:noFill/>
          <a:ln w="57150" cmpd="sng">
            <a:solidFill>
              <a:srgbClr val="0000FF"/>
            </a:solidFill>
          </a:ln>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3200" b="1" i="0" u="none" strike="noStrike" kern="0" cap="none" spc="0" normalizeH="0" baseline="0" noProof="0" dirty="0" smtClean="0">
                <a:ln>
                  <a:noFill/>
                </a:ln>
                <a:solidFill>
                  <a:srgbClr val="0000FF"/>
                </a:solidFill>
                <a:effectLst/>
                <a:uLnTx/>
                <a:uFillTx/>
                <a:latin typeface="Calibri"/>
              </a:rPr>
              <a:t>Bac Pro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dirty="0" smtClean="0">
                <a:ln>
                  <a:noFill/>
                </a:ln>
                <a:solidFill>
                  <a:srgbClr val="002060"/>
                </a:solidFill>
                <a:effectLst/>
                <a:uLnTx/>
                <a:uFillTx/>
                <a:latin typeface="Calibri"/>
              </a:rPr>
              <a:t>E2 : Analyse préparatoire à une intervention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smtClean="0">
                <a:ln>
                  <a:noFill/>
                </a:ln>
                <a:solidFill>
                  <a:srgbClr val="002060"/>
                </a:solidFill>
                <a:effectLst/>
                <a:uLnTx/>
                <a:uFillTx/>
                <a:latin typeface="Calibri"/>
              </a:rPr>
              <a:t>Épreuve écrite.  Durée 3 heures</a:t>
            </a:r>
            <a:endParaRPr kumimoji="0" lang="en-GB" sz="1200" b="0" i="0" u="none" strike="noStrike" kern="0" cap="none" spc="0" normalizeH="0" baseline="0" noProof="0" dirty="0">
              <a:ln>
                <a:noFill/>
              </a:ln>
              <a:solidFill>
                <a:srgbClr val="002060"/>
              </a:solidFill>
              <a:effectLst/>
              <a:uLnTx/>
              <a:uFillTx/>
              <a:latin typeface="Calibri"/>
            </a:endParaRPr>
          </a:p>
        </p:txBody>
      </p:sp>
      <p:sp>
        <p:nvSpPr>
          <p:cNvPr id="22" name="Rectangle à coins arrondis 21"/>
          <p:cNvSpPr/>
          <p:nvPr/>
        </p:nvSpPr>
        <p:spPr>
          <a:xfrm rot="233351">
            <a:off x="3971666" y="1938523"/>
            <a:ext cx="4939670" cy="1575404"/>
          </a:xfrm>
          <a:prstGeom prst="roundRect">
            <a:avLst>
              <a:gd name="adj" fmla="val 37501"/>
            </a:avLst>
          </a:prstGeom>
          <a:solidFill>
            <a:srgbClr val="FFFF99"/>
          </a:solidFill>
          <a:ln>
            <a:noFill/>
          </a:ln>
          <a:effectLst>
            <a:outerShdw blurRad="40000" dist="23000" dir="5400000" rotWithShape="0">
              <a:srgbClr val="000000">
                <a:alpha val="35000"/>
              </a:srgbClr>
            </a:outerShdw>
          </a:effectLst>
          <a:scene3d>
            <a:camera prst="perspectiveHeroicExtremeLeftFacing"/>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dirty="0" smtClean="0">
                <a:ln>
                  <a:noFill/>
                </a:ln>
                <a:solidFill>
                  <a:srgbClr val="002060"/>
                </a:solidFill>
                <a:effectLst/>
                <a:uLnTx/>
                <a:uFillTx/>
                <a:latin typeface="Calibri"/>
              </a:rPr>
              <a:t>Activités et tâches de référence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smtClean="0">
                <a:ln>
                  <a:noFill/>
                </a:ln>
                <a:solidFill>
                  <a:srgbClr val="002060"/>
                </a:solidFill>
                <a:effectLst/>
                <a:uLnTx/>
                <a:uFillTx/>
                <a:latin typeface="Calibri"/>
              </a:rPr>
              <a:t>A4 T4.1 Prendre en charge le véhicule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smtClean="0">
                <a:ln>
                  <a:noFill/>
                </a:ln>
                <a:solidFill>
                  <a:srgbClr val="002060"/>
                </a:solidFill>
                <a:effectLst/>
                <a:uLnTx/>
                <a:uFillTx/>
                <a:latin typeface="Calibri"/>
              </a:rPr>
              <a:t>A5 T5.1  </a:t>
            </a:r>
            <a:r>
              <a:rPr kumimoji="0" lang="fr-FR" sz="1200" b="0" i="0" u="none" strike="noStrike" kern="0" cap="none" spc="0" normalizeH="0" baseline="0" noProof="0" dirty="0" smtClean="0">
                <a:ln>
                  <a:noFill/>
                </a:ln>
                <a:solidFill>
                  <a:srgbClr val="002060"/>
                </a:solidFill>
                <a:effectLst/>
                <a:uLnTx/>
                <a:uFillTx/>
                <a:latin typeface="Calibri"/>
                <a:ea typeface="Calibri"/>
              </a:rPr>
              <a:t>Approvisionner les éléments, les sous-ensembles, les produits, équipements </a:t>
            </a:r>
            <a:r>
              <a:rPr kumimoji="0" lang="fr-FR" sz="1200" b="0" i="0" u="none" strike="noStrike" kern="0" cap="none" spc="0" normalizeH="0" baseline="0" noProof="0" dirty="0">
                <a:ln>
                  <a:noFill/>
                </a:ln>
                <a:solidFill>
                  <a:srgbClr val="002060"/>
                </a:solidFill>
                <a:effectLst/>
                <a:uLnTx/>
                <a:uFillTx/>
                <a:latin typeface="Calibri"/>
                <a:ea typeface="Calibri"/>
              </a:rPr>
              <a:t>et outillages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a:ln>
                  <a:noFill/>
                </a:ln>
                <a:solidFill>
                  <a:srgbClr val="002060"/>
                </a:solidFill>
                <a:effectLst/>
                <a:uLnTx/>
                <a:uFillTx/>
                <a:latin typeface="Calibri"/>
                <a:ea typeface="Calibri"/>
              </a:rPr>
              <a:t>A5 T5.2  Ouvrir*, compléter l'Ordre de Réparation. Préparer une estimation*, un devis* </a:t>
            </a:r>
            <a:endParaRPr kumimoji="0" lang="fr-FR" sz="1200" b="0" i="0" u="none" strike="noStrike" kern="0" cap="none" spc="0" normalizeH="0" baseline="0" noProof="0" dirty="0" smtClean="0">
              <a:ln>
                <a:noFill/>
              </a:ln>
              <a:solidFill>
                <a:srgbClr val="002060"/>
              </a:solidFill>
              <a:effectLst/>
              <a:uLnTx/>
              <a:uFillTx/>
              <a:latin typeface="Calibri"/>
              <a:ea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smtClean="0">
                <a:ln>
                  <a:noFill/>
                </a:ln>
                <a:solidFill>
                  <a:srgbClr val="002060"/>
                </a:solidFill>
                <a:effectLst/>
                <a:uLnTx/>
                <a:uFillTx/>
                <a:latin typeface="Calibri"/>
                <a:ea typeface="Calibri"/>
              </a:rPr>
              <a:t>(* option motocycles)</a:t>
            </a:r>
            <a:endParaRPr kumimoji="0" lang="fr-FR" sz="1200" b="0" i="0" u="none" strike="noStrike" kern="0" cap="none" spc="0" normalizeH="0" baseline="0" noProof="0" dirty="0">
              <a:ln>
                <a:noFill/>
              </a:ln>
              <a:solidFill>
                <a:srgbClr val="002060"/>
              </a:solidFill>
              <a:effectLst/>
              <a:uLnTx/>
              <a:uFillTx/>
              <a:latin typeface="Calibri"/>
              <a:ea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smtClean="0">
                <a:ln>
                  <a:noFill/>
                </a:ln>
                <a:solidFill>
                  <a:srgbClr val="002060"/>
                </a:solidFill>
                <a:effectLst/>
                <a:uLnTx/>
                <a:uFillTx/>
                <a:latin typeface="Calibri"/>
              </a:rPr>
              <a:t> </a:t>
            </a:r>
          </a:p>
        </p:txBody>
      </p:sp>
      <p:sp>
        <p:nvSpPr>
          <p:cNvPr id="23" name="Rectangle à coins arrondis 22"/>
          <p:cNvSpPr/>
          <p:nvPr/>
        </p:nvSpPr>
        <p:spPr>
          <a:xfrm>
            <a:off x="349666" y="2564904"/>
            <a:ext cx="4248472" cy="1152128"/>
          </a:xfrm>
          <a:prstGeom prst="roundRect">
            <a:avLst>
              <a:gd name="adj" fmla="val 36482"/>
            </a:avLst>
          </a:prstGeom>
          <a:solidFill>
            <a:srgbClr val="FF7C80"/>
          </a:solidFill>
          <a:ln>
            <a:noFill/>
          </a:ln>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dirty="0" smtClean="0">
                <a:ln>
                  <a:noFill/>
                </a:ln>
                <a:solidFill>
                  <a:srgbClr val="002060"/>
                </a:solidFill>
                <a:effectLst/>
                <a:uLnTx/>
                <a:uFillTx/>
                <a:latin typeface="Calibri"/>
              </a:rPr>
              <a:t>Compétences ciblées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smtClean="0">
                <a:ln>
                  <a:noFill/>
                </a:ln>
                <a:solidFill>
                  <a:srgbClr val="002060"/>
                </a:solidFill>
                <a:effectLst/>
                <a:uLnTx/>
                <a:uFillTx/>
                <a:latin typeface="Calibri"/>
              </a:rPr>
              <a:t>C1.1 :   </a:t>
            </a:r>
            <a:r>
              <a:rPr kumimoji="0" lang="fr-FR" sz="1800" b="0" i="0" u="none" strike="noStrike" kern="0" cap="none" spc="0" normalizeH="0" baseline="0" noProof="0" dirty="0">
                <a:ln>
                  <a:noFill/>
                </a:ln>
                <a:solidFill>
                  <a:srgbClr val="002060"/>
                </a:solidFill>
                <a:effectLst/>
                <a:uLnTx/>
                <a:uFillTx/>
                <a:latin typeface="Calibri"/>
              </a:rPr>
              <a:t>Collecter les données nécessaires à son </a:t>
            </a:r>
            <a:r>
              <a:rPr kumimoji="0" lang="fr-FR" sz="1800" b="0" i="0" u="none" strike="noStrike" kern="0" cap="none" spc="0" normalizeH="0" baseline="0" noProof="0" dirty="0" smtClean="0">
                <a:ln>
                  <a:noFill/>
                </a:ln>
                <a:solidFill>
                  <a:srgbClr val="002060"/>
                </a:solidFill>
                <a:effectLst/>
                <a:uLnTx/>
                <a:uFillTx/>
                <a:latin typeface="Calibri"/>
              </a:rPr>
              <a:t>intervention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smtClean="0">
                <a:ln>
                  <a:noFill/>
                </a:ln>
                <a:solidFill>
                  <a:srgbClr val="002060"/>
                </a:solidFill>
                <a:effectLst/>
                <a:uLnTx/>
                <a:uFillTx/>
                <a:latin typeface="Calibri"/>
              </a:rPr>
              <a:t>C2.1 : Préparer </a:t>
            </a:r>
            <a:r>
              <a:rPr kumimoji="0" lang="fr-FR" sz="1800" b="0" i="0" u="none" strike="noStrike" kern="0" cap="none" spc="0" normalizeH="0" baseline="0" noProof="0" dirty="0">
                <a:ln>
                  <a:noFill/>
                </a:ln>
                <a:solidFill>
                  <a:srgbClr val="002060"/>
                </a:solidFill>
                <a:effectLst/>
                <a:uLnTx/>
                <a:uFillTx/>
                <a:latin typeface="Calibri"/>
              </a:rPr>
              <a:t>son intervention</a:t>
            </a:r>
            <a:r>
              <a:rPr kumimoji="0" lang="fr-FR" sz="1800" b="0" i="0" u="none" strike="noStrike" kern="0" cap="none" spc="0" normalizeH="0" baseline="0" noProof="0" dirty="0" smtClean="0">
                <a:ln>
                  <a:noFill/>
                </a:ln>
                <a:solidFill>
                  <a:srgbClr val="002060"/>
                </a:solidFill>
                <a:effectLst/>
                <a:uLnTx/>
                <a:uFillTx/>
                <a:latin typeface="Calibri"/>
              </a:rPr>
              <a:t> </a:t>
            </a:r>
          </a:p>
        </p:txBody>
      </p:sp>
      <p:sp>
        <p:nvSpPr>
          <p:cNvPr id="24" name="Rectangle à coins arrondis 23"/>
          <p:cNvSpPr/>
          <p:nvPr/>
        </p:nvSpPr>
        <p:spPr>
          <a:xfrm>
            <a:off x="2050291" y="4005064"/>
            <a:ext cx="5616624" cy="2016224"/>
          </a:xfrm>
          <a:prstGeom prst="roundRect">
            <a:avLst>
              <a:gd name="adj" fmla="val 37501"/>
            </a:avLst>
          </a:prstGeom>
          <a:solidFill>
            <a:srgbClr val="00B0F0"/>
          </a:solidFill>
          <a:ln>
            <a:noFill/>
          </a:ln>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dirty="0" smtClean="0">
                <a:ln>
                  <a:noFill/>
                </a:ln>
                <a:solidFill>
                  <a:srgbClr val="002060"/>
                </a:solidFill>
                <a:effectLst/>
                <a:uLnTx/>
                <a:uFillTx/>
                <a:latin typeface="Calibri"/>
              </a:rPr>
              <a:t>Contenu de l’épreuve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dirty="0" smtClean="0">
                <a:ln>
                  <a:noFill/>
                </a:ln>
                <a:solidFill>
                  <a:srgbClr val="002060"/>
                </a:solidFill>
                <a:effectLst/>
                <a:uLnTx/>
                <a:uFillTx/>
                <a:latin typeface="Calibri"/>
              </a:rPr>
              <a:t>À </a:t>
            </a:r>
            <a:r>
              <a:rPr kumimoji="0" lang="fr-FR" sz="1800" b="1" i="0" u="none" strike="noStrike" kern="0" cap="none" spc="0" normalizeH="0" baseline="0" noProof="0" dirty="0">
                <a:ln>
                  <a:noFill/>
                </a:ln>
                <a:solidFill>
                  <a:srgbClr val="002060"/>
                </a:solidFill>
                <a:effectLst/>
                <a:uLnTx/>
                <a:uFillTx/>
                <a:latin typeface="Calibri"/>
              </a:rPr>
              <a:t>partir d’une problématique de maintenance définie pour un véhicule et d’un dossier technique mis à disposition, le (la) candidat(e) est amené(e), après analyse de la situation proposée, à collecter, à exploiter les données nécessaires et à organiser les opérations de maintenance.</a:t>
            </a:r>
            <a:endParaRPr kumimoji="0" lang="fr-FR" sz="1800" b="1" i="0" u="none" strike="noStrike" kern="0" cap="none" spc="0" normalizeH="0" baseline="0" noProof="0" dirty="0" smtClean="0">
              <a:ln>
                <a:noFill/>
              </a:ln>
              <a:solidFill>
                <a:srgbClr val="002060"/>
              </a:solidFill>
              <a:effectLst/>
              <a:uLnTx/>
              <a:uFillTx/>
              <a:latin typeface="Calibri"/>
            </a:endParaRPr>
          </a:p>
        </p:txBody>
      </p:sp>
      <p:grpSp>
        <p:nvGrpSpPr>
          <p:cNvPr id="25" name="Groupe 24"/>
          <p:cNvGrpSpPr/>
          <p:nvPr/>
        </p:nvGrpSpPr>
        <p:grpSpPr>
          <a:xfrm>
            <a:off x="4499992" y="604639"/>
            <a:ext cx="4032448" cy="745849"/>
            <a:chOff x="4572000" y="260648"/>
            <a:chExt cx="4032448" cy="745849"/>
          </a:xfrm>
        </p:grpSpPr>
        <p:cxnSp>
          <p:nvCxnSpPr>
            <p:cNvPr id="26" name="Connecteur droit avec flèche 25"/>
            <p:cNvCxnSpPr/>
            <p:nvPr/>
          </p:nvCxnSpPr>
          <p:spPr>
            <a:xfrm>
              <a:off x="4572000" y="620688"/>
              <a:ext cx="4032448" cy="0"/>
            </a:xfrm>
            <a:prstGeom prst="straightConnector1">
              <a:avLst/>
            </a:prstGeom>
            <a:noFill/>
            <a:ln w="50800" cap="flat" cmpd="sng" algn="ctr">
              <a:solidFill>
                <a:sysClr val="windowText" lastClr="000000"/>
              </a:solidFill>
              <a:prstDash val="solid"/>
              <a:tailEnd type="arrow"/>
            </a:ln>
            <a:effectLst/>
          </p:spPr>
        </p:cxnSp>
        <p:cxnSp>
          <p:nvCxnSpPr>
            <p:cNvPr id="27" name="Connecteur droit 26"/>
            <p:cNvCxnSpPr/>
            <p:nvPr/>
          </p:nvCxnSpPr>
          <p:spPr>
            <a:xfrm>
              <a:off x="5868144" y="260648"/>
              <a:ext cx="0" cy="720080"/>
            </a:xfrm>
            <a:prstGeom prst="line">
              <a:avLst/>
            </a:prstGeom>
            <a:noFill/>
            <a:ln w="19050" cap="flat" cmpd="sng" algn="ctr">
              <a:solidFill>
                <a:srgbClr val="000000"/>
              </a:solidFill>
              <a:prstDash val="solid"/>
            </a:ln>
            <a:effectLst/>
          </p:spPr>
        </p:cxnSp>
        <p:cxnSp>
          <p:nvCxnSpPr>
            <p:cNvPr id="28" name="Connecteur droit 27"/>
            <p:cNvCxnSpPr/>
            <p:nvPr/>
          </p:nvCxnSpPr>
          <p:spPr>
            <a:xfrm>
              <a:off x="7164288" y="262211"/>
              <a:ext cx="0" cy="720080"/>
            </a:xfrm>
            <a:prstGeom prst="line">
              <a:avLst/>
            </a:prstGeom>
            <a:noFill/>
            <a:ln w="19050" cap="flat" cmpd="sng" algn="ctr">
              <a:solidFill>
                <a:srgbClr val="000000"/>
              </a:solidFill>
              <a:prstDash val="solid"/>
            </a:ln>
            <a:effectLst/>
          </p:spPr>
        </p:cxnSp>
        <p:sp>
          <p:nvSpPr>
            <p:cNvPr id="29" name="ZoneTexte 28"/>
            <p:cNvSpPr txBox="1"/>
            <p:nvPr/>
          </p:nvSpPr>
          <p:spPr>
            <a:xfrm>
              <a:off x="4860032" y="744887"/>
              <a:ext cx="720080"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dirty="0" smtClean="0">
                  <a:ln>
                    <a:noFill/>
                  </a:ln>
                  <a:solidFill>
                    <a:prstClr val="black"/>
                  </a:solidFill>
                  <a:effectLst/>
                  <a:uLnTx/>
                  <a:uFillTx/>
                  <a:latin typeface="Calibri"/>
                </a:rPr>
                <a:t>Seconde</a:t>
              </a:r>
              <a:endParaRPr kumimoji="0" lang="fr-FR" sz="1100" b="0" i="0" u="none" strike="noStrike" kern="0" cap="none" spc="0" normalizeH="0" baseline="0" noProof="0" dirty="0">
                <a:ln>
                  <a:noFill/>
                </a:ln>
                <a:solidFill>
                  <a:prstClr val="black"/>
                </a:solidFill>
                <a:effectLst/>
                <a:uLnTx/>
                <a:uFillTx/>
                <a:latin typeface="Calibri"/>
              </a:endParaRPr>
            </a:p>
          </p:txBody>
        </p:sp>
        <p:sp>
          <p:nvSpPr>
            <p:cNvPr id="30" name="ZoneTexte 29"/>
            <p:cNvSpPr txBox="1"/>
            <p:nvPr/>
          </p:nvSpPr>
          <p:spPr>
            <a:xfrm>
              <a:off x="6156176" y="744887"/>
              <a:ext cx="720080"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dirty="0" smtClean="0">
                  <a:ln>
                    <a:noFill/>
                  </a:ln>
                  <a:solidFill>
                    <a:prstClr val="black"/>
                  </a:solidFill>
                  <a:effectLst/>
                  <a:uLnTx/>
                  <a:uFillTx/>
                  <a:latin typeface="Calibri"/>
                </a:rPr>
                <a:t>Première</a:t>
              </a:r>
              <a:endParaRPr kumimoji="0" lang="fr-FR" sz="1100" b="0" i="0" u="none" strike="noStrike" kern="0" cap="none" spc="0" normalizeH="0" baseline="0" noProof="0" dirty="0">
                <a:ln>
                  <a:noFill/>
                </a:ln>
                <a:solidFill>
                  <a:prstClr val="black"/>
                </a:solidFill>
                <a:effectLst/>
                <a:uLnTx/>
                <a:uFillTx/>
                <a:latin typeface="Calibri"/>
              </a:endParaRPr>
            </a:p>
          </p:txBody>
        </p:sp>
        <p:sp>
          <p:nvSpPr>
            <p:cNvPr id="31" name="ZoneTexte 30"/>
            <p:cNvSpPr txBox="1"/>
            <p:nvPr/>
          </p:nvSpPr>
          <p:spPr>
            <a:xfrm>
              <a:off x="7452320" y="744887"/>
              <a:ext cx="792088"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dirty="0" smtClean="0">
                  <a:ln>
                    <a:noFill/>
                  </a:ln>
                  <a:solidFill>
                    <a:prstClr val="black"/>
                  </a:solidFill>
                  <a:effectLst/>
                  <a:uLnTx/>
                  <a:uFillTx/>
                  <a:latin typeface="Calibri"/>
                </a:rPr>
                <a:t>Terminale</a:t>
              </a:r>
              <a:endParaRPr kumimoji="0" lang="fr-FR" sz="1100" b="0" i="0" u="none" strike="noStrike" kern="0" cap="none" spc="0" normalizeH="0" baseline="0" noProof="0" dirty="0">
                <a:ln>
                  <a:noFill/>
                </a:ln>
                <a:solidFill>
                  <a:prstClr val="black"/>
                </a:solidFill>
                <a:effectLst/>
                <a:uLnTx/>
                <a:uFillTx/>
                <a:latin typeface="Calibri"/>
              </a:endParaRPr>
            </a:p>
          </p:txBody>
        </p:sp>
      </p:grpSp>
      <p:sp>
        <p:nvSpPr>
          <p:cNvPr id="32" name="Ellipse 31"/>
          <p:cNvSpPr/>
          <p:nvPr/>
        </p:nvSpPr>
        <p:spPr>
          <a:xfrm>
            <a:off x="8106977" y="282737"/>
            <a:ext cx="165112" cy="864096"/>
          </a:xfrm>
          <a:prstGeom prst="ellipse">
            <a:avLst/>
          </a:prstGeom>
          <a:solidFill>
            <a:srgbClr val="0000FF"/>
          </a:solidFill>
          <a:ln w="25400" cap="flat" cmpd="sng" algn="ctr">
            <a:solidFill>
              <a:srgbClr val="0000FF"/>
            </a:solidFill>
            <a:prstDash val="solid"/>
          </a:ln>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dirty="0">
                <a:ln>
                  <a:noFill/>
                </a:ln>
                <a:solidFill>
                  <a:srgbClr val="FFFF00"/>
                </a:solidFill>
                <a:effectLst/>
                <a:uLnTx/>
                <a:uFillTx/>
                <a:latin typeface="Calibri"/>
              </a:rPr>
              <a:t>E</a:t>
            </a:r>
            <a:r>
              <a:rPr kumimoji="0" lang="fr-FR" sz="1100" b="0" i="0" u="none" strike="noStrike" kern="0" cap="none" spc="0" normalizeH="0" baseline="0" noProof="0" dirty="0" smtClean="0">
                <a:ln>
                  <a:noFill/>
                </a:ln>
                <a:solidFill>
                  <a:srgbClr val="FFFF00"/>
                </a:solidFill>
                <a:effectLst/>
                <a:uLnTx/>
                <a:uFillTx/>
                <a:latin typeface="Calibri"/>
              </a:rPr>
              <a:t>2</a:t>
            </a:r>
            <a:endParaRPr kumimoji="0" lang="fr-FR" sz="1100" b="0" i="0" u="none" strike="noStrike" kern="0" cap="none" spc="0" normalizeH="0" baseline="0" noProof="0" dirty="0">
              <a:ln>
                <a:noFill/>
              </a:ln>
              <a:solidFill>
                <a:srgbClr val="FFFF00"/>
              </a:solidFill>
              <a:effectLst/>
              <a:uLnTx/>
              <a:uFillTx/>
              <a:latin typeface="Calibri"/>
            </a:endParaRPr>
          </a:p>
        </p:txBody>
      </p:sp>
      <p:sp>
        <p:nvSpPr>
          <p:cNvPr id="33" name="Ellipse 32"/>
          <p:cNvSpPr/>
          <p:nvPr/>
        </p:nvSpPr>
        <p:spPr>
          <a:xfrm>
            <a:off x="7444598" y="282737"/>
            <a:ext cx="165112" cy="864096"/>
          </a:xfrm>
          <a:prstGeom prst="ellipse">
            <a:avLst/>
          </a:prstGeom>
          <a:noFill/>
          <a:ln w="25400" cap="flat" cmpd="sng" algn="ctr">
            <a:solidFill>
              <a:srgbClr val="0000FF"/>
            </a:solidFill>
            <a:prstDash val="solid"/>
          </a:ln>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dirty="0" smtClean="0">
                <a:ln>
                  <a:noFill/>
                </a:ln>
                <a:solidFill>
                  <a:prstClr val="black"/>
                </a:solidFill>
                <a:effectLst/>
                <a:uLnTx/>
                <a:uFillTx/>
                <a:latin typeface="Calibri"/>
              </a:rPr>
              <a:t>E31</a:t>
            </a:r>
            <a:endParaRPr kumimoji="0" lang="fr-FR" sz="1100" b="0" i="0" u="none" strike="noStrike" kern="0" cap="none" spc="0" normalizeH="0" baseline="0" noProof="0" dirty="0">
              <a:ln>
                <a:noFill/>
              </a:ln>
              <a:solidFill>
                <a:prstClr val="black"/>
              </a:solidFill>
              <a:effectLst/>
              <a:uLnTx/>
              <a:uFillTx/>
              <a:latin typeface="Calibri"/>
            </a:endParaRPr>
          </a:p>
        </p:txBody>
      </p:sp>
      <p:sp>
        <p:nvSpPr>
          <p:cNvPr id="34" name="Ellipse 33"/>
          <p:cNvSpPr/>
          <p:nvPr/>
        </p:nvSpPr>
        <p:spPr>
          <a:xfrm>
            <a:off x="7668344" y="282737"/>
            <a:ext cx="165112" cy="864096"/>
          </a:xfrm>
          <a:prstGeom prst="ellipse">
            <a:avLst/>
          </a:prstGeom>
          <a:noFill/>
          <a:ln w="25400" cap="flat" cmpd="sng" algn="ctr">
            <a:solidFill>
              <a:srgbClr val="0000FF"/>
            </a:solidFill>
            <a:prstDash val="solid"/>
          </a:ln>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dirty="0" smtClean="0">
                <a:ln>
                  <a:noFill/>
                </a:ln>
                <a:solidFill>
                  <a:prstClr val="black"/>
                </a:solidFill>
                <a:effectLst/>
                <a:uLnTx/>
                <a:uFillTx/>
                <a:latin typeface="Calibri"/>
              </a:rPr>
              <a:t>E32</a:t>
            </a:r>
            <a:endParaRPr kumimoji="0" lang="fr-FR" sz="1100" b="0" i="0" u="none" strike="noStrike" kern="0" cap="none" spc="0" normalizeH="0" baseline="0" noProof="0" dirty="0">
              <a:ln>
                <a:noFill/>
              </a:ln>
              <a:solidFill>
                <a:prstClr val="black"/>
              </a:solidFill>
              <a:effectLst/>
              <a:uLnTx/>
              <a:uFillTx/>
              <a:latin typeface="Calibri"/>
            </a:endParaRPr>
          </a:p>
        </p:txBody>
      </p:sp>
      <p:sp>
        <p:nvSpPr>
          <p:cNvPr id="35" name="Ellipse 34"/>
          <p:cNvSpPr/>
          <p:nvPr/>
        </p:nvSpPr>
        <p:spPr>
          <a:xfrm>
            <a:off x="7884368" y="282737"/>
            <a:ext cx="165112" cy="864096"/>
          </a:xfrm>
          <a:prstGeom prst="ellipse">
            <a:avLst/>
          </a:prstGeom>
          <a:noFill/>
          <a:ln w="25400" cap="flat" cmpd="sng" algn="ctr">
            <a:solidFill>
              <a:srgbClr val="0000FF"/>
            </a:solidFill>
            <a:prstDash val="solid"/>
          </a:ln>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dirty="0" smtClean="0">
                <a:ln>
                  <a:noFill/>
                </a:ln>
                <a:solidFill>
                  <a:prstClr val="black"/>
                </a:solidFill>
                <a:effectLst/>
                <a:uLnTx/>
                <a:uFillTx/>
                <a:latin typeface="Calibri"/>
              </a:rPr>
              <a:t>E33</a:t>
            </a:r>
            <a:endParaRPr kumimoji="0" lang="fr-FR" sz="1100" b="0" i="0" u="none" strike="noStrike" kern="0" cap="none" spc="0" normalizeH="0" baseline="0" noProof="0" dirty="0">
              <a:ln>
                <a:noFill/>
              </a:ln>
              <a:solidFill>
                <a:prstClr val="black"/>
              </a:solidFill>
              <a:effectLst/>
              <a:uLnTx/>
              <a:uFillTx/>
              <a:latin typeface="Calibri"/>
            </a:endParaRPr>
          </a:p>
        </p:txBody>
      </p:sp>
      <p:sp>
        <p:nvSpPr>
          <p:cNvPr id="36" name="Ellipse 35"/>
          <p:cNvSpPr/>
          <p:nvPr/>
        </p:nvSpPr>
        <p:spPr>
          <a:xfrm>
            <a:off x="6516216" y="282737"/>
            <a:ext cx="165112" cy="864096"/>
          </a:xfrm>
          <a:prstGeom prst="ellipse">
            <a:avLst/>
          </a:prstGeom>
          <a:noFill/>
          <a:ln w="25400" cap="flat" cmpd="sng" algn="ctr">
            <a:solidFill>
              <a:srgbClr val="008000"/>
            </a:solidFill>
            <a:prstDash val="solid"/>
          </a:ln>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dirty="0" smtClean="0">
                <a:ln>
                  <a:noFill/>
                </a:ln>
                <a:solidFill>
                  <a:prstClr val="black"/>
                </a:solidFill>
                <a:effectLst/>
                <a:uLnTx/>
                <a:uFillTx/>
                <a:latin typeface="Calibri"/>
              </a:rPr>
              <a:t>EP2</a:t>
            </a:r>
            <a:endParaRPr kumimoji="0" lang="fr-FR" sz="1100" b="0" i="0" u="none" strike="noStrike" kern="0" cap="none" spc="0" normalizeH="0" baseline="0" noProof="0" dirty="0">
              <a:ln>
                <a:noFill/>
              </a:ln>
              <a:solidFill>
                <a:prstClr val="black"/>
              </a:solidFill>
              <a:effectLst/>
              <a:uLnTx/>
              <a:uFillTx/>
              <a:latin typeface="Calibri"/>
            </a:endParaRPr>
          </a:p>
        </p:txBody>
      </p:sp>
      <p:sp>
        <p:nvSpPr>
          <p:cNvPr id="37" name="Ellipse 36"/>
          <p:cNvSpPr/>
          <p:nvPr/>
        </p:nvSpPr>
        <p:spPr>
          <a:xfrm>
            <a:off x="6166724" y="282737"/>
            <a:ext cx="165112" cy="864096"/>
          </a:xfrm>
          <a:prstGeom prst="ellipse">
            <a:avLst/>
          </a:prstGeom>
          <a:noFill/>
          <a:ln w="25400" cap="flat" cmpd="sng" algn="ctr">
            <a:solidFill>
              <a:srgbClr val="008000"/>
            </a:solidFill>
            <a:prstDash val="solid"/>
          </a:ln>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dirty="0" smtClean="0">
                <a:ln>
                  <a:noFill/>
                </a:ln>
                <a:solidFill>
                  <a:prstClr val="black"/>
                </a:solidFill>
                <a:effectLst/>
                <a:uLnTx/>
                <a:uFillTx/>
                <a:latin typeface="Calibri"/>
              </a:rPr>
              <a:t>EP1</a:t>
            </a:r>
            <a:endParaRPr kumimoji="0" lang="fr-FR" sz="1100" b="0" i="0" u="none" strike="noStrike" kern="0" cap="none" spc="0" normalizeH="0" baseline="0" noProof="0" dirty="0">
              <a:ln>
                <a:noFill/>
              </a:ln>
              <a:solidFill>
                <a:prstClr val="black"/>
              </a:solidFill>
              <a:effectLst/>
              <a:uLnTx/>
              <a:uFillTx/>
              <a:latin typeface="Calibri"/>
            </a:endParaRPr>
          </a:p>
        </p:txBody>
      </p:sp>
      <p:sp>
        <p:nvSpPr>
          <p:cNvPr id="38" name="Bouton d'action : Précédent 37">
            <a:hlinkClick r:id="rId3" action="ppaction://hlinksldjump" highlightClick="1"/>
          </p:cNvPr>
          <p:cNvSpPr/>
          <p:nvPr/>
        </p:nvSpPr>
        <p:spPr>
          <a:xfrm>
            <a:off x="348248" y="5661248"/>
            <a:ext cx="265931" cy="216024"/>
          </a:xfrm>
          <a:prstGeom prst="actionButtonBackPrevious">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ndParaRPr>
          </a:p>
        </p:txBody>
      </p:sp>
      <p:sp>
        <p:nvSpPr>
          <p:cNvPr id="20" name="Rectangle 19"/>
          <p:cNvSpPr/>
          <p:nvPr/>
        </p:nvSpPr>
        <p:spPr>
          <a:xfrm>
            <a:off x="3521135" y="118362"/>
            <a:ext cx="2645276" cy="307777"/>
          </a:xfrm>
          <a:prstGeom prst="rect">
            <a:avLst/>
          </a:prstGeom>
        </p:spPr>
        <p:txBody>
          <a:bodyPr wrap="none">
            <a:spAutoFit/>
          </a:bodyPr>
          <a:lstStyle/>
          <a:p>
            <a:pPr algn="ctr"/>
            <a:r>
              <a:rPr lang="fr-FR" b="1" dirty="0" smtClean="0"/>
              <a:t>Détail des épreuves </a:t>
            </a:r>
            <a:r>
              <a:rPr lang="fr-FR" b="1" dirty="0" smtClean="0">
                <a:solidFill>
                  <a:srgbClr val="0000FF"/>
                </a:solidFill>
              </a:rPr>
              <a:t>Bac Pro</a:t>
            </a:r>
            <a:endParaRPr lang="fr-FR" b="1" dirty="0">
              <a:solidFill>
                <a:srgbClr val="0000FF"/>
              </a:solidFill>
            </a:endParaRPr>
          </a:p>
        </p:txBody>
      </p:sp>
    </p:spTree>
    <p:extLst>
      <p:ext uri="{BB962C8B-B14F-4D97-AF65-F5344CB8AC3E}">
        <p14:creationId xmlns:p14="http://schemas.microsoft.com/office/powerpoint/2010/main" val="32874839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à coins arrondis 2"/>
          <p:cNvSpPr/>
          <p:nvPr/>
        </p:nvSpPr>
        <p:spPr>
          <a:xfrm>
            <a:off x="371696" y="525044"/>
            <a:ext cx="3768256" cy="1535804"/>
          </a:xfrm>
          <a:prstGeom prst="roundRect">
            <a:avLst>
              <a:gd name="adj" fmla="val 37501"/>
            </a:avLst>
          </a:prstGeom>
          <a:noFill/>
          <a:ln w="57150" cmpd="sng">
            <a:solidFill>
              <a:srgbClr val="0000FF"/>
            </a:solidFill>
          </a:ln>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3200" b="1" i="0" u="none" strike="noStrike" kern="0" cap="none" spc="0" normalizeH="0" baseline="0" noProof="0" dirty="0" err="1" smtClean="0">
                <a:ln>
                  <a:noFill/>
                </a:ln>
                <a:solidFill>
                  <a:srgbClr val="0000FF"/>
                </a:solidFill>
                <a:effectLst/>
                <a:uLnTx/>
                <a:uFillTx/>
                <a:latin typeface="Calibri"/>
              </a:rPr>
              <a:t>BacPro</a:t>
            </a:r>
            <a:r>
              <a:rPr kumimoji="0" lang="fr-FR" sz="3200" b="1" i="0" u="none" strike="noStrike" kern="0" cap="none" spc="0" normalizeH="0" baseline="0" noProof="0" dirty="0" smtClean="0">
                <a:ln>
                  <a:noFill/>
                </a:ln>
                <a:solidFill>
                  <a:srgbClr val="0000FF"/>
                </a:solidFill>
                <a:effectLst/>
                <a:uLnTx/>
                <a:uFillTx/>
                <a:latin typeface="Calibri"/>
              </a:rPr>
              <a: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dirty="0" smtClean="0">
                <a:ln>
                  <a:noFill/>
                </a:ln>
                <a:solidFill>
                  <a:srgbClr val="002060"/>
                </a:solidFill>
                <a:effectLst/>
                <a:uLnTx/>
                <a:uFillTx/>
                <a:latin typeface="Calibri"/>
              </a:rPr>
              <a:t>E31 : Réalisation d’interventions sur véhicule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smtClean="0">
                <a:ln>
                  <a:noFill/>
                </a:ln>
                <a:solidFill>
                  <a:srgbClr val="002060"/>
                </a:solidFill>
                <a:effectLst/>
                <a:uLnTx/>
                <a:uFillTx/>
                <a:latin typeface="Calibri"/>
              </a:rPr>
              <a:t>Sous-épreuve pratique.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smtClean="0">
                <a:ln>
                  <a:noFill/>
                </a:ln>
                <a:solidFill>
                  <a:srgbClr val="002060"/>
                </a:solidFill>
                <a:effectLst/>
                <a:uLnTx/>
                <a:uFillTx/>
                <a:latin typeface="Calibri"/>
              </a:rPr>
              <a:t>CCF, durée ponctuelle : 4h </a:t>
            </a:r>
            <a:endParaRPr kumimoji="0" lang="en-GB" sz="1200" b="0" i="0" u="none" strike="noStrike" kern="0" cap="none" spc="0" normalizeH="0" baseline="0" noProof="0" dirty="0" smtClean="0">
              <a:ln>
                <a:noFill/>
              </a:ln>
              <a:solidFill>
                <a:srgbClr val="002060"/>
              </a:solidFill>
              <a:effectLst/>
              <a:uLnTx/>
              <a:uFillTx/>
              <a:latin typeface="Calibri"/>
            </a:endParaRPr>
          </a:p>
        </p:txBody>
      </p:sp>
      <p:sp>
        <p:nvSpPr>
          <p:cNvPr id="4" name="Rectangle à coins arrondis 3"/>
          <p:cNvSpPr/>
          <p:nvPr/>
        </p:nvSpPr>
        <p:spPr>
          <a:xfrm>
            <a:off x="4334413" y="1619869"/>
            <a:ext cx="4939670" cy="1944216"/>
          </a:xfrm>
          <a:prstGeom prst="roundRect">
            <a:avLst>
              <a:gd name="adj" fmla="val 37501"/>
            </a:avLst>
          </a:prstGeom>
          <a:solidFill>
            <a:srgbClr val="FFFF99"/>
          </a:solidFill>
          <a:ln>
            <a:noFill/>
          </a:ln>
          <a:effectLst>
            <a:outerShdw blurRad="40000" dist="23000" dir="5400000" rotWithShape="0">
              <a:srgbClr val="000000">
                <a:alpha val="35000"/>
              </a:srgbClr>
            </a:outerShdw>
          </a:effectLst>
          <a:scene3d>
            <a:camera prst="isometricOffAxis2Left"/>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dirty="0" smtClean="0">
                <a:ln>
                  <a:noFill/>
                </a:ln>
                <a:solidFill>
                  <a:srgbClr val="002060"/>
                </a:solidFill>
                <a:effectLst/>
                <a:uLnTx/>
                <a:uFillTx/>
                <a:latin typeface="Calibri"/>
              </a:rPr>
              <a:t>Activités et tâches de référence :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smtClean="0">
                <a:ln>
                  <a:noFill/>
                </a:ln>
                <a:solidFill>
                  <a:srgbClr val="002060"/>
                </a:solidFill>
                <a:effectLst/>
                <a:uLnTx/>
                <a:uFillTx/>
                <a:latin typeface="Calibri"/>
              </a:rPr>
              <a:t>A1 T1.1 </a:t>
            </a:r>
            <a:r>
              <a:rPr kumimoji="0" lang="fr-FR" sz="1200" b="0" i="0" u="none" strike="noStrike" kern="0" cap="none" spc="0" normalizeH="0" baseline="0" noProof="0" dirty="0">
                <a:ln>
                  <a:noFill/>
                </a:ln>
                <a:solidFill>
                  <a:srgbClr val="002060"/>
                </a:solidFill>
                <a:effectLst/>
                <a:uLnTx/>
                <a:uFillTx/>
                <a:latin typeface="Calibri"/>
              </a:rPr>
              <a:t>: Effectuer les </a:t>
            </a:r>
            <a:r>
              <a:rPr kumimoji="0" lang="fr-FR" sz="1200" b="0" i="0" u="none" strike="noStrike" kern="0" cap="none" spc="0" normalizeH="0" baseline="0" noProof="0" dirty="0" smtClean="0">
                <a:ln>
                  <a:noFill/>
                </a:ln>
                <a:solidFill>
                  <a:srgbClr val="002060"/>
                </a:solidFill>
                <a:effectLst/>
                <a:uLnTx/>
                <a:uFillTx/>
                <a:latin typeface="Calibri"/>
              </a:rPr>
              <a:t>contrôles définis par la procédure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smtClean="0">
                <a:ln>
                  <a:noFill/>
                </a:ln>
                <a:solidFill>
                  <a:srgbClr val="002060"/>
                </a:solidFill>
                <a:effectLst/>
                <a:uLnTx/>
                <a:uFillTx/>
                <a:latin typeface="Calibri"/>
              </a:rPr>
              <a:t>A1 T1.2 : Remplacer </a:t>
            </a:r>
            <a:r>
              <a:rPr kumimoji="0" lang="fr-FR" sz="1200" b="0" i="0" u="none" strike="noStrike" kern="0" cap="none" spc="0" normalizeH="0" baseline="0" noProof="0" dirty="0">
                <a:ln>
                  <a:noFill/>
                </a:ln>
                <a:solidFill>
                  <a:srgbClr val="002060"/>
                </a:solidFill>
                <a:effectLst/>
                <a:uLnTx/>
                <a:uFillTx/>
                <a:latin typeface="Calibri"/>
              </a:rPr>
              <a:t>les </a:t>
            </a:r>
            <a:r>
              <a:rPr kumimoji="0" lang="fr-FR" sz="1200" b="0" i="0" u="none" strike="noStrike" kern="0" cap="none" spc="0" normalizeH="0" baseline="0" noProof="0" dirty="0" smtClean="0">
                <a:ln>
                  <a:noFill/>
                </a:ln>
                <a:solidFill>
                  <a:srgbClr val="002060"/>
                </a:solidFill>
                <a:effectLst/>
                <a:uLnTx/>
                <a:uFillTx/>
                <a:latin typeface="Calibri"/>
              </a:rPr>
              <a:t>éléments, les sous-ensembles, les produits. Ajuster les niveaux</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smtClean="0">
                <a:ln>
                  <a:noFill/>
                </a:ln>
                <a:solidFill>
                  <a:srgbClr val="002060"/>
                </a:solidFill>
                <a:effectLst/>
                <a:uLnTx/>
                <a:uFillTx/>
                <a:latin typeface="Calibri"/>
              </a:rPr>
              <a:t>A1 T1.3 : Effectuer la mise à jour des indicateurs de maintenance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smtClean="0">
                <a:ln>
                  <a:noFill/>
                </a:ln>
                <a:solidFill>
                  <a:srgbClr val="002060"/>
                </a:solidFill>
                <a:effectLst/>
                <a:uLnTx/>
                <a:uFillTx/>
                <a:latin typeface="Calibri"/>
              </a:rPr>
              <a:t>A3 T3.1 : Remplacer, réparer les éléments, les sous-ensembles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smtClean="0">
                <a:ln>
                  <a:noFill/>
                </a:ln>
                <a:solidFill>
                  <a:srgbClr val="002060"/>
                </a:solidFill>
                <a:effectLst/>
                <a:uLnTx/>
                <a:uFillTx/>
                <a:latin typeface="Calibri"/>
              </a:rPr>
              <a:t>A3 T3.2 : Régler, paramétrer</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smtClean="0">
                <a:ln>
                  <a:noFill/>
                </a:ln>
                <a:solidFill>
                  <a:srgbClr val="002060"/>
                </a:solidFill>
                <a:effectLst/>
                <a:uLnTx/>
                <a:uFillTx/>
                <a:latin typeface="Calibri"/>
              </a:rPr>
              <a:t>A4 T4.1 : Prendre en charge le véhicule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smtClean="0">
                <a:ln>
                  <a:noFill/>
                </a:ln>
                <a:solidFill>
                  <a:srgbClr val="002060"/>
                </a:solidFill>
                <a:effectLst/>
                <a:uLnTx/>
                <a:uFillTx/>
                <a:latin typeface="Calibri"/>
              </a:rPr>
              <a:t>A4 T4.2 : Restituer le véhicule </a:t>
            </a:r>
          </a:p>
        </p:txBody>
      </p:sp>
      <p:sp>
        <p:nvSpPr>
          <p:cNvPr id="5" name="Rectangle à coins arrondis 4"/>
          <p:cNvSpPr/>
          <p:nvPr/>
        </p:nvSpPr>
        <p:spPr>
          <a:xfrm>
            <a:off x="238688" y="2600908"/>
            <a:ext cx="5269415" cy="1584176"/>
          </a:xfrm>
          <a:prstGeom prst="roundRect">
            <a:avLst>
              <a:gd name="adj" fmla="val 36482"/>
            </a:avLst>
          </a:prstGeom>
          <a:solidFill>
            <a:srgbClr val="FF7C80"/>
          </a:solidFill>
          <a:ln>
            <a:noFill/>
          </a:ln>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dirty="0" smtClean="0">
                <a:ln>
                  <a:noFill/>
                </a:ln>
                <a:solidFill>
                  <a:srgbClr val="002060"/>
                </a:solidFill>
                <a:effectLst/>
                <a:uLnTx/>
                <a:uFillTx/>
                <a:latin typeface="Calibri"/>
              </a:rPr>
              <a:t>Compétences ciblées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smtClean="0">
                <a:ln>
                  <a:noFill/>
                </a:ln>
                <a:solidFill>
                  <a:srgbClr val="002060"/>
                </a:solidFill>
                <a:effectLst/>
                <a:uLnTx/>
                <a:uFillTx/>
                <a:latin typeface="Calibri"/>
              </a:rPr>
              <a:t>C3.1 : Remettre </a:t>
            </a:r>
            <a:r>
              <a:rPr kumimoji="0" lang="fr-FR" sz="1800" b="0" i="0" u="none" strike="noStrike" kern="0" cap="none" spc="0" normalizeH="0" baseline="0" noProof="0" dirty="0">
                <a:ln>
                  <a:noFill/>
                </a:ln>
                <a:solidFill>
                  <a:srgbClr val="002060"/>
                </a:solidFill>
                <a:effectLst/>
                <a:uLnTx/>
                <a:uFillTx/>
                <a:latin typeface="Calibri"/>
              </a:rPr>
              <a:t>en conformité les systèmes, les sous-ensembles, les éléments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smtClean="0">
                <a:ln>
                  <a:noFill/>
                </a:ln>
                <a:solidFill>
                  <a:srgbClr val="002060"/>
                </a:solidFill>
                <a:effectLst/>
                <a:uLnTx/>
                <a:uFillTx/>
                <a:latin typeface="Calibri"/>
              </a:rPr>
              <a:t>C3.4 : Régler</a:t>
            </a:r>
            <a:r>
              <a:rPr kumimoji="0" lang="fr-FR" sz="1800" b="0" i="0" u="none" strike="noStrike" kern="0" cap="none" spc="0" normalizeH="0" baseline="0" noProof="0" dirty="0">
                <a:ln>
                  <a:noFill/>
                </a:ln>
                <a:solidFill>
                  <a:srgbClr val="002060"/>
                </a:solidFill>
                <a:effectLst/>
                <a:uLnTx/>
                <a:uFillTx/>
                <a:latin typeface="Calibri"/>
              </a:rPr>
              <a:t>, paramétrer un système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smtClean="0">
                <a:ln>
                  <a:noFill/>
                </a:ln>
                <a:solidFill>
                  <a:srgbClr val="002060"/>
                </a:solidFill>
                <a:effectLst/>
                <a:uLnTx/>
                <a:uFillTx/>
                <a:latin typeface="Calibri"/>
              </a:rPr>
              <a:t>C3.5 : Préparer </a:t>
            </a:r>
            <a:r>
              <a:rPr kumimoji="0" lang="fr-FR" sz="1800" b="0" i="0" u="none" strike="noStrike" kern="0" cap="none" spc="0" normalizeH="0" baseline="0" noProof="0" dirty="0">
                <a:ln>
                  <a:noFill/>
                </a:ln>
                <a:solidFill>
                  <a:srgbClr val="002060"/>
                </a:solidFill>
                <a:effectLst/>
                <a:uLnTx/>
                <a:uFillTx/>
                <a:latin typeface="Calibri"/>
              </a:rPr>
              <a:t>le véhicule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smtClean="0">
                <a:ln>
                  <a:noFill/>
                </a:ln>
                <a:solidFill>
                  <a:srgbClr val="002060"/>
                </a:solidFill>
                <a:effectLst/>
                <a:uLnTx/>
                <a:uFillTx/>
                <a:latin typeface="Calibri"/>
              </a:rPr>
              <a:t>C3.6 : Gérer </a:t>
            </a:r>
            <a:r>
              <a:rPr kumimoji="0" lang="fr-FR" sz="1800" b="0" i="0" u="none" strike="noStrike" kern="0" cap="none" spc="0" normalizeH="0" baseline="0" noProof="0" dirty="0">
                <a:ln>
                  <a:noFill/>
                </a:ln>
                <a:solidFill>
                  <a:srgbClr val="002060"/>
                </a:solidFill>
                <a:effectLst/>
                <a:uLnTx/>
                <a:uFillTx/>
                <a:latin typeface="Calibri"/>
              </a:rPr>
              <a:t>le poste de travail</a:t>
            </a:r>
          </a:p>
        </p:txBody>
      </p:sp>
      <p:sp>
        <p:nvSpPr>
          <p:cNvPr id="6" name="Rectangle à coins arrondis 5"/>
          <p:cNvSpPr/>
          <p:nvPr/>
        </p:nvSpPr>
        <p:spPr>
          <a:xfrm>
            <a:off x="2542654" y="4365104"/>
            <a:ext cx="5989786" cy="1800200"/>
          </a:xfrm>
          <a:prstGeom prst="roundRect">
            <a:avLst>
              <a:gd name="adj" fmla="val 37501"/>
            </a:avLst>
          </a:prstGeom>
          <a:solidFill>
            <a:srgbClr val="00B0F0"/>
          </a:solidFill>
          <a:ln>
            <a:noFill/>
          </a:ln>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dirty="0" smtClean="0">
                <a:ln>
                  <a:noFill/>
                </a:ln>
                <a:solidFill>
                  <a:srgbClr val="002060"/>
                </a:solidFill>
                <a:effectLst/>
                <a:uLnTx/>
                <a:uFillTx/>
                <a:latin typeface="Calibri"/>
              </a:rPr>
              <a:t> </a:t>
            </a:r>
            <a:r>
              <a:rPr kumimoji="0" lang="fr-FR" sz="1800" b="1" i="0" u="none" strike="noStrike" kern="0" cap="none" spc="0" normalizeH="0" baseline="0" noProof="0" dirty="0" smtClean="0">
                <a:ln>
                  <a:noFill/>
                </a:ln>
                <a:solidFill>
                  <a:srgbClr val="002060"/>
                </a:solidFill>
                <a:effectLst/>
                <a:uLnTx/>
                <a:uFillTx/>
                <a:latin typeface="Calibri"/>
              </a:rPr>
              <a:t>Contenu de la sous-épreuve :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dirty="0" smtClean="0">
                <a:ln>
                  <a:noFill/>
                </a:ln>
                <a:solidFill>
                  <a:srgbClr val="002060"/>
                </a:solidFill>
                <a:effectLst/>
                <a:uLnTx/>
                <a:uFillTx/>
                <a:latin typeface="Calibri"/>
              </a:rPr>
              <a:t>Les </a:t>
            </a:r>
            <a:r>
              <a:rPr kumimoji="0" lang="fr-FR" sz="1800" b="1" i="0" u="none" strike="noStrike" kern="0" cap="none" spc="0" normalizeH="0" baseline="0" noProof="0" dirty="0">
                <a:ln>
                  <a:noFill/>
                </a:ln>
                <a:solidFill>
                  <a:srgbClr val="002060"/>
                </a:solidFill>
                <a:effectLst/>
                <a:uLnTx/>
                <a:uFillTx/>
                <a:latin typeface="Calibri"/>
              </a:rPr>
              <a:t>activités menées dans le cadre de cette sous-épreuve sont réalisées au sein de l’entreprise de maintenance des véhicules pour les candidats(es) qui relèvent du Contrôle en Cours de Formation et </a:t>
            </a:r>
            <a:r>
              <a:rPr kumimoji="0" lang="fr-FR" sz="1800" b="1" i="0" u="none" strike="noStrike" kern="0" cap="none" spc="0" normalizeH="0" baseline="0" noProof="0" dirty="0" smtClean="0">
                <a:ln>
                  <a:noFill/>
                </a:ln>
                <a:solidFill>
                  <a:srgbClr val="002060"/>
                </a:solidFill>
                <a:effectLst/>
                <a:uLnTx/>
                <a:uFillTx/>
                <a:latin typeface="Calibri"/>
              </a:rPr>
              <a:t>sur </a:t>
            </a:r>
            <a:r>
              <a:rPr kumimoji="0" lang="fr-FR" sz="1800" b="1" i="0" u="none" strike="noStrike" kern="0" cap="none" spc="0" normalizeH="0" baseline="0" noProof="0" dirty="0">
                <a:ln>
                  <a:noFill/>
                </a:ln>
                <a:solidFill>
                  <a:srgbClr val="002060"/>
                </a:solidFill>
                <a:effectLst/>
                <a:uLnTx/>
                <a:uFillTx/>
                <a:latin typeface="Calibri"/>
              </a:rPr>
              <a:t>le plateau technique du centre d’examen pour les autres candidats</a:t>
            </a:r>
            <a:endParaRPr kumimoji="0" lang="fr-FR" sz="1800" b="1" i="0" u="none" strike="noStrike" kern="0" cap="none" spc="0" normalizeH="0" baseline="0" noProof="0" dirty="0" smtClean="0">
              <a:ln>
                <a:noFill/>
              </a:ln>
              <a:solidFill>
                <a:srgbClr val="002060"/>
              </a:solidFill>
              <a:effectLst/>
              <a:uLnTx/>
              <a:uFillTx/>
              <a:latin typeface="Calibri"/>
            </a:endParaRPr>
          </a:p>
        </p:txBody>
      </p:sp>
      <p:sp>
        <p:nvSpPr>
          <p:cNvPr id="7" name="Bouton d'action : Précédent 6">
            <a:hlinkClick r:id="rId3" action="ppaction://hlinksldjump" highlightClick="1"/>
          </p:cNvPr>
          <p:cNvSpPr/>
          <p:nvPr/>
        </p:nvSpPr>
        <p:spPr>
          <a:xfrm>
            <a:off x="371696" y="5661248"/>
            <a:ext cx="216024" cy="216024"/>
          </a:xfrm>
          <a:prstGeom prst="actionButtonBackPrevious">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ndParaRPr>
          </a:p>
        </p:txBody>
      </p:sp>
      <p:grpSp>
        <p:nvGrpSpPr>
          <p:cNvPr id="8" name="Groupe 15"/>
          <p:cNvGrpSpPr/>
          <p:nvPr/>
        </p:nvGrpSpPr>
        <p:grpSpPr>
          <a:xfrm>
            <a:off x="4499992" y="604639"/>
            <a:ext cx="4032448" cy="745849"/>
            <a:chOff x="4572000" y="260648"/>
            <a:chExt cx="4032448" cy="745849"/>
          </a:xfrm>
        </p:grpSpPr>
        <p:cxnSp>
          <p:nvCxnSpPr>
            <p:cNvPr id="9" name="Connecteur droit avec flèche 8"/>
            <p:cNvCxnSpPr/>
            <p:nvPr/>
          </p:nvCxnSpPr>
          <p:spPr>
            <a:xfrm>
              <a:off x="4572000" y="620688"/>
              <a:ext cx="4032448" cy="0"/>
            </a:xfrm>
            <a:prstGeom prst="straightConnector1">
              <a:avLst/>
            </a:prstGeom>
            <a:noFill/>
            <a:ln w="50800" cap="flat" cmpd="sng" algn="ctr">
              <a:solidFill>
                <a:sysClr val="windowText" lastClr="000000"/>
              </a:solidFill>
              <a:prstDash val="solid"/>
              <a:tailEnd type="arrow"/>
            </a:ln>
            <a:effectLst/>
          </p:spPr>
        </p:cxnSp>
        <p:cxnSp>
          <p:nvCxnSpPr>
            <p:cNvPr id="10" name="Connecteur droit 9"/>
            <p:cNvCxnSpPr/>
            <p:nvPr/>
          </p:nvCxnSpPr>
          <p:spPr>
            <a:xfrm>
              <a:off x="5868144" y="260648"/>
              <a:ext cx="0" cy="720080"/>
            </a:xfrm>
            <a:prstGeom prst="line">
              <a:avLst/>
            </a:prstGeom>
            <a:noFill/>
            <a:ln w="19050" cap="flat" cmpd="sng" algn="ctr">
              <a:solidFill>
                <a:srgbClr val="000000"/>
              </a:solidFill>
              <a:prstDash val="solid"/>
            </a:ln>
            <a:effectLst/>
          </p:spPr>
        </p:cxnSp>
        <p:cxnSp>
          <p:nvCxnSpPr>
            <p:cNvPr id="11" name="Connecteur droit 10"/>
            <p:cNvCxnSpPr/>
            <p:nvPr/>
          </p:nvCxnSpPr>
          <p:spPr>
            <a:xfrm>
              <a:off x="7164288" y="262211"/>
              <a:ext cx="0" cy="720080"/>
            </a:xfrm>
            <a:prstGeom prst="line">
              <a:avLst/>
            </a:prstGeom>
            <a:noFill/>
            <a:ln w="19050" cap="flat" cmpd="sng" algn="ctr">
              <a:solidFill>
                <a:srgbClr val="000000"/>
              </a:solidFill>
              <a:prstDash val="solid"/>
            </a:ln>
            <a:effectLst/>
          </p:spPr>
        </p:cxnSp>
        <p:sp>
          <p:nvSpPr>
            <p:cNvPr id="12" name="ZoneTexte 11"/>
            <p:cNvSpPr txBox="1"/>
            <p:nvPr/>
          </p:nvSpPr>
          <p:spPr>
            <a:xfrm>
              <a:off x="4860032" y="744887"/>
              <a:ext cx="720080"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dirty="0" smtClean="0">
                  <a:ln>
                    <a:noFill/>
                  </a:ln>
                  <a:solidFill>
                    <a:prstClr val="black"/>
                  </a:solidFill>
                  <a:effectLst/>
                  <a:uLnTx/>
                  <a:uFillTx/>
                  <a:latin typeface="Calibri"/>
                </a:rPr>
                <a:t>Seconde</a:t>
              </a:r>
              <a:endParaRPr kumimoji="0" lang="fr-FR" sz="1100" b="0" i="0" u="none" strike="noStrike" kern="0" cap="none" spc="0" normalizeH="0" baseline="0" noProof="0" dirty="0">
                <a:ln>
                  <a:noFill/>
                </a:ln>
                <a:solidFill>
                  <a:prstClr val="black"/>
                </a:solidFill>
                <a:effectLst/>
                <a:uLnTx/>
                <a:uFillTx/>
                <a:latin typeface="Calibri"/>
              </a:endParaRPr>
            </a:p>
          </p:txBody>
        </p:sp>
        <p:sp>
          <p:nvSpPr>
            <p:cNvPr id="13" name="ZoneTexte 12"/>
            <p:cNvSpPr txBox="1"/>
            <p:nvPr/>
          </p:nvSpPr>
          <p:spPr>
            <a:xfrm>
              <a:off x="6156176" y="744887"/>
              <a:ext cx="720080"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dirty="0" smtClean="0">
                  <a:ln>
                    <a:noFill/>
                  </a:ln>
                  <a:solidFill>
                    <a:prstClr val="black"/>
                  </a:solidFill>
                  <a:effectLst/>
                  <a:uLnTx/>
                  <a:uFillTx/>
                  <a:latin typeface="Calibri"/>
                </a:rPr>
                <a:t>Première</a:t>
              </a:r>
              <a:endParaRPr kumimoji="0" lang="fr-FR" sz="1100" b="0" i="0" u="none" strike="noStrike" kern="0" cap="none" spc="0" normalizeH="0" baseline="0" noProof="0" dirty="0">
                <a:ln>
                  <a:noFill/>
                </a:ln>
                <a:solidFill>
                  <a:prstClr val="black"/>
                </a:solidFill>
                <a:effectLst/>
                <a:uLnTx/>
                <a:uFillTx/>
                <a:latin typeface="Calibri"/>
              </a:endParaRPr>
            </a:p>
          </p:txBody>
        </p:sp>
        <p:sp>
          <p:nvSpPr>
            <p:cNvPr id="14" name="ZoneTexte 13"/>
            <p:cNvSpPr txBox="1"/>
            <p:nvPr/>
          </p:nvSpPr>
          <p:spPr>
            <a:xfrm>
              <a:off x="7452320" y="744887"/>
              <a:ext cx="792088"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dirty="0" smtClean="0">
                  <a:ln>
                    <a:noFill/>
                  </a:ln>
                  <a:solidFill>
                    <a:prstClr val="black"/>
                  </a:solidFill>
                  <a:effectLst/>
                  <a:uLnTx/>
                  <a:uFillTx/>
                  <a:latin typeface="Calibri"/>
                </a:rPr>
                <a:t>Terminale</a:t>
              </a:r>
              <a:endParaRPr kumimoji="0" lang="fr-FR" sz="1100" b="0" i="0" u="none" strike="noStrike" kern="0" cap="none" spc="0" normalizeH="0" baseline="0" noProof="0" dirty="0">
                <a:ln>
                  <a:noFill/>
                </a:ln>
                <a:solidFill>
                  <a:prstClr val="black"/>
                </a:solidFill>
                <a:effectLst/>
                <a:uLnTx/>
                <a:uFillTx/>
                <a:latin typeface="Calibri"/>
              </a:endParaRPr>
            </a:p>
          </p:txBody>
        </p:sp>
      </p:grpSp>
      <p:sp>
        <p:nvSpPr>
          <p:cNvPr id="15" name="Ellipse 14"/>
          <p:cNvSpPr/>
          <p:nvPr/>
        </p:nvSpPr>
        <p:spPr>
          <a:xfrm>
            <a:off x="8106977" y="282737"/>
            <a:ext cx="165112" cy="864096"/>
          </a:xfrm>
          <a:prstGeom prst="ellipse">
            <a:avLst/>
          </a:prstGeom>
          <a:solidFill>
            <a:srgbClr val="FFFFFF"/>
          </a:solidFill>
          <a:ln w="25400" cap="flat" cmpd="sng" algn="ctr">
            <a:solidFill>
              <a:srgbClr val="0000FF"/>
            </a:solidFill>
            <a:prstDash val="solid"/>
          </a:ln>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dirty="0">
                <a:ln>
                  <a:noFill/>
                </a:ln>
                <a:solidFill>
                  <a:prstClr val="black"/>
                </a:solidFill>
                <a:effectLst/>
                <a:uLnTx/>
                <a:uFillTx/>
                <a:latin typeface="Calibri"/>
              </a:rPr>
              <a:t>E</a:t>
            </a:r>
            <a:r>
              <a:rPr kumimoji="0" lang="fr-FR" sz="1100" b="0" i="0" u="none" strike="noStrike" kern="0" cap="none" spc="0" normalizeH="0" baseline="0" noProof="0" dirty="0" smtClean="0">
                <a:ln>
                  <a:noFill/>
                </a:ln>
                <a:solidFill>
                  <a:prstClr val="black"/>
                </a:solidFill>
                <a:effectLst/>
                <a:uLnTx/>
                <a:uFillTx/>
                <a:latin typeface="Calibri"/>
              </a:rPr>
              <a:t>2</a:t>
            </a:r>
            <a:endParaRPr kumimoji="0" lang="fr-FR" sz="1100" b="0" i="0" u="none" strike="noStrike" kern="0" cap="none" spc="0" normalizeH="0" baseline="0" noProof="0" dirty="0">
              <a:ln>
                <a:noFill/>
              </a:ln>
              <a:solidFill>
                <a:prstClr val="black"/>
              </a:solidFill>
              <a:effectLst/>
              <a:uLnTx/>
              <a:uFillTx/>
              <a:latin typeface="Calibri"/>
            </a:endParaRPr>
          </a:p>
        </p:txBody>
      </p:sp>
      <p:sp>
        <p:nvSpPr>
          <p:cNvPr id="16" name="Ellipse 15"/>
          <p:cNvSpPr/>
          <p:nvPr/>
        </p:nvSpPr>
        <p:spPr>
          <a:xfrm>
            <a:off x="7444598" y="282737"/>
            <a:ext cx="165112" cy="864096"/>
          </a:xfrm>
          <a:prstGeom prst="ellipse">
            <a:avLst/>
          </a:prstGeom>
          <a:solidFill>
            <a:srgbClr val="0000FF"/>
          </a:solidFill>
          <a:ln w="25400" cap="flat" cmpd="sng" algn="ctr">
            <a:solidFill>
              <a:srgbClr val="0000FF"/>
            </a:solidFill>
            <a:prstDash val="solid"/>
          </a:ln>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lang="fr-FR" sz="1100" kern="0" dirty="0">
                <a:solidFill>
                  <a:srgbClr val="FFFF00"/>
                </a:solidFill>
                <a:latin typeface="Calibri"/>
              </a:rPr>
              <a:t>E31</a:t>
            </a:r>
          </a:p>
        </p:txBody>
      </p:sp>
      <p:sp>
        <p:nvSpPr>
          <p:cNvPr id="17" name="Ellipse 16"/>
          <p:cNvSpPr/>
          <p:nvPr/>
        </p:nvSpPr>
        <p:spPr>
          <a:xfrm>
            <a:off x="7668344" y="282737"/>
            <a:ext cx="165112" cy="864096"/>
          </a:xfrm>
          <a:prstGeom prst="ellipse">
            <a:avLst/>
          </a:prstGeom>
          <a:noFill/>
          <a:ln w="25400" cap="flat" cmpd="sng" algn="ctr">
            <a:solidFill>
              <a:srgbClr val="0000FF"/>
            </a:solidFill>
            <a:prstDash val="solid"/>
          </a:ln>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dirty="0" smtClean="0">
                <a:ln>
                  <a:noFill/>
                </a:ln>
                <a:solidFill>
                  <a:prstClr val="black"/>
                </a:solidFill>
                <a:effectLst/>
                <a:uLnTx/>
                <a:uFillTx/>
                <a:latin typeface="Calibri"/>
              </a:rPr>
              <a:t>E32</a:t>
            </a:r>
            <a:endParaRPr kumimoji="0" lang="fr-FR" sz="1100" b="0" i="0" u="none" strike="noStrike" kern="0" cap="none" spc="0" normalizeH="0" baseline="0" noProof="0" dirty="0">
              <a:ln>
                <a:noFill/>
              </a:ln>
              <a:solidFill>
                <a:prstClr val="black"/>
              </a:solidFill>
              <a:effectLst/>
              <a:uLnTx/>
              <a:uFillTx/>
              <a:latin typeface="Calibri"/>
            </a:endParaRPr>
          </a:p>
        </p:txBody>
      </p:sp>
      <p:sp>
        <p:nvSpPr>
          <p:cNvPr id="18" name="Ellipse 17"/>
          <p:cNvSpPr/>
          <p:nvPr/>
        </p:nvSpPr>
        <p:spPr>
          <a:xfrm>
            <a:off x="7884368" y="282737"/>
            <a:ext cx="165112" cy="864096"/>
          </a:xfrm>
          <a:prstGeom prst="ellipse">
            <a:avLst/>
          </a:prstGeom>
          <a:solidFill>
            <a:schemeClr val="bg1"/>
          </a:solidFill>
          <a:ln w="25400" cap="flat" cmpd="sng" algn="ctr">
            <a:solidFill>
              <a:srgbClr val="0000FF"/>
            </a:solidFill>
            <a:prstDash val="solid"/>
          </a:ln>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dirty="0" smtClean="0">
                <a:ln>
                  <a:noFill/>
                </a:ln>
                <a:effectLst/>
                <a:uLnTx/>
                <a:uFillTx/>
                <a:latin typeface="Calibri"/>
              </a:rPr>
              <a:t>E33</a:t>
            </a:r>
            <a:endParaRPr kumimoji="0" lang="fr-FR" sz="1100" b="0" i="0" u="none" strike="noStrike" kern="0" cap="none" spc="0" normalizeH="0" baseline="0" noProof="0" dirty="0">
              <a:ln>
                <a:noFill/>
              </a:ln>
              <a:effectLst/>
              <a:uLnTx/>
              <a:uFillTx/>
              <a:latin typeface="Calibri"/>
            </a:endParaRPr>
          </a:p>
        </p:txBody>
      </p:sp>
      <p:sp>
        <p:nvSpPr>
          <p:cNvPr id="19" name="Ellipse 18"/>
          <p:cNvSpPr/>
          <p:nvPr/>
        </p:nvSpPr>
        <p:spPr>
          <a:xfrm>
            <a:off x="6516216" y="282737"/>
            <a:ext cx="165112" cy="864096"/>
          </a:xfrm>
          <a:prstGeom prst="ellipse">
            <a:avLst/>
          </a:prstGeom>
          <a:noFill/>
          <a:ln w="25400" cap="flat" cmpd="sng" algn="ctr">
            <a:solidFill>
              <a:srgbClr val="008000"/>
            </a:solidFill>
            <a:prstDash val="solid"/>
          </a:ln>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dirty="0" smtClean="0">
                <a:ln>
                  <a:noFill/>
                </a:ln>
                <a:solidFill>
                  <a:prstClr val="black"/>
                </a:solidFill>
                <a:effectLst/>
                <a:uLnTx/>
                <a:uFillTx/>
                <a:latin typeface="Calibri"/>
              </a:rPr>
              <a:t>EP2</a:t>
            </a:r>
            <a:endParaRPr kumimoji="0" lang="fr-FR" sz="1100" b="0" i="0" u="none" strike="noStrike" kern="0" cap="none" spc="0" normalizeH="0" baseline="0" noProof="0" dirty="0">
              <a:ln>
                <a:noFill/>
              </a:ln>
              <a:solidFill>
                <a:prstClr val="black"/>
              </a:solidFill>
              <a:effectLst/>
              <a:uLnTx/>
              <a:uFillTx/>
              <a:latin typeface="Calibri"/>
            </a:endParaRPr>
          </a:p>
        </p:txBody>
      </p:sp>
      <p:sp>
        <p:nvSpPr>
          <p:cNvPr id="20" name="Ellipse 19"/>
          <p:cNvSpPr/>
          <p:nvPr/>
        </p:nvSpPr>
        <p:spPr>
          <a:xfrm>
            <a:off x="6166724" y="282737"/>
            <a:ext cx="165112" cy="864096"/>
          </a:xfrm>
          <a:prstGeom prst="ellipse">
            <a:avLst/>
          </a:prstGeom>
          <a:noFill/>
          <a:ln w="25400" cap="flat" cmpd="sng" algn="ctr">
            <a:solidFill>
              <a:srgbClr val="008000"/>
            </a:solidFill>
            <a:prstDash val="solid"/>
          </a:ln>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dirty="0" smtClean="0">
                <a:ln>
                  <a:noFill/>
                </a:ln>
                <a:solidFill>
                  <a:prstClr val="black"/>
                </a:solidFill>
                <a:effectLst/>
                <a:uLnTx/>
                <a:uFillTx/>
                <a:latin typeface="Calibri"/>
              </a:rPr>
              <a:t>EP1</a:t>
            </a:r>
            <a:endParaRPr kumimoji="0" lang="fr-FR" sz="1100" b="0" i="0" u="none" strike="noStrike" kern="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41115004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à coins arrondis 2"/>
          <p:cNvSpPr/>
          <p:nvPr/>
        </p:nvSpPr>
        <p:spPr>
          <a:xfrm>
            <a:off x="251520" y="546582"/>
            <a:ext cx="3816424" cy="1607812"/>
          </a:xfrm>
          <a:prstGeom prst="roundRect">
            <a:avLst>
              <a:gd name="adj" fmla="val 37501"/>
            </a:avLst>
          </a:prstGeom>
          <a:solidFill>
            <a:sysClr val="window" lastClr="FFFFFF"/>
          </a:solidFill>
          <a:ln w="57150" cmpd="sng">
            <a:solidFill>
              <a:srgbClr val="0000FF"/>
            </a:solidFill>
          </a:ln>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3200" b="1" i="0" u="none" strike="noStrike" kern="0" cap="none" spc="0" normalizeH="0" baseline="0" noProof="0" dirty="0" smtClean="0">
                <a:ln>
                  <a:noFill/>
                </a:ln>
                <a:solidFill>
                  <a:srgbClr val="0000FF"/>
                </a:solidFill>
                <a:effectLst/>
                <a:uLnTx/>
                <a:uFillTx/>
                <a:latin typeface="Calibri"/>
              </a:rPr>
              <a:t>Bac Pro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dirty="0" smtClean="0">
                <a:ln>
                  <a:noFill/>
                </a:ln>
                <a:solidFill>
                  <a:srgbClr val="002060"/>
                </a:solidFill>
                <a:effectLst/>
                <a:uLnTx/>
                <a:uFillTx/>
                <a:latin typeface="Calibri"/>
              </a:rPr>
              <a:t>E32 : Communication technique : diagnostic sur systèmes mécaniques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smtClean="0">
                <a:ln>
                  <a:noFill/>
                </a:ln>
                <a:solidFill>
                  <a:srgbClr val="002060"/>
                </a:solidFill>
                <a:effectLst/>
                <a:uLnTx/>
                <a:uFillTx/>
                <a:latin typeface="Calibri"/>
              </a:rPr>
              <a:t>Sous-épreuve orale (10 mn+20 mn) </a:t>
            </a:r>
            <a:endParaRPr kumimoji="0" lang="en-GB" sz="1200" b="0" i="0" u="none" strike="noStrike" kern="0" cap="none" spc="0" normalizeH="0" baseline="0" noProof="0" dirty="0" smtClean="0">
              <a:ln>
                <a:noFill/>
              </a:ln>
              <a:solidFill>
                <a:srgbClr val="002060"/>
              </a:solidFill>
              <a:effectLst/>
              <a:uLnTx/>
              <a:uFillTx/>
              <a:latin typeface="Calibri"/>
            </a:endParaRPr>
          </a:p>
        </p:txBody>
      </p:sp>
      <p:sp>
        <p:nvSpPr>
          <p:cNvPr id="4" name="Rectangle à coins arrondis 3"/>
          <p:cNvSpPr/>
          <p:nvPr/>
        </p:nvSpPr>
        <p:spPr>
          <a:xfrm>
            <a:off x="4334413" y="1628800"/>
            <a:ext cx="4939670" cy="1944216"/>
          </a:xfrm>
          <a:prstGeom prst="roundRect">
            <a:avLst>
              <a:gd name="adj" fmla="val 37501"/>
            </a:avLst>
          </a:prstGeom>
          <a:solidFill>
            <a:srgbClr val="FFFF99"/>
          </a:solidFill>
          <a:ln>
            <a:noFill/>
          </a:ln>
          <a:effectLst>
            <a:outerShdw blurRad="40000" dist="23000" dir="5400000" rotWithShape="0">
              <a:srgbClr val="000000">
                <a:alpha val="35000"/>
              </a:srgbClr>
            </a:outerShdw>
          </a:effectLst>
          <a:scene3d>
            <a:camera prst="isometricOffAxis2Left"/>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dirty="0" smtClean="0">
                <a:ln>
                  <a:noFill/>
                </a:ln>
                <a:solidFill>
                  <a:srgbClr val="002060"/>
                </a:solidFill>
                <a:effectLst/>
                <a:uLnTx/>
                <a:uFillTx/>
                <a:latin typeface="Calibri"/>
              </a:rPr>
              <a:t>Activités et tâches de référence :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smtClean="0">
                <a:ln>
                  <a:noFill/>
                </a:ln>
                <a:solidFill>
                  <a:srgbClr val="002060"/>
                </a:solidFill>
                <a:effectLst/>
                <a:uLnTx/>
                <a:uFillTx/>
                <a:latin typeface="Calibri"/>
              </a:rPr>
              <a:t>A2 T2.1 </a:t>
            </a:r>
            <a:r>
              <a:rPr kumimoji="0" lang="fr-FR" sz="1200" b="0" i="0" u="none" strike="noStrike" kern="0" cap="none" spc="0" normalizeH="0" baseline="0" noProof="0" dirty="0">
                <a:ln>
                  <a:noFill/>
                </a:ln>
                <a:solidFill>
                  <a:srgbClr val="002060"/>
                </a:solidFill>
                <a:effectLst/>
                <a:uLnTx/>
                <a:uFillTx/>
                <a:latin typeface="Calibri"/>
              </a:rPr>
              <a:t>: </a:t>
            </a:r>
            <a:r>
              <a:rPr kumimoji="0" lang="fr-FR" sz="1200" b="0" i="0" u="none" strike="noStrike" kern="0" cap="none" spc="0" normalizeH="0" baseline="0" noProof="0" dirty="0" smtClean="0">
                <a:ln>
                  <a:noFill/>
                </a:ln>
                <a:solidFill>
                  <a:srgbClr val="002060"/>
                </a:solidFill>
                <a:effectLst/>
                <a:uLnTx/>
                <a:uFillTx/>
                <a:latin typeface="Calibri"/>
              </a:rPr>
              <a:t>Confirmer, constater un dysfonctionnement, une anomalie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smtClean="0">
                <a:ln>
                  <a:noFill/>
                </a:ln>
                <a:solidFill>
                  <a:srgbClr val="002060"/>
                </a:solidFill>
                <a:effectLst/>
                <a:uLnTx/>
                <a:uFillTx/>
                <a:latin typeface="Calibri"/>
              </a:rPr>
              <a:t>A2 T2.2 : Identifier les systèmes, les sous-ensembles, éléments défectueux</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smtClean="0">
                <a:ln>
                  <a:noFill/>
                </a:ln>
                <a:solidFill>
                  <a:srgbClr val="002060"/>
                </a:solidFill>
                <a:effectLst/>
                <a:uLnTx/>
                <a:uFillTx/>
                <a:latin typeface="Calibri"/>
              </a:rPr>
              <a:t>A2 T2.3 : Proposer des solutions correctives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smtClean="0">
                <a:ln>
                  <a:noFill/>
                </a:ln>
                <a:solidFill>
                  <a:srgbClr val="002060"/>
                </a:solidFill>
                <a:effectLst/>
                <a:uLnTx/>
                <a:uFillTx/>
                <a:latin typeface="Calibri"/>
              </a:rPr>
              <a:t>A4 T4.1 : Prendre en charge le véhicule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smtClean="0">
                <a:ln>
                  <a:noFill/>
                </a:ln>
                <a:solidFill>
                  <a:srgbClr val="002060"/>
                </a:solidFill>
                <a:effectLst/>
                <a:uLnTx/>
                <a:uFillTx/>
                <a:latin typeface="Calibri"/>
              </a:rPr>
              <a:t>A4 T4.3 : Proposer une intervention complémentaire ou obligatoire, une service*, un produit* (* pour l'option motocycle)</a:t>
            </a:r>
          </a:p>
        </p:txBody>
      </p:sp>
      <p:sp>
        <p:nvSpPr>
          <p:cNvPr id="5" name="Rectangle à coins arrondis 4"/>
          <p:cNvSpPr/>
          <p:nvPr/>
        </p:nvSpPr>
        <p:spPr>
          <a:xfrm>
            <a:off x="26261" y="2852936"/>
            <a:ext cx="5121803" cy="1440160"/>
          </a:xfrm>
          <a:prstGeom prst="roundRect">
            <a:avLst>
              <a:gd name="adj" fmla="val 36482"/>
            </a:avLst>
          </a:prstGeom>
          <a:solidFill>
            <a:srgbClr val="FF7C80"/>
          </a:solidFill>
          <a:ln>
            <a:noFill/>
          </a:ln>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dirty="0" smtClean="0">
                <a:ln>
                  <a:noFill/>
                </a:ln>
                <a:solidFill>
                  <a:srgbClr val="002060"/>
                </a:solidFill>
                <a:effectLst/>
                <a:uLnTx/>
                <a:uFillTx/>
                <a:latin typeface="Calibri"/>
              </a:rPr>
              <a:t>Compétences ciblées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smtClean="0">
                <a:ln>
                  <a:noFill/>
                </a:ln>
                <a:solidFill>
                  <a:srgbClr val="002060"/>
                </a:solidFill>
                <a:effectLst/>
                <a:uLnTx/>
                <a:uFillTx/>
                <a:latin typeface="Calibri"/>
              </a:rPr>
              <a:t>C1.2 : Communiquer en interne et avec les tiers</a:t>
            </a:r>
            <a:endParaRPr kumimoji="0" lang="fr-FR" sz="1800" b="0" i="0" u="none" strike="noStrike" kern="0" cap="none" spc="0" normalizeH="0" baseline="0" noProof="0" dirty="0">
              <a:ln>
                <a:noFill/>
              </a:ln>
              <a:solidFill>
                <a:srgbClr val="002060"/>
              </a:solidFill>
              <a:effectLst/>
              <a:uLnTx/>
              <a:uFillTx/>
              <a:latin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smtClean="0">
                <a:ln>
                  <a:noFill/>
                </a:ln>
                <a:solidFill>
                  <a:srgbClr val="002060"/>
                </a:solidFill>
                <a:effectLst/>
                <a:uLnTx/>
                <a:uFillTx/>
                <a:latin typeface="Calibri"/>
              </a:rPr>
              <a:t>C2.2 : Diagnostiquer un dysfonctionnement mécanique</a:t>
            </a:r>
            <a:endParaRPr kumimoji="0" lang="fr-FR" sz="1800" b="0" i="0" u="none" strike="noStrike" kern="0" cap="none" spc="0" normalizeH="0" baseline="0" noProof="0" dirty="0">
              <a:ln>
                <a:noFill/>
              </a:ln>
              <a:solidFill>
                <a:srgbClr val="002060"/>
              </a:solidFill>
              <a:effectLst/>
              <a:uLnTx/>
              <a:uFillTx/>
              <a:latin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smtClean="0">
                <a:ln>
                  <a:noFill/>
                </a:ln>
                <a:solidFill>
                  <a:srgbClr val="002060"/>
                </a:solidFill>
                <a:effectLst/>
                <a:uLnTx/>
                <a:uFillTx/>
                <a:latin typeface="Calibri"/>
              </a:rPr>
              <a:t>C3.3 : Effectuer les contrôles, les essais</a:t>
            </a:r>
            <a:endParaRPr kumimoji="0" lang="fr-FR" sz="1800" b="0" i="0" u="none" strike="noStrike" kern="0" cap="none" spc="0" normalizeH="0" baseline="0" noProof="0" dirty="0">
              <a:ln>
                <a:noFill/>
              </a:ln>
              <a:solidFill>
                <a:srgbClr val="002060"/>
              </a:solidFill>
              <a:effectLst/>
              <a:uLnTx/>
              <a:uFillTx/>
              <a:latin typeface="Calibri"/>
            </a:endParaRPr>
          </a:p>
        </p:txBody>
      </p:sp>
      <p:sp>
        <p:nvSpPr>
          <p:cNvPr id="6" name="Rectangle à coins arrondis 5"/>
          <p:cNvSpPr/>
          <p:nvPr/>
        </p:nvSpPr>
        <p:spPr>
          <a:xfrm>
            <a:off x="2267744" y="4437112"/>
            <a:ext cx="6235107" cy="1728192"/>
          </a:xfrm>
          <a:prstGeom prst="roundRect">
            <a:avLst>
              <a:gd name="adj" fmla="val 37501"/>
            </a:avLst>
          </a:prstGeom>
          <a:solidFill>
            <a:srgbClr val="00B0F0"/>
          </a:solidFill>
          <a:ln>
            <a:noFill/>
          </a:ln>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dirty="0" smtClean="0">
                <a:ln>
                  <a:noFill/>
                </a:ln>
                <a:solidFill>
                  <a:srgbClr val="002060"/>
                </a:solidFill>
                <a:effectLst/>
                <a:uLnTx/>
                <a:uFillTx/>
                <a:latin typeface="Calibri"/>
              </a:rPr>
              <a:t>Contenu de la sous-épreuve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dirty="0" smtClean="0">
                <a:ln>
                  <a:noFill/>
                </a:ln>
                <a:solidFill>
                  <a:srgbClr val="002060"/>
                </a:solidFill>
                <a:effectLst/>
                <a:uLnTx/>
                <a:uFillTx/>
                <a:latin typeface="Calibri"/>
              </a:rPr>
              <a:t>Cette </a:t>
            </a:r>
            <a:r>
              <a:rPr kumimoji="0" lang="fr-FR" sz="1800" b="1" i="0" u="none" strike="noStrike" kern="0" cap="none" spc="0" normalizeH="0" baseline="0" noProof="0" dirty="0">
                <a:ln>
                  <a:noFill/>
                </a:ln>
                <a:solidFill>
                  <a:srgbClr val="002060"/>
                </a:solidFill>
                <a:effectLst/>
                <a:uLnTx/>
                <a:uFillTx/>
                <a:latin typeface="Calibri"/>
              </a:rPr>
              <a:t>sous-épreuve de communication technique, consiste en la présentation du diagnostic d'un système mécanique réalisé par le (la) candidat (e) au cours de sa formation. Puis, au cours de l'entretien avec la commission d'évaluation, de justifier ses choix et les résultats obtenus.</a:t>
            </a:r>
            <a:endParaRPr kumimoji="0" lang="fr-FR" sz="1800" b="1" i="0" u="none" strike="noStrike" kern="0" cap="none" spc="0" normalizeH="0" baseline="0" noProof="0" dirty="0" smtClean="0">
              <a:ln>
                <a:noFill/>
              </a:ln>
              <a:solidFill>
                <a:srgbClr val="002060"/>
              </a:solidFill>
              <a:effectLst/>
              <a:uLnTx/>
              <a:uFillTx/>
              <a:latin typeface="Calibri"/>
            </a:endParaRPr>
          </a:p>
        </p:txBody>
      </p:sp>
      <p:sp>
        <p:nvSpPr>
          <p:cNvPr id="7" name="Bouton d'action : Précédent 6">
            <a:hlinkClick r:id="rId3" action="ppaction://hlinksldjump" highlightClick="1"/>
          </p:cNvPr>
          <p:cNvSpPr/>
          <p:nvPr/>
        </p:nvSpPr>
        <p:spPr>
          <a:xfrm>
            <a:off x="251520" y="5732392"/>
            <a:ext cx="216024" cy="216024"/>
          </a:xfrm>
          <a:prstGeom prst="actionButtonBackPrevious">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ndParaRPr>
          </a:p>
        </p:txBody>
      </p:sp>
      <p:grpSp>
        <p:nvGrpSpPr>
          <p:cNvPr id="8" name="Groupe 15"/>
          <p:cNvGrpSpPr/>
          <p:nvPr/>
        </p:nvGrpSpPr>
        <p:grpSpPr>
          <a:xfrm>
            <a:off x="4499992" y="604639"/>
            <a:ext cx="4032448" cy="745849"/>
            <a:chOff x="4572000" y="260648"/>
            <a:chExt cx="4032448" cy="745849"/>
          </a:xfrm>
        </p:grpSpPr>
        <p:cxnSp>
          <p:nvCxnSpPr>
            <p:cNvPr id="9" name="Connecteur droit avec flèche 8"/>
            <p:cNvCxnSpPr/>
            <p:nvPr/>
          </p:nvCxnSpPr>
          <p:spPr>
            <a:xfrm>
              <a:off x="4572000" y="620688"/>
              <a:ext cx="4032448" cy="0"/>
            </a:xfrm>
            <a:prstGeom prst="straightConnector1">
              <a:avLst/>
            </a:prstGeom>
            <a:noFill/>
            <a:ln w="50800" cap="flat" cmpd="sng" algn="ctr">
              <a:solidFill>
                <a:sysClr val="windowText" lastClr="000000"/>
              </a:solidFill>
              <a:prstDash val="solid"/>
              <a:tailEnd type="arrow"/>
            </a:ln>
            <a:effectLst/>
          </p:spPr>
        </p:cxnSp>
        <p:cxnSp>
          <p:nvCxnSpPr>
            <p:cNvPr id="10" name="Connecteur droit 9"/>
            <p:cNvCxnSpPr/>
            <p:nvPr/>
          </p:nvCxnSpPr>
          <p:spPr>
            <a:xfrm>
              <a:off x="5868144" y="260648"/>
              <a:ext cx="0" cy="720080"/>
            </a:xfrm>
            <a:prstGeom prst="line">
              <a:avLst/>
            </a:prstGeom>
            <a:noFill/>
            <a:ln w="19050" cap="flat" cmpd="sng" algn="ctr">
              <a:solidFill>
                <a:srgbClr val="000000"/>
              </a:solidFill>
              <a:prstDash val="solid"/>
            </a:ln>
            <a:effectLst/>
          </p:spPr>
        </p:cxnSp>
        <p:cxnSp>
          <p:nvCxnSpPr>
            <p:cNvPr id="11" name="Connecteur droit 10"/>
            <p:cNvCxnSpPr/>
            <p:nvPr/>
          </p:nvCxnSpPr>
          <p:spPr>
            <a:xfrm>
              <a:off x="7164288" y="262211"/>
              <a:ext cx="0" cy="720080"/>
            </a:xfrm>
            <a:prstGeom prst="line">
              <a:avLst/>
            </a:prstGeom>
            <a:noFill/>
            <a:ln w="19050" cap="flat" cmpd="sng" algn="ctr">
              <a:solidFill>
                <a:srgbClr val="000000"/>
              </a:solidFill>
              <a:prstDash val="solid"/>
            </a:ln>
            <a:effectLst/>
          </p:spPr>
        </p:cxnSp>
        <p:sp>
          <p:nvSpPr>
            <p:cNvPr id="12" name="ZoneTexte 11"/>
            <p:cNvSpPr txBox="1"/>
            <p:nvPr/>
          </p:nvSpPr>
          <p:spPr>
            <a:xfrm>
              <a:off x="4860032" y="744887"/>
              <a:ext cx="720080"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dirty="0" smtClean="0">
                  <a:ln>
                    <a:noFill/>
                  </a:ln>
                  <a:solidFill>
                    <a:prstClr val="black"/>
                  </a:solidFill>
                  <a:effectLst/>
                  <a:uLnTx/>
                  <a:uFillTx/>
                  <a:latin typeface="Calibri"/>
                </a:rPr>
                <a:t>Seconde</a:t>
              </a:r>
              <a:endParaRPr kumimoji="0" lang="fr-FR" sz="1100" b="0" i="0" u="none" strike="noStrike" kern="0" cap="none" spc="0" normalizeH="0" baseline="0" noProof="0" dirty="0">
                <a:ln>
                  <a:noFill/>
                </a:ln>
                <a:solidFill>
                  <a:prstClr val="black"/>
                </a:solidFill>
                <a:effectLst/>
                <a:uLnTx/>
                <a:uFillTx/>
                <a:latin typeface="Calibri"/>
              </a:endParaRPr>
            </a:p>
          </p:txBody>
        </p:sp>
        <p:sp>
          <p:nvSpPr>
            <p:cNvPr id="13" name="ZoneTexte 12"/>
            <p:cNvSpPr txBox="1"/>
            <p:nvPr/>
          </p:nvSpPr>
          <p:spPr>
            <a:xfrm>
              <a:off x="6156176" y="744887"/>
              <a:ext cx="720080"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dirty="0" smtClean="0">
                  <a:ln>
                    <a:noFill/>
                  </a:ln>
                  <a:solidFill>
                    <a:prstClr val="black"/>
                  </a:solidFill>
                  <a:effectLst/>
                  <a:uLnTx/>
                  <a:uFillTx/>
                  <a:latin typeface="Calibri"/>
                </a:rPr>
                <a:t>Première</a:t>
              </a:r>
              <a:endParaRPr kumimoji="0" lang="fr-FR" sz="1100" b="0" i="0" u="none" strike="noStrike" kern="0" cap="none" spc="0" normalizeH="0" baseline="0" noProof="0" dirty="0">
                <a:ln>
                  <a:noFill/>
                </a:ln>
                <a:solidFill>
                  <a:prstClr val="black"/>
                </a:solidFill>
                <a:effectLst/>
                <a:uLnTx/>
                <a:uFillTx/>
                <a:latin typeface="Calibri"/>
              </a:endParaRPr>
            </a:p>
          </p:txBody>
        </p:sp>
        <p:sp>
          <p:nvSpPr>
            <p:cNvPr id="14" name="ZoneTexte 13"/>
            <p:cNvSpPr txBox="1"/>
            <p:nvPr/>
          </p:nvSpPr>
          <p:spPr>
            <a:xfrm>
              <a:off x="7452320" y="744887"/>
              <a:ext cx="792088"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dirty="0" smtClean="0">
                  <a:ln>
                    <a:noFill/>
                  </a:ln>
                  <a:solidFill>
                    <a:prstClr val="black"/>
                  </a:solidFill>
                  <a:effectLst/>
                  <a:uLnTx/>
                  <a:uFillTx/>
                  <a:latin typeface="Calibri"/>
                </a:rPr>
                <a:t>Terminale</a:t>
              </a:r>
              <a:endParaRPr kumimoji="0" lang="fr-FR" sz="1100" b="0" i="0" u="none" strike="noStrike" kern="0" cap="none" spc="0" normalizeH="0" baseline="0" noProof="0" dirty="0">
                <a:ln>
                  <a:noFill/>
                </a:ln>
                <a:solidFill>
                  <a:prstClr val="black"/>
                </a:solidFill>
                <a:effectLst/>
                <a:uLnTx/>
                <a:uFillTx/>
                <a:latin typeface="Calibri"/>
              </a:endParaRPr>
            </a:p>
          </p:txBody>
        </p:sp>
      </p:grpSp>
      <p:sp>
        <p:nvSpPr>
          <p:cNvPr id="15" name="Ellipse 14"/>
          <p:cNvSpPr/>
          <p:nvPr/>
        </p:nvSpPr>
        <p:spPr>
          <a:xfrm>
            <a:off x="8106977" y="282737"/>
            <a:ext cx="165112" cy="864096"/>
          </a:xfrm>
          <a:prstGeom prst="ellipse">
            <a:avLst/>
          </a:prstGeom>
          <a:noFill/>
          <a:ln w="25400" cap="flat" cmpd="sng" algn="ctr">
            <a:solidFill>
              <a:srgbClr val="0000FF"/>
            </a:solidFill>
            <a:prstDash val="solid"/>
          </a:ln>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dirty="0">
                <a:ln>
                  <a:noFill/>
                </a:ln>
                <a:solidFill>
                  <a:prstClr val="black"/>
                </a:solidFill>
                <a:effectLst/>
                <a:uLnTx/>
                <a:uFillTx/>
                <a:latin typeface="Calibri"/>
              </a:rPr>
              <a:t>E</a:t>
            </a:r>
            <a:r>
              <a:rPr kumimoji="0" lang="fr-FR" sz="1100" b="0" i="0" u="none" strike="noStrike" kern="0" cap="none" spc="0" normalizeH="0" baseline="0" noProof="0" dirty="0" smtClean="0">
                <a:ln>
                  <a:noFill/>
                </a:ln>
                <a:solidFill>
                  <a:prstClr val="black"/>
                </a:solidFill>
                <a:effectLst/>
                <a:uLnTx/>
                <a:uFillTx/>
                <a:latin typeface="Calibri"/>
              </a:rPr>
              <a:t>2</a:t>
            </a:r>
            <a:endParaRPr kumimoji="0" lang="fr-FR" sz="1100" b="0" i="0" u="none" strike="noStrike" kern="0" cap="none" spc="0" normalizeH="0" baseline="0" noProof="0" dirty="0">
              <a:ln>
                <a:noFill/>
              </a:ln>
              <a:solidFill>
                <a:prstClr val="black"/>
              </a:solidFill>
              <a:effectLst/>
              <a:uLnTx/>
              <a:uFillTx/>
              <a:latin typeface="Calibri"/>
            </a:endParaRPr>
          </a:p>
        </p:txBody>
      </p:sp>
      <p:sp>
        <p:nvSpPr>
          <p:cNvPr id="16" name="Ellipse 15"/>
          <p:cNvSpPr/>
          <p:nvPr/>
        </p:nvSpPr>
        <p:spPr>
          <a:xfrm>
            <a:off x="7444598" y="282737"/>
            <a:ext cx="165112" cy="864096"/>
          </a:xfrm>
          <a:prstGeom prst="ellipse">
            <a:avLst/>
          </a:prstGeom>
          <a:noFill/>
          <a:ln w="25400" cap="flat" cmpd="sng" algn="ctr">
            <a:solidFill>
              <a:srgbClr val="0000FF"/>
            </a:solidFill>
            <a:prstDash val="solid"/>
          </a:ln>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dirty="0" smtClean="0">
                <a:ln>
                  <a:noFill/>
                </a:ln>
                <a:solidFill>
                  <a:prstClr val="black"/>
                </a:solidFill>
                <a:effectLst/>
                <a:uLnTx/>
                <a:uFillTx/>
                <a:latin typeface="Calibri"/>
              </a:rPr>
              <a:t>E31</a:t>
            </a:r>
            <a:endParaRPr kumimoji="0" lang="fr-FR" sz="1100" b="0" i="0" u="none" strike="noStrike" kern="0" cap="none" spc="0" normalizeH="0" baseline="0" noProof="0" dirty="0">
              <a:ln>
                <a:noFill/>
              </a:ln>
              <a:solidFill>
                <a:prstClr val="black"/>
              </a:solidFill>
              <a:effectLst/>
              <a:uLnTx/>
              <a:uFillTx/>
              <a:latin typeface="Calibri"/>
            </a:endParaRPr>
          </a:p>
        </p:txBody>
      </p:sp>
      <p:sp>
        <p:nvSpPr>
          <p:cNvPr id="17" name="Ellipse 16"/>
          <p:cNvSpPr/>
          <p:nvPr/>
        </p:nvSpPr>
        <p:spPr>
          <a:xfrm>
            <a:off x="7668344" y="282737"/>
            <a:ext cx="165112" cy="864096"/>
          </a:xfrm>
          <a:prstGeom prst="ellipse">
            <a:avLst/>
          </a:prstGeom>
          <a:solidFill>
            <a:srgbClr val="0000FF"/>
          </a:solidFill>
          <a:ln w="25400" cap="flat" cmpd="sng" algn="ctr">
            <a:solidFill>
              <a:srgbClr val="0000FF"/>
            </a:solidFill>
            <a:prstDash val="solid"/>
          </a:ln>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dirty="0" smtClean="0">
                <a:ln>
                  <a:noFill/>
                </a:ln>
                <a:solidFill>
                  <a:srgbClr val="FFFF00"/>
                </a:solidFill>
                <a:effectLst/>
                <a:uLnTx/>
                <a:uFillTx/>
                <a:latin typeface="Calibri"/>
              </a:rPr>
              <a:t>E32</a:t>
            </a:r>
            <a:endParaRPr kumimoji="0" lang="fr-FR" sz="1100" b="0" i="0" u="none" strike="noStrike" kern="0" cap="none" spc="0" normalizeH="0" baseline="0" noProof="0" dirty="0">
              <a:ln>
                <a:noFill/>
              </a:ln>
              <a:solidFill>
                <a:srgbClr val="FFFF00"/>
              </a:solidFill>
              <a:effectLst/>
              <a:uLnTx/>
              <a:uFillTx/>
              <a:latin typeface="Calibri"/>
            </a:endParaRPr>
          </a:p>
        </p:txBody>
      </p:sp>
      <p:sp>
        <p:nvSpPr>
          <p:cNvPr id="18" name="Ellipse 17"/>
          <p:cNvSpPr/>
          <p:nvPr/>
        </p:nvSpPr>
        <p:spPr>
          <a:xfrm>
            <a:off x="7884368" y="282737"/>
            <a:ext cx="165112" cy="864096"/>
          </a:xfrm>
          <a:prstGeom prst="ellipse">
            <a:avLst/>
          </a:prstGeom>
          <a:noFill/>
          <a:ln w="25400" cap="flat" cmpd="sng" algn="ctr">
            <a:solidFill>
              <a:srgbClr val="0000FF"/>
            </a:solidFill>
            <a:prstDash val="solid"/>
          </a:ln>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dirty="0" smtClean="0">
                <a:ln>
                  <a:noFill/>
                </a:ln>
                <a:solidFill>
                  <a:prstClr val="black"/>
                </a:solidFill>
                <a:effectLst/>
                <a:uLnTx/>
                <a:uFillTx/>
                <a:latin typeface="Calibri"/>
              </a:rPr>
              <a:t>E33</a:t>
            </a:r>
            <a:endParaRPr kumimoji="0" lang="fr-FR" sz="1100" b="0" i="0" u="none" strike="noStrike" kern="0" cap="none" spc="0" normalizeH="0" baseline="0" noProof="0" dirty="0">
              <a:ln>
                <a:noFill/>
              </a:ln>
              <a:solidFill>
                <a:prstClr val="black"/>
              </a:solidFill>
              <a:effectLst/>
              <a:uLnTx/>
              <a:uFillTx/>
              <a:latin typeface="Calibri"/>
            </a:endParaRPr>
          </a:p>
        </p:txBody>
      </p:sp>
      <p:sp>
        <p:nvSpPr>
          <p:cNvPr id="19" name="Ellipse 18"/>
          <p:cNvSpPr/>
          <p:nvPr/>
        </p:nvSpPr>
        <p:spPr>
          <a:xfrm>
            <a:off x="6516216" y="282737"/>
            <a:ext cx="165112" cy="864096"/>
          </a:xfrm>
          <a:prstGeom prst="ellipse">
            <a:avLst/>
          </a:prstGeom>
          <a:noFill/>
          <a:ln w="25400" cap="flat" cmpd="sng" algn="ctr">
            <a:solidFill>
              <a:srgbClr val="008000"/>
            </a:solidFill>
            <a:prstDash val="solid"/>
          </a:ln>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dirty="0" smtClean="0">
                <a:ln>
                  <a:noFill/>
                </a:ln>
                <a:solidFill>
                  <a:prstClr val="black"/>
                </a:solidFill>
                <a:effectLst/>
                <a:uLnTx/>
                <a:uFillTx/>
                <a:latin typeface="Calibri"/>
              </a:rPr>
              <a:t>EP2</a:t>
            </a:r>
            <a:endParaRPr kumimoji="0" lang="fr-FR" sz="1100" b="0" i="0" u="none" strike="noStrike" kern="0" cap="none" spc="0" normalizeH="0" baseline="0" noProof="0" dirty="0">
              <a:ln>
                <a:noFill/>
              </a:ln>
              <a:solidFill>
                <a:prstClr val="black"/>
              </a:solidFill>
              <a:effectLst/>
              <a:uLnTx/>
              <a:uFillTx/>
              <a:latin typeface="Calibri"/>
            </a:endParaRPr>
          </a:p>
        </p:txBody>
      </p:sp>
      <p:sp>
        <p:nvSpPr>
          <p:cNvPr id="20" name="Ellipse 19"/>
          <p:cNvSpPr/>
          <p:nvPr/>
        </p:nvSpPr>
        <p:spPr>
          <a:xfrm>
            <a:off x="6166724" y="282737"/>
            <a:ext cx="165112" cy="864096"/>
          </a:xfrm>
          <a:prstGeom prst="ellipse">
            <a:avLst/>
          </a:prstGeom>
          <a:noFill/>
          <a:ln w="25400" cap="flat" cmpd="sng" algn="ctr">
            <a:solidFill>
              <a:srgbClr val="008000"/>
            </a:solidFill>
            <a:prstDash val="solid"/>
          </a:ln>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dirty="0" smtClean="0">
                <a:ln>
                  <a:noFill/>
                </a:ln>
                <a:solidFill>
                  <a:prstClr val="black"/>
                </a:solidFill>
                <a:effectLst/>
                <a:uLnTx/>
                <a:uFillTx/>
                <a:latin typeface="Calibri"/>
              </a:rPr>
              <a:t>EP1</a:t>
            </a:r>
            <a:endParaRPr kumimoji="0" lang="fr-FR" sz="1100" b="0" i="0" u="none" strike="noStrike" kern="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20381543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à coins arrondis 2"/>
          <p:cNvSpPr/>
          <p:nvPr/>
        </p:nvSpPr>
        <p:spPr>
          <a:xfrm>
            <a:off x="251520" y="525044"/>
            <a:ext cx="3672408" cy="1463796"/>
          </a:xfrm>
          <a:prstGeom prst="roundRect">
            <a:avLst>
              <a:gd name="adj" fmla="val 37501"/>
            </a:avLst>
          </a:prstGeom>
          <a:noFill/>
          <a:ln w="57150" cmpd="sng">
            <a:solidFill>
              <a:srgbClr val="0000FF"/>
            </a:solidFill>
          </a:ln>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3200" b="1" i="0" u="none" strike="noStrike" kern="0" cap="none" spc="0" normalizeH="0" baseline="0" noProof="0" dirty="0" smtClean="0">
                <a:ln>
                  <a:noFill/>
                </a:ln>
                <a:solidFill>
                  <a:srgbClr val="0000FF"/>
                </a:solidFill>
                <a:effectLst/>
                <a:uLnTx/>
                <a:uFillTx/>
                <a:latin typeface="Calibri"/>
              </a:rPr>
              <a:t>Bac Pro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dirty="0" smtClean="0">
                <a:ln>
                  <a:noFill/>
                </a:ln>
                <a:solidFill>
                  <a:srgbClr val="002060"/>
                </a:solidFill>
                <a:effectLst/>
                <a:uLnTx/>
                <a:uFillTx/>
                <a:latin typeface="Calibri"/>
              </a:rPr>
              <a:t>E33 : Diagnostic d'un système piloté</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smtClean="0">
                <a:ln>
                  <a:noFill/>
                </a:ln>
                <a:solidFill>
                  <a:srgbClr val="002060"/>
                </a:solidFill>
                <a:effectLst/>
                <a:uLnTx/>
                <a:uFillTx/>
                <a:latin typeface="Calibri"/>
              </a:rPr>
              <a:t>Sous-épreuve Pratique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smtClean="0">
                <a:ln>
                  <a:noFill/>
                </a:ln>
                <a:solidFill>
                  <a:srgbClr val="002060"/>
                </a:solidFill>
                <a:effectLst/>
                <a:uLnTx/>
                <a:uFillTx/>
                <a:latin typeface="Calibri"/>
              </a:rPr>
              <a:t>CCF , durée ponctuelle 3h </a:t>
            </a:r>
            <a:endParaRPr kumimoji="0" lang="en-GB" sz="1200" b="0" i="0" u="none" strike="noStrike" kern="0" cap="none" spc="0" normalizeH="0" baseline="0" noProof="0" dirty="0" smtClean="0">
              <a:ln>
                <a:noFill/>
              </a:ln>
              <a:solidFill>
                <a:srgbClr val="002060"/>
              </a:solidFill>
              <a:effectLst/>
              <a:uLnTx/>
              <a:uFillTx/>
              <a:latin typeface="Calibri"/>
            </a:endParaRPr>
          </a:p>
        </p:txBody>
      </p:sp>
      <p:sp>
        <p:nvSpPr>
          <p:cNvPr id="4" name="Rectangle à coins arrondis 3"/>
          <p:cNvSpPr/>
          <p:nvPr/>
        </p:nvSpPr>
        <p:spPr>
          <a:xfrm>
            <a:off x="3923928" y="1628800"/>
            <a:ext cx="4939670" cy="1512168"/>
          </a:xfrm>
          <a:prstGeom prst="roundRect">
            <a:avLst>
              <a:gd name="adj" fmla="val 37501"/>
            </a:avLst>
          </a:prstGeom>
          <a:solidFill>
            <a:srgbClr val="FFFF99"/>
          </a:solidFill>
          <a:ln>
            <a:noFill/>
          </a:ln>
          <a:effectLst>
            <a:outerShdw blurRad="40000" dist="23000" dir="5400000" rotWithShape="0">
              <a:srgbClr val="000000">
                <a:alpha val="35000"/>
              </a:srgbClr>
            </a:outerShdw>
          </a:effectLst>
          <a:scene3d>
            <a:camera prst="isometricOffAxis2Left"/>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dirty="0" smtClean="0">
                <a:ln>
                  <a:noFill/>
                </a:ln>
                <a:solidFill>
                  <a:srgbClr val="002060"/>
                </a:solidFill>
                <a:effectLst/>
                <a:uLnTx/>
                <a:uFillTx/>
                <a:latin typeface="Calibri"/>
              </a:rPr>
              <a:t>Activités et tâches de référence :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smtClean="0">
                <a:ln>
                  <a:noFill/>
                </a:ln>
                <a:solidFill>
                  <a:srgbClr val="002060"/>
                </a:solidFill>
                <a:effectLst/>
                <a:uLnTx/>
                <a:uFillTx/>
                <a:latin typeface="Calibri"/>
              </a:rPr>
              <a:t>A2 T2.1 </a:t>
            </a:r>
            <a:r>
              <a:rPr kumimoji="0" lang="fr-FR" sz="1200" b="0" i="0" u="none" strike="noStrike" kern="0" cap="none" spc="0" normalizeH="0" baseline="0" noProof="0" dirty="0">
                <a:ln>
                  <a:noFill/>
                </a:ln>
                <a:solidFill>
                  <a:srgbClr val="002060"/>
                </a:solidFill>
                <a:effectLst/>
                <a:uLnTx/>
                <a:uFillTx/>
                <a:latin typeface="Calibri"/>
              </a:rPr>
              <a:t>: </a:t>
            </a:r>
            <a:r>
              <a:rPr kumimoji="0" lang="fr-FR" sz="1200" b="0" i="0" u="none" strike="noStrike" kern="0" cap="none" spc="0" normalizeH="0" baseline="0" noProof="0" dirty="0" smtClean="0">
                <a:ln>
                  <a:noFill/>
                </a:ln>
                <a:solidFill>
                  <a:srgbClr val="002060"/>
                </a:solidFill>
                <a:effectLst/>
                <a:uLnTx/>
                <a:uFillTx/>
                <a:latin typeface="Calibri"/>
              </a:rPr>
              <a:t>Confirmer, constater un dysfonctionnement, une anomalie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smtClean="0">
                <a:ln>
                  <a:noFill/>
                </a:ln>
                <a:solidFill>
                  <a:srgbClr val="002060"/>
                </a:solidFill>
                <a:effectLst/>
                <a:uLnTx/>
                <a:uFillTx/>
                <a:latin typeface="Calibri"/>
              </a:rPr>
              <a:t>A2 T2.2 : Identifier les systèmes, les sous-ensembles, éléments défectueux</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smtClean="0">
                <a:ln>
                  <a:noFill/>
                </a:ln>
                <a:solidFill>
                  <a:srgbClr val="002060"/>
                </a:solidFill>
                <a:effectLst/>
                <a:uLnTx/>
                <a:uFillTx/>
                <a:latin typeface="Calibri"/>
              </a:rPr>
              <a:t>A2 T2.3 : Proposer des solutions correctives</a:t>
            </a:r>
          </a:p>
        </p:txBody>
      </p:sp>
      <p:sp>
        <p:nvSpPr>
          <p:cNvPr id="5" name="Rectangle à coins arrondis 4"/>
          <p:cNvSpPr/>
          <p:nvPr/>
        </p:nvSpPr>
        <p:spPr>
          <a:xfrm>
            <a:off x="217896" y="2996952"/>
            <a:ext cx="5269415" cy="1080120"/>
          </a:xfrm>
          <a:prstGeom prst="roundRect">
            <a:avLst>
              <a:gd name="adj" fmla="val 36482"/>
            </a:avLst>
          </a:prstGeom>
          <a:solidFill>
            <a:srgbClr val="FF7C80"/>
          </a:solidFill>
          <a:ln>
            <a:noFill/>
          </a:ln>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dirty="0" smtClean="0">
                <a:ln>
                  <a:noFill/>
                </a:ln>
                <a:solidFill>
                  <a:srgbClr val="002060"/>
                </a:solidFill>
                <a:effectLst/>
                <a:uLnTx/>
                <a:uFillTx/>
                <a:latin typeface="Calibri"/>
              </a:rPr>
              <a:t>Compétences ciblées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smtClean="0">
                <a:ln>
                  <a:noFill/>
                </a:ln>
                <a:solidFill>
                  <a:srgbClr val="002060"/>
                </a:solidFill>
                <a:effectLst/>
                <a:uLnTx/>
                <a:uFillTx/>
                <a:latin typeface="Calibri"/>
              </a:rPr>
              <a:t>C2.3 : Effectuer le diagnostic d'un système piloté</a:t>
            </a:r>
            <a:endParaRPr kumimoji="0" lang="fr-FR" sz="1800" b="0" i="0" u="none" strike="noStrike" kern="0" cap="none" spc="0" normalizeH="0" baseline="0" noProof="0" dirty="0">
              <a:ln>
                <a:noFill/>
              </a:ln>
              <a:solidFill>
                <a:srgbClr val="002060"/>
              </a:solidFill>
              <a:effectLst/>
              <a:uLnTx/>
              <a:uFillTx/>
              <a:latin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smtClean="0">
                <a:ln>
                  <a:noFill/>
                </a:ln>
                <a:solidFill>
                  <a:srgbClr val="002060"/>
                </a:solidFill>
                <a:effectLst/>
                <a:uLnTx/>
                <a:uFillTx/>
                <a:latin typeface="Calibri"/>
              </a:rPr>
              <a:t>C3.2 : Effectuer les mesures sur véhicule </a:t>
            </a:r>
            <a:endParaRPr kumimoji="0" lang="fr-FR" sz="1800" b="0" i="0" u="none" strike="noStrike" kern="0" cap="none" spc="0" normalizeH="0" baseline="0" noProof="0" dirty="0">
              <a:ln>
                <a:noFill/>
              </a:ln>
              <a:solidFill>
                <a:srgbClr val="002060"/>
              </a:solidFill>
              <a:effectLst/>
              <a:uLnTx/>
              <a:uFillTx/>
              <a:latin typeface="Calibri"/>
            </a:endParaRPr>
          </a:p>
        </p:txBody>
      </p:sp>
      <p:sp>
        <p:nvSpPr>
          <p:cNvPr id="6" name="Rectangle à coins arrondis 5"/>
          <p:cNvSpPr/>
          <p:nvPr/>
        </p:nvSpPr>
        <p:spPr>
          <a:xfrm>
            <a:off x="2886227" y="4443362"/>
            <a:ext cx="5616624" cy="1433910"/>
          </a:xfrm>
          <a:prstGeom prst="roundRect">
            <a:avLst>
              <a:gd name="adj" fmla="val 37501"/>
            </a:avLst>
          </a:prstGeom>
          <a:solidFill>
            <a:srgbClr val="00B0F0"/>
          </a:solidFill>
          <a:ln>
            <a:noFill/>
          </a:ln>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dirty="0" smtClean="0">
                <a:ln>
                  <a:noFill/>
                </a:ln>
                <a:solidFill>
                  <a:srgbClr val="002060"/>
                </a:solidFill>
                <a:effectLst/>
                <a:uLnTx/>
                <a:uFillTx/>
                <a:latin typeface="Calibri"/>
              </a:rPr>
              <a:t>Contenu de la sous-épreuve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dirty="0" smtClean="0">
                <a:ln>
                  <a:noFill/>
                </a:ln>
                <a:solidFill>
                  <a:srgbClr val="002060"/>
                </a:solidFill>
                <a:effectLst/>
                <a:uLnTx/>
                <a:uFillTx/>
                <a:latin typeface="Calibri"/>
              </a:rPr>
              <a:t>Réalisée sous forme de travaux pratiques sur un véhicule présentant un dysfonctionnement sur un système piloté, elle prend appui sur les indications consignées dans l'ordre de réparation</a:t>
            </a:r>
          </a:p>
        </p:txBody>
      </p:sp>
      <p:sp>
        <p:nvSpPr>
          <p:cNvPr id="7" name="Bouton d'action : Précédent 6">
            <a:hlinkClick r:id="rId3" action="ppaction://hlinksldjump" highlightClick="1"/>
          </p:cNvPr>
          <p:cNvSpPr/>
          <p:nvPr/>
        </p:nvSpPr>
        <p:spPr>
          <a:xfrm>
            <a:off x="251520" y="5769260"/>
            <a:ext cx="216024" cy="216024"/>
          </a:xfrm>
          <a:prstGeom prst="actionButtonBackPrevious">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ndParaRPr>
          </a:p>
        </p:txBody>
      </p:sp>
      <p:grpSp>
        <p:nvGrpSpPr>
          <p:cNvPr id="8" name="Groupe 15"/>
          <p:cNvGrpSpPr/>
          <p:nvPr/>
        </p:nvGrpSpPr>
        <p:grpSpPr>
          <a:xfrm>
            <a:off x="4499992" y="604639"/>
            <a:ext cx="4032448" cy="745849"/>
            <a:chOff x="4572000" y="260648"/>
            <a:chExt cx="4032448" cy="745849"/>
          </a:xfrm>
        </p:grpSpPr>
        <p:cxnSp>
          <p:nvCxnSpPr>
            <p:cNvPr id="9" name="Connecteur droit avec flèche 8"/>
            <p:cNvCxnSpPr/>
            <p:nvPr/>
          </p:nvCxnSpPr>
          <p:spPr>
            <a:xfrm>
              <a:off x="4572000" y="620688"/>
              <a:ext cx="4032448" cy="0"/>
            </a:xfrm>
            <a:prstGeom prst="straightConnector1">
              <a:avLst/>
            </a:prstGeom>
            <a:noFill/>
            <a:ln w="50800" cap="flat" cmpd="sng" algn="ctr">
              <a:solidFill>
                <a:sysClr val="windowText" lastClr="000000"/>
              </a:solidFill>
              <a:prstDash val="solid"/>
              <a:tailEnd type="arrow"/>
            </a:ln>
            <a:effectLst/>
          </p:spPr>
        </p:cxnSp>
        <p:cxnSp>
          <p:nvCxnSpPr>
            <p:cNvPr id="10" name="Connecteur droit 9"/>
            <p:cNvCxnSpPr/>
            <p:nvPr/>
          </p:nvCxnSpPr>
          <p:spPr>
            <a:xfrm>
              <a:off x="5868144" y="260648"/>
              <a:ext cx="0" cy="720080"/>
            </a:xfrm>
            <a:prstGeom prst="line">
              <a:avLst/>
            </a:prstGeom>
            <a:noFill/>
            <a:ln w="19050" cap="flat" cmpd="sng" algn="ctr">
              <a:solidFill>
                <a:srgbClr val="000000"/>
              </a:solidFill>
              <a:prstDash val="solid"/>
            </a:ln>
            <a:effectLst/>
          </p:spPr>
        </p:cxnSp>
        <p:cxnSp>
          <p:nvCxnSpPr>
            <p:cNvPr id="11" name="Connecteur droit 10"/>
            <p:cNvCxnSpPr/>
            <p:nvPr/>
          </p:nvCxnSpPr>
          <p:spPr>
            <a:xfrm>
              <a:off x="7164288" y="262211"/>
              <a:ext cx="0" cy="720080"/>
            </a:xfrm>
            <a:prstGeom prst="line">
              <a:avLst/>
            </a:prstGeom>
            <a:noFill/>
            <a:ln w="19050" cap="flat" cmpd="sng" algn="ctr">
              <a:solidFill>
                <a:srgbClr val="000000"/>
              </a:solidFill>
              <a:prstDash val="solid"/>
            </a:ln>
            <a:effectLst/>
          </p:spPr>
        </p:cxnSp>
        <p:sp>
          <p:nvSpPr>
            <p:cNvPr id="12" name="ZoneTexte 11"/>
            <p:cNvSpPr txBox="1"/>
            <p:nvPr/>
          </p:nvSpPr>
          <p:spPr>
            <a:xfrm>
              <a:off x="4860032" y="744887"/>
              <a:ext cx="720080"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dirty="0" smtClean="0">
                  <a:ln>
                    <a:noFill/>
                  </a:ln>
                  <a:solidFill>
                    <a:prstClr val="black"/>
                  </a:solidFill>
                  <a:effectLst/>
                  <a:uLnTx/>
                  <a:uFillTx/>
                  <a:latin typeface="Calibri"/>
                </a:rPr>
                <a:t>Seconde</a:t>
              </a:r>
              <a:endParaRPr kumimoji="0" lang="fr-FR" sz="1100" b="0" i="0" u="none" strike="noStrike" kern="0" cap="none" spc="0" normalizeH="0" baseline="0" noProof="0" dirty="0">
                <a:ln>
                  <a:noFill/>
                </a:ln>
                <a:solidFill>
                  <a:prstClr val="black"/>
                </a:solidFill>
                <a:effectLst/>
                <a:uLnTx/>
                <a:uFillTx/>
                <a:latin typeface="Calibri"/>
              </a:endParaRPr>
            </a:p>
          </p:txBody>
        </p:sp>
        <p:sp>
          <p:nvSpPr>
            <p:cNvPr id="13" name="ZoneTexte 12"/>
            <p:cNvSpPr txBox="1"/>
            <p:nvPr/>
          </p:nvSpPr>
          <p:spPr>
            <a:xfrm>
              <a:off x="6156176" y="744887"/>
              <a:ext cx="720080"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dirty="0" smtClean="0">
                  <a:ln>
                    <a:noFill/>
                  </a:ln>
                  <a:solidFill>
                    <a:prstClr val="black"/>
                  </a:solidFill>
                  <a:effectLst/>
                  <a:uLnTx/>
                  <a:uFillTx/>
                  <a:latin typeface="Calibri"/>
                </a:rPr>
                <a:t>Première</a:t>
              </a:r>
              <a:endParaRPr kumimoji="0" lang="fr-FR" sz="1100" b="0" i="0" u="none" strike="noStrike" kern="0" cap="none" spc="0" normalizeH="0" baseline="0" noProof="0" dirty="0">
                <a:ln>
                  <a:noFill/>
                </a:ln>
                <a:solidFill>
                  <a:prstClr val="black"/>
                </a:solidFill>
                <a:effectLst/>
                <a:uLnTx/>
                <a:uFillTx/>
                <a:latin typeface="Calibri"/>
              </a:endParaRPr>
            </a:p>
          </p:txBody>
        </p:sp>
        <p:sp>
          <p:nvSpPr>
            <p:cNvPr id="14" name="ZoneTexte 13"/>
            <p:cNvSpPr txBox="1"/>
            <p:nvPr/>
          </p:nvSpPr>
          <p:spPr>
            <a:xfrm>
              <a:off x="7452320" y="744887"/>
              <a:ext cx="792088"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dirty="0" smtClean="0">
                  <a:ln>
                    <a:noFill/>
                  </a:ln>
                  <a:solidFill>
                    <a:prstClr val="black"/>
                  </a:solidFill>
                  <a:effectLst/>
                  <a:uLnTx/>
                  <a:uFillTx/>
                  <a:latin typeface="Calibri"/>
                </a:rPr>
                <a:t>Terminale</a:t>
              </a:r>
              <a:endParaRPr kumimoji="0" lang="fr-FR" sz="1100" b="0" i="0" u="none" strike="noStrike" kern="0" cap="none" spc="0" normalizeH="0" baseline="0" noProof="0" dirty="0">
                <a:ln>
                  <a:noFill/>
                </a:ln>
                <a:solidFill>
                  <a:prstClr val="black"/>
                </a:solidFill>
                <a:effectLst/>
                <a:uLnTx/>
                <a:uFillTx/>
                <a:latin typeface="Calibri"/>
              </a:endParaRPr>
            </a:p>
          </p:txBody>
        </p:sp>
      </p:grpSp>
      <p:sp>
        <p:nvSpPr>
          <p:cNvPr id="15" name="Ellipse 14"/>
          <p:cNvSpPr/>
          <p:nvPr/>
        </p:nvSpPr>
        <p:spPr>
          <a:xfrm>
            <a:off x="8106977" y="282737"/>
            <a:ext cx="165112" cy="864096"/>
          </a:xfrm>
          <a:prstGeom prst="ellipse">
            <a:avLst/>
          </a:prstGeom>
          <a:solidFill>
            <a:srgbClr val="FFFFFF"/>
          </a:solidFill>
          <a:ln w="25400" cap="flat" cmpd="sng" algn="ctr">
            <a:solidFill>
              <a:srgbClr val="0000FF"/>
            </a:solidFill>
            <a:prstDash val="solid"/>
          </a:ln>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dirty="0">
                <a:ln>
                  <a:noFill/>
                </a:ln>
                <a:solidFill>
                  <a:prstClr val="black"/>
                </a:solidFill>
                <a:effectLst/>
                <a:uLnTx/>
                <a:uFillTx/>
                <a:latin typeface="Calibri"/>
              </a:rPr>
              <a:t>E</a:t>
            </a:r>
            <a:r>
              <a:rPr kumimoji="0" lang="fr-FR" sz="1100" b="0" i="0" u="none" strike="noStrike" kern="0" cap="none" spc="0" normalizeH="0" baseline="0" noProof="0" dirty="0" smtClean="0">
                <a:ln>
                  <a:noFill/>
                </a:ln>
                <a:solidFill>
                  <a:prstClr val="black"/>
                </a:solidFill>
                <a:effectLst/>
                <a:uLnTx/>
                <a:uFillTx/>
                <a:latin typeface="Calibri"/>
              </a:rPr>
              <a:t>2</a:t>
            </a:r>
            <a:endParaRPr kumimoji="0" lang="fr-FR" sz="1100" b="0" i="0" u="none" strike="noStrike" kern="0" cap="none" spc="0" normalizeH="0" baseline="0" noProof="0" dirty="0">
              <a:ln>
                <a:noFill/>
              </a:ln>
              <a:solidFill>
                <a:prstClr val="black"/>
              </a:solidFill>
              <a:effectLst/>
              <a:uLnTx/>
              <a:uFillTx/>
              <a:latin typeface="Calibri"/>
            </a:endParaRPr>
          </a:p>
        </p:txBody>
      </p:sp>
      <p:sp>
        <p:nvSpPr>
          <p:cNvPr id="16" name="Ellipse 15"/>
          <p:cNvSpPr/>
          <p:nvPr/>
        </p:nvSpPr>
        <p:spPr>
          <a:xfrm>
            <a:off x="7444598" y="282737"/>
            <a:ext cx="165112" cy="864096"/>
          </a:xfrm>
          <a:prstGeom prst="ellipse">
            <a:avLst/>
          </a:prstGeom>
          <a:solidFill>
            <a:schemeClr val="bg1"/>
          </a:solidFill>
          <a:ln w="25400" cap="flat" cmpd="sng" algn="ctr">
            <a:solidFill>
              <a:srgbClr val="0000FF"/>
            </a:solidFill>
            <a:prstDash val="solid"/>
          </a:ln>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dirty="0" smtClean="0">
                <a:ln>
                  <a:noFill/>
                </a:ln>
                <a:solidFill>
                  <a:schemeClr val="tx2"/>
                </a:solidFill>
                <a:effectLst/>
                <a:uLnTx/>
                <a:uFillTx/>
                <a:latin typeface="Calibri"/>
              </a:rPr>
              <a:t>E31</a:t>
            </a:r>
            <a:endParaRPr kumimoji="0" lang="fr-FR" sz="1100" b="0" i="0" u="none" strike="noStrike" kern="0" cap="none" spc="0" normalizeH="0" baseline="0" noProof="0" dirty="0">
              <a:ln>
                <a:noFill/>
              </a:ln>
              <a:solidFill>
                <a:schemeClr val="tx2"/>
              </a:solidFill>
              <a:effectLst/>
              <a:uLnTx/>
              <a:uFillTx/>
              <a:latin typeface="Calibri"/>
            </a:endParaRPr>
          </a:p>
        </p:txBody>
      </p:sp>
      <p:sp>
        <p:nvSpPr>
          <p:cNvPr id="17" name="Ellipse 16"/>
          <p:cNvSpPr/>
          <p:nvPr/>
        </p:nvSpPr>
        <p:spPr>
          <a:xfrm>
            <a:off x="7668344" y="282737"/>
            <a:ext cx="165112" cy="864096"/>
          </a:xfrm>
          <a:prstGeom prst="ellipse">
            <a:avLst/>
          </a:prstGeom>
          <a:noFill/>
          <a:ln w="25400" cap="flat" cmpd="sng" algn="ctr">
            <a:solidFill>
              <a:srgbClr val="0000FF"/>
            </a:solidFill>
            <a:prstDash val="solid"/>
          </a:ln>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dirty="0" smtClean="0">
                <a:ln>
                  <a:noFill/>
                </a:ln>
                <a:solidFill>
                  <a:prstClr val="black"/>
                </a:solidFill>
                <a:effectLst/>
                <a:uLnTx/>
                <a:uFillTx/>
                <a:latin typeface="Calibri"/>
              </a:rPr>
              <a:t>E32</a:t>
            </a:r>
            <a:endParaRPr kumimoji="0" lang="fr-FR" sz="1100" b="0" i="0" u="none" strike="noStrike" kern="0" cap="none" spc="0" normalizeH="0" baseline="0" noProof="0" dirty="0">
              <a:ln>
                <a:noFill/>
              </a:ln>
              <a:solidFill>
                <a:prstClr val="black"/>
              </a:solidFill>
              <a:effectLst/>
              <a:uLnTx/>
              <a:uFillTx/>
              <a:latin typeface="Calibri"/>
            </a:endParaRPr>
          </a:p>
        </p:txBody>
      </p:sp>
      <p:sp>
        <p:nvSpPr>
          <p:cNvPr id="18" name="Ellipse 17"/>
          <p:cNvSpPr/>
          <p:nvPr/>
        </p:nvSpPr>
        <p:spPr>
          <a:xfrm>
            <a:off x="7884368" y="282737"/>
            <a:ext cx="165112" cy="864096"/>
          </a:xfrm>
          <a:prstGeom prst="ellipse">
            <a:avLst/>
          </a:prstGeom>
          <a:solidFill>
            <a:srgbClr val="0000FF"/>
          </a:solidFill>
          <a:ln w="25400" cap="flat" cmpd="sng" algn="ctr">
            <a:solidFill>
              <a:srgbClr val="0000FF"/>
            </a:solidFill>
            <a:prstDash val="solid"/>
          </a:ln>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dirty="0" smtClean="0">
                <a:ln>
                  <a:noFill/>
                </a:ln>
                <a:solidFill>
                  <a:srgbClr val="FFFF00"/>
                </a:solidFill>
                <a:effectLst/>
                <a:uLnTx/>
                <a:uFillTx/>
                <a:latin typeface="Calibri"/>
              </a:rPr>
              <a:t>E33</a:t>
            </a:r>
            <a:endParaRPr kumimoji="0" lang="fr-FR" sz="1100" b="0" i="0" u="none" strike="noStrike" kern="0" cap="none" spc="0" normalizeH="0" baseline="0" noProof="0" dirty="0">
              <a:ln>
                <a:noFill/>
              </a:ln>
              <a:solidFill>
                <a:srgbClr val="FFFF00"/>
              </a:solidFill>
              <a:effectLst/>
              <a:uLnTx/>
              <a:uFillTx/>
              <a:latin typeface="Calibri"/>
            </a:endParaRPr>
          </a:p>
        </p:txBody>
      </p:sp>
      <p:sp>
        <p:nvSpPr>
          <p:cNvPr id="19" name="Ellipse 18"/>
          <p:cNvSpPr/>
          <p:nvPr/>
        </p:nvSpPr>
        <p:spPr>
          <a:xfrm>
            <a:off x="6516216" y="282737"/>
            <a:ext cx="165112" cy="864096"/>
          </a:xfrm>
          <a:prstGeom prst="ellipse">
            <a:avLst/>
          </a:prstGeom>
          <a:noFill/>
          <a:ln w="25400" cap="flat" cmpd="sng" algn="ctr">
            <a:solidFill>
              <a:srgbClr val="008000"/>
            </a:solidFill>
            <a:prstDash val="solid"/>
          </a:ln>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dirty="0" smtClean="0">
                <a:ln>
                  <a:noFill/>
                </a:ln>
                <a:solidFill>
                  <a:prstClr val="black"/>
                </a:solidFill>
                <a:effectLst/>
                <a:uLnTx/>
                <a:uFillTx/>
                <a:latin typeface="Calibri"/>
              </a:rPr>
              <a:t>EP2</a:t>
            </a:r>
            <a:endParaRPr kumimoji="0" lang="fr-FR" sz="1100" b="0" i="0" u="none" strike="noStrike" kern="0" cap="none" spc="0" normalizeH="0" baseline="0" noProof="0" dirty="0">
              <a:ln>
                <a:noFill/>
              </a:ln>
              <a:solidFill>
                <a:prstClr val="black"/>
              </a:solidFill>
              <a:effectLst/>
              <a:uLnTx/>
              <a:uFillTx/>
              <a:latin typeface="Calibri"/>
            </a:endParaRPr>
          </a:p>
        </p:txBody>
      </p:sp>
      <p:sp>
        <p:nvSpPr>
          <p:cNvPr id="20" name="Ellipse 19"/>
          <p:cNvSpPr/>
          <p:nvPr/>
        </p:nvSpPr>
        <p:spPr>
          <a:xfrm>
            <a:off x="6166724" y="282737"/>
            <a:ext cx="165112" cy="864096"/>
          </a:xfrm>
          <a:prstGeom prst="ellipse">
            <a:avLst/>
          </a:prstGeom>
          <a:noFill/>
          <a:ln w="25400" cap="flat" cmpd="sng" algn="ctr">
            <a:solidFill>
              <a:srgbClr val="008000"/>
            </a:solidFill>
            <a:prstDash val="solid"/>
          </a:ln>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dirty="0" smtClean="0">
                <a:ln>
                  <a:noFill/>
                </a:ln>
                <a:solidFill>
                  <a:prstClr val="black"/>
                </a:solidFill>
                <a:effectLst/>
                <a:uLnTx/>
                <a:uFillTx/>
                <a:latin typeface="Calibri"/>
              </a:rPr>
              <a:t>EP1</a:t>
            </a:r>
            <a:endParaRPr kumimoji="0" lang="fr-FR" sz="1100" b="0" i="0" u="none" strike="noStrike" kern="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11214263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4"/>
          <p:cNvGraphicFramePr>
            <a:graphicFrameLocks noGrp="1"/>
          </p:cNvGraphicFramePr>
          <p:nvPr>
            <p:extLst>
              <p:ext uri="{D42A27DB-BD31-4B8C-83A1-F6EECF244321}">
                <p14:modId xmlns:p14="http://schemas.microsoft.com/office/powerpoint/2010/main" val="2922706790"/>
              </p:ext>
            </p:extLst>
          </p:nvPr>
        </p:nvGraphicFramePr>
        <p:xfrm>
          <a:off x="990600" y="2316163"/>
          <a:ext cx="7162799" cy="3095625"/>
        </p:xfrm>
        <a:graphic>
          <a:graphicData uri="http://schemas.openxmlformats.org/drawingml/2006/table">
            <a:tbl>
              <a:tblPr/>
              <a:tblGrid>
                <a:gridCol w="1774068"/>
                <a:gridCol w="826842"/>
                <a:gridCol w="826842"/>
                <a:gridCol w="826842"/>
                <a:gridCol w="826842"/>
                <a:gridCol w="2081363"/>
              </a:tblGrid>
              <a:tr h="200025">
                <a:tc>
                  <a:txBody>
                    <a:bodyPr/>
                    <a:lstStyle/>
                    <a:p>
                      <a:pPr algn="l" fontAlgn="b"/>
                      <a:endParaRPr lang="fr-FR" sz="1100" b="0" i="0" u="none" strike="noStrike" dirty="0">
                        <a:solidFill>
                          <a:srgbClr val="000000"/>
                        </a:solidFill>
                        <a:effectLst/>
                        <a:latin typeface="Calibri"/>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fr-FR"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fr-FR"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fr-FR" sz="1100" b="0" i="0" u="none" strike="noStrike">
                        <a:solidFill>
                          <a:srgbClr val="000000"/>
                        </a:solidFill>
                        <a:effectLst/>
                        <a:latin typeface="Calibri"/>
                      </a:endParaRPr>
                    </a:p>
                  </a:txBody>
                  <a:tcPr marL="9525" marR="9525" marT="9525" marB="0" anchor="b">
                    <a:lnL>
                      <a:noFill/>
                    </a:lnL>
                    <a:lnR>
                      <a:noFill/>
                    </a:lnR>
                    <a:lnT>
                      <a:noFill/>
                    </a:lnT>
                    <a:lnB>
                      <a:noFill/>
                    </a:lnB>
                  </a:tcPr>
                </a:tc>
              </a:tr>
              <a:tr h="228600">
                <a:tc>
                  <a:txBody>
                    <a:bodyPr/>
                    <a:lstStyle/>
                    <a:p>
                      <a:pPr algn="r" fontAlgn="ctr"/>
                      <a:r>
                        <a:rPr lang="fr-FR" sz="1100" b="1" i="0" u="none" strike="noStrike">
                          <a:solidFill>
                            <a:srgbClr val="000000"/>
                          </a:solidFill>
                          <a:effectLst/>
                          <a:latin typeface="Calibri"/>
                        </a:rPr>
                        <a:t>1ère session Bacpro MV  </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fr-FR" sz="1100" b="1" i="0" u="none" strike="noStrike">
                          <a:solidFill>
                            <a:srgbClr val="FFFFFF"/>
                          </a:solidFill>
                          <a:effectLst/>
                          <a:latin typeface="Calibri"/>
                        </a:rPr>
                        <a:t>2017</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339933"/>
                    </a:solidFill>
                  </a:tcPr>
                </a:tc>
                <a:tc>
                  <a:txBody>
                    <a:bodyPr/>
                    <a:lstStyle/>
                    <a:p>
                      <a:pPr algn="ctr" fontAlgn="ctr"/>
                      <a:endParaRPr lang="fr-FR" sz="1100" b="0" i="0" u="none" strike="noStrike">
                        <a:solidFill>
                          <a:srgbClr val="000000"/>
                        </a:solidFill>
                        <a:effectLst/>
                        <a:latin typeface="Calibri"/>
                      </a:endParaRPr>
                    </a:p>
                  </a:txBody>
                  <a:tcPr marL="9525" marR="9525" marT="9525" marB="0" anchor="ctr">
                    <a:lnL>
                      <a:noFill/>
                    </a:lnL>
                    <a:lnR>
                      <a:noFill/>
                    </a:lnR>
                    <a:lnT>
                      <a:noFill/>
                    </a:lnT>
                    <a:lnB>
                      <a:noFill/>
                    </a:lnB>
                  </a:tcPr>
                </a:tc>
                <a:tc>
                  <a:txBody>
                    <a:bodyPr/>
                    <a:lstStyle/>
                    <a:p>
                      <a:pPr algn="ctr" fontAlgn="ctr"/>
                      <a:endParaRPr lang="fr-FR" sz="1100" b="0" i="0" u="none" strike="noStrike">
                        <a:solidFill>
                          <a:srgbClr val="000000"/>
                        </a:solidFill>
                        <a:effectLst/>
                        <a:latin typeface="Calibri"/>
                      </a:endParaRPr>
                    </a:p>
                  </a:txBody>
                  <a:tcPr marL="9525" marR="9525" marT="9525" marB="0" anchor="ctr">
                    <a:lnL>
                      <a:noFill/>
                    </a:lnL>
                    <a:lnR>
                      <a:noFill/>
                    </a:lnR>
                    <a:lnT>
                      <a:noFill/>
                    </a:lnT>
                    <a:lnB>
                      <a:noFill/>
                    </a:lnB>
                  </a:tcPr>
                </a:tc>
                <a:tc>
                  <a:txBody>
                    <a:bodyPr/>
                    <a:lstStyle/>
                    <a:p>
                      <a:pPr algn="ctr" fontAlgn="ctr"/>
                      <a:endParaRPr lang="fr-FR" sz="1100" b="0" i="0" u="none" strike="noStrike">
                        <a:solidFill>
                          <a:srgbClr val="000000"/>
                        </a:solidFill>
                        <a:effectLst/>
                        <a:latin typeface="Calibri"/>
                      </a:endParaRPr>
                    </a:p>
                  </a:txBody>
                  <a:tcPr marL="9525" marR="9525" marT="9525" marB="0" anchor="ctr">
                    <a:lnL>
                      <a:noFill/>
                    </a:lnL>
                    <a:lnR>
                      <a:noFill/>
                    </a:lnR>
                    <a:lnT>
                      <a:noFill/>
                    </a:lnT>
                    <a:lnB>
                      <a:noFill/>
                    </a:lnB>
                  </a:tcPr>
                </a:tc>
                <a:tc>
                  <a:txBody>
                    <a:bodyPr/>
                    <a:lstStyle/>
                    <a:p>
                      <a:pPr algn="l" fontAlgn="b"/>
                      <a:endParaRPr lang="fr-FR" sz="1100" b="0" i="0" u="none" strike="noStrike">
                        <a:solidFill>
                          <a:srgbClr val="000000"/>
                        </a:solidFill>
                        <a:effectLst/>
                        <a:latin typeface="Calibri"/>
                      </a:endParaRPr>
                    </a:p>
                  </a:txBody>
                  <a:tcPr marL="9525" marR="9525" marT="9525" marB="0" anchor="b">
                    <a:lnL>
                      <a:noFill/>
                    </a:lnL>
                    <a:lnR>
                      <a:noFill/>
                    </a:lnR>
                    <a:lnT>
                      <a:noFill/>
                    </a:lnT>
                    <a:lnB>
                      <a:noFill/>
                    </a:lnB>
                  </a:tcPr>
                </a:tc>
              </a:tr>
              <a:tr h="228600">
                <a:tc>
                  <a:txBody>
                    <a:bodyPr/>
                    <a:lstStyle/>
                    <a:p>
                      <a:pPr algn="ctr" fontAlgn="ctr"/>
                      <a:endParaRPr lang="fr-FR" sz="1100" b="0" i="0" u="none" strike="noStrike">
                        <a:solidFill>
                          <a:srgbClr val="000000"/>
                        </a:solidFill>
                        <a:effectLst/>
                        <a:latin typeface="Calibri"/>
                      </a:endParaRPr>
                    </a:p>
                  </a:txBody>
                  <a:tcPr marL="9525" marR="9525" marT="9525" marB="0" anchor="ctr">
                    <a:lnL>
                      <a:noFill/>
                    </a:lnL>
                    <a:lnR>
                      <a:noFill/>
                    </a:lnR>
                    <a:lnT>
                      <a:noFill/>
                    </a:lnT>
                    <a:lnB>
                      <a:noFill/>
                    </a:lnB>
                  </a:tcPr>
                </a:tc>
                <a:tc rowSpan="2">
                  <a:txBody>
                    <a:bodyPr/>
                    <a:lstStyle/>
                    <a:p>
                      <a:pPr algn="ctr" fontAlgn="ctr"/>
                      <a:r>
                        <a:rPr lang="fr-FR" sz="1100" b="1" i="0" u="none" strike="noStrike">
                          <a:solidFill>
                            <a:srgbClr val="000000"/>
                          </a:solidFill>
                          <a:effectLst/>
                          <a:latin typeface="Calibri"/>
                        </a:rPr>
                        <a:t>Bacpro MV</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339933"/>
                    </a:solidFill>
                  </a:tcPr>
                </a:tc>
                <a:tc>
                  <a:txBody>
                    <a:bodyPr/>
                    <a:lstStyle/>
                    <a:p>
                      <a:pPr algn="ctr" fontAlgn="ctr"/>
                      <a:endParaRPr lang="fr-FR" sz="1100" b="0" i="0" u="none" strike="noStrike">
                        <a:solidFill>
                          <a:srgbClr val="000000"/>
                        </a:solidFill>
                        <a:effectLst/>
                        <a:latin typeface="Calibri"/>
                      </a:endParaRPr>
                    </a:p>
                  </a:txBody>
                  <a:tcPr marL="9525" marR="9525" marT="9525" marB="0" anchor="ctr">
                    <a:lnL>
                      <a:noFill/>
                    </a:lnL>
                    <a:lnR>
                      <a:noFill/>
                    </a:lnR>
                    <a:lnT>
                      <a:noFill/>
                    </a:lnT>
                    <a:lnB>
                      <a:noFill/>
                    </a:lnB>
                  </a:tcPr>
                </a:tc>
                <a:tc>
                  <a:txBody>
                    <a:bodyPr/>
                    <a:lstStyle/>
                    <a:p>
                      <a:pPr algn="ctr" fontAlgn="ctr"/>
                      <a:endParaRPr lang="fr-FR" sz="1100" b="0" i="0" u="none" strike="noStrike">
                        <a:solidFill>
                          <a:srgbClr val="000000"/>
                        </a:solidFill>
                        <a:effectLst/>
                        <a:latin typeface="Calibri"/>
                      </a:endParaRPr>
                    </a:p>
                  </a:txBody>
                  <a:tcPr marL="9525" marR="9525" marT="9525" marB="0" anchor="ctr">
                    <a:lnL>
                      <a:noFill/>
                    </a:lnL>
                    <a:lnR>
                      <a:noFill/>
                    </a:lnR>
                    <a:lnT>
                      <a:noFill/>
                    </a:lnT>
                    <a:lnB>
                      <a:noFill/>
                    </a:lnB>
                  </a:tcPr>
                </a:tc>
                <a:tc>
                  <a:txBody>
                    <a:bodyPr/>
                    <a:lstStyle/>
                    <a:p>
                      <a:pPr algn="ctr" fontAlgn="ctr"/>
                      <a:endParaRPr lang="fr-FR" sz="1100" b="0" i="0" u="none" strike="noStrike">
                        <a:solidFill>
                          <a:srgbClr val="000000"/>
                        </a:solidFill>
                        <a:effectLst/>
                        <a:latin typeface="Calibri"/>
                      </a:endParaRPr>
                    </a:p>
                  </a:txBody>
                  <a:tcPr marL="9525" marR="9525" marT="9525" marB="0" anchor="ctr">
                    <a:lnL>
                      <a:noFill/>
                    </a:lnL>
                    <a:lnR>
                      <a:noFill/>
                    </a:lnR>
                    <a:lnT>
                      <a:noFill/>
                    </a:lnT>
                    <a:lnB>
                      <a:noFill/>
                    </a:lnB>
                  </a:tcPr>
                </a:tc>
                <a:tc>
                  <a:txBody>
                    <a:bodyPr/>
                    <a:lstStyle/>
                    <a:p>
                      <a:pPr algn="l" fontAlgn="b"/>
                      <a:endParaRPr lang="fr-FR" sz="1100" b="0" i="0" u="none" strike="noStrike">
                        <a:solidFill>
                          <a:srgbClr val="000000"/>
                        </a:solidFill>
                        <a:effectLst/>
                        <a:latin typeface="Calibri"/>
                      </a:endParaRPr>
                    </a:p>
                  </a:txBody>
                  <a:tcPr marL="9525" marR="9525" marT="9525" marB="0" anchor="b">
                    <a:lnL>
                      <a:noFill/>
                    </a:lnL>
                    <a:lnR>
                      <a:noFill/>
                    </a:lnR>
                    <a:lnT>
                      <a:noFill/>
                    </a:lnT>
                    <a:lnB>
                      <a:noFill/>
                    </a:lnB>
                  </a:tcPr>
                </a:tc>
              </a:tr>
              <a:tr h="228600">
                <a:tc>
                  <a:txBody>
                    <a:bodyPr/>
                    <a:lstStyle/>
                    <a:p>
                      <a:pPr algn="l" fontAlgn="ctr"/>
                      <a:r>
                        <a:rPr lang="fr-FR" sz="1100" b="0" i="0" u="none" strike="noStrike">
                          <a:solidFill>
                            <a:srgbClr val="000000"/>
                          </a:solidFill>
                          <a:effectLst/>
                          <a:latin typeface="Calibri"/>
                        </a:rPr>
                        <a:t> </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vMerge="1">
                  <a:txBody>
                    <a:bodyPr/>
                    <a:lstStyle/>
                    <a:p>
                      <a:endParaRPr lang="fr-FR"/>
                    </a:p>
                  </a:txBody>
                  <a:tcPr/>
                </a:tc>
                <a:tc>
                  <a:txBody>
                    <a:bodyPr/>
                    <a:lstStyle/>
                    <a:p>
                      <a:pPr algn="ctr" fontAlgn="ctr"/>
                      <a:r>
                        <a:rPr lang="fr-FR" sz="1100" b="0" i="0" u="none" strike="noStrike">
                          <a:solidFill>
                            <a:srgbClr val="000000"/>
                          </a:solidFill>
                          <a:effectLst/>
                          <a:latin typeface="Calibri"/>
                        </a:rPr>
                        <a:t> </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Calibri"/>
                        </a:rPr>
                        <a:t> </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Calibri"/>
                        </a:rPr>
                        <a:t> </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fr-FR" sz="1100" b="0" i="0" u="none" strike="noStrike">
                          <a:solidFill>
                            <a:srgbClr val="000000"/>
                          </a:solidFill>
                          <a:effectLst/>
                          <a:latin typeface="Calibri"/>
                        </a:rPr>
                        <a:t> </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r>
              <a:tr h="228600">
                <a:tc>
                  <a:txBody>
                    <a:bodyPr/>
                    <a:lstStyle/>
                    <a:p>
                      <a:pPr algn="r" fontAlgn="ctr"/>
                      <a:r>
                        <a:rPr lang="fr-FR" sz="1100" b="1" i="0" u="none" strike="noStrike">
                          <a:solidFill>
                            <a:srgbClr val="000000"/>
                          </a:solidFill>
                          <a:effectLst/>
                          <a:latin typeface="Calibri"/>
                        </a:rPr>
                        <a:t>1ère session CAP MV  </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r>
                        <a:rPr lang="fr-FR" sz="1100" b="0" i="0" u="none" strike="noStrike">
                          <a:solidFill>
                            <a:srgbClr val="000000"/>
                          </a:solidFill>
                          <a:effectLst/>
                          <a:latin typeface="Calibri"/>
                        </a:rPr>
                        <a:t> </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00CC00"/>
                    </a:solidFill>
                  </a:tcPr>
                </a:tc>
                <a:tc>
                  <a:txBody>
                    <a:bodyPr/>
                    <a:lstStyle/>
                    <a:p>
                      <a:pPr algn="ctr" fontAlgn="ctr"/>
                      <a:r>
                        <a:rPr lang="fr-FR" sz="1100" b="1" i="0" u="none" strike="noStrike">
                          <a:solidFill>
                            <a:srgbClr val="FFFFFF"/>
                          </a:solidFill>
                          <a:effectLst/>
                          <a:latin typeface="Calibri"/>
                        </a:rPr>
                        <a:t>2016</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6600"/>
                    </a:solidFill>
                  </a:tcPr>
                </a:tc>
                <a:tc>
                  <a:txBody>
                    <a:bodyPr/>
                    <a:lstStyle/>
                    <a:p>
                      <a:pPr algn="ctr" fontAlgn="ctr"/>
                      <a:r>
                        <a:rPr lang="fr-FR" sz="1100" b="1" i="0" u="none" strike="noStrike">
                          <a:solidFill>
                            <a:srgbClr val="FFFFFF"/>
                          </a:solidFill>
                          <a:effectLst/>
                          <a:latin typeface="Calibri"/>
                        </a:rPr>
                        <a:t>2016</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0000FF"/>
                    </a:solidFill>
                  </a:tcPr>
                </a:tc>
                <a:tc>
                  <a:txBody>
                    <a:bodyPr/>
                    <a:lstStyle/>
                    <a:p>
                      <a:pPr algn="ctr" fontAlgn="ctr"/>
                      <a:endParaRPr lang="fr-FR" sz="1100" b="0" i="0" u="none" strike="noStrike">
                        <a:solidFill>
                          <a:srgbClr val="000000"/>
                        </a:solidFill>
                        <a:effectLst/>
                        <a:latin typeface="Calibri"/>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r>
                        <a:rPr lang="fr-FR" sz="1100" b="1" i="0" u="none" strike="noStrike">
                          <a:solidFill>
                            <a:srgbClr val="000000"/>
                          </a:solidFill>
                          <a:effectLst/>
                          <a:latin typeface="Calibri"/>
                        </a:rPr>
                        <a:t>  Dernière session BACPRO MVA</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r>
              <a:tr h="228600">
                <a:tc>
                  <a:txBody>
                    <a:bodyPr/>
                    <a:lstStyle/>
                    <a:p>
                      <a:pPr algn="ctr" fontAlgn="ctr"/>
                      <a:endParaRPr lang="fr-FR" sz="1100" b="0" i="0" u="none" strike="noStrike">
                        <a:solidFill>
                          <a:srgbClr val="000000"/>
                        </a:solidFill>
                        <a:effectLst/>
                        <a:latin typeface="Calibri"/>
                      </a:endParaRPr>
                    </a:p>
                  </a:txBody>
                  <a:tcPr marL="9525" marR="9525" marT="9525" marB="0" anchor="ctr">
                    <a:lnL>
                      <a:noFill/>
                    </a:lnL>
                    <a:lnR>
                      <a:noFill/>
                    </a:lnR>
                    <a:lnT>
                      <a:noFill/>
                    </a:lnT>
                    <a:lnB>
                      <a:noFill/>
                    </a:lnB>
                  </a:tcPr>
                </a:tc>
                <a:tc rowSpan="2">
                  <a:txBody>
                    <a:bodyPr/>
                    <a:lstStyle/>
                    <a:p>
                      <a:pPr algn="ctr" fontAlgn="ctr"/>
                      <a:r>
                        <a:rPr lang="fr-FR" sz="1100" b="1" i="0" u="none" strike="noStrike">
                          <a:solidFill>
                            <a:srgbClr val="000000"/>
                          </a:solidFill>
                          <a:effectLst/>
                          <a:latin typeface="Calibri"/>
                        </a:rPr>
                        <a:t>Bacpro MV</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00CC00"/>
                    </a:solidFill>
                  </a:tcPr>
                </a:tc>
                <a:tc rowSpan="2">
                  <a:txBody>
                    <a:bodyPr/>
                    <a:lstStyle/>
                    <a:p>
                      <a:pPr algn="ctr" fontAlgn="ctr"/>
                      <a:r>
                        <a:rPr lang="fr-FR" sz="1100" b="1" i="0" u="none" strike="noStrike">
                          <a:solidFill>
                            <a:srgbClr val="000000"/>
                          </a:solidFill>
                          <a:effectLst/>
                          <a:latin typeface="Calibri"/>
                        </a:rPr>
                        <a:t>CAP MV</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6600"/>
                    </a:solidFill>
                  </a:tcPr>
                </a:tc>
                <a:tc rowSpan="2">
                  <a:txBody>
                    <a:bodyPr/>
                    <a:lstStyle/>
                    <a:p>
                      <a:pPr algn="ctr" fontAlgn="ctr"/>
                      <a:r>
                        <a:rPr lang="fr-FR" sz="1100" b="1" i="0" u="none" strike="noStrike">
                          <a:solidFill>
                            <a:srgbClr val="000000"/>
                          </a:solidFill>
                          <a:effectLst/>
                          <a:latin typeface="Calibri"/>
                        </a:rPr>
                        <a:t>Bacpro MVA</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0000FF"/>
                    </a:solidFill>
                  </a:tcPr>
                </a:tc>
                <a:tc>
                  <a:txBody>
                    <a:bodyPr/>
                    <a:lstStyle/>
                    <a:p>
                      <a:pPr algn="ctr" fontAlgn="ctr"/>
                      <a:endParaRPr lang="fr-FR" sz="1100" b="0" i="0" u="none" strike="noStrike">
                        <a:solidFill>
                          <a:srgbClr val="000000"/>
                        </a:solidFill>
                        <a:effectLst/>
                        <a:latin typeface="Calibri"/>
                      </a:endParaRPr>
                    </a:p>
                  </a:txBody>
                  <a:tcPr marL="9525" marR="9525" marT="9525" marB="0" anchor="ctr">
                    <a:lnL>
                      <a:noFill/>
                    </a:lnL>
                    <a:lnR>
                      <a:noFill/>
                    </a:lnR>
                    <a:lnT>
                      <a:noFill/>
                    </a:lnT>
                    <a:lnB>
                      <a:noFill/>
                    </a:lnB>
                  </a:tcPr>
                </a:tc>
                <a:tc>
                  <a:txBody>
                    <a:bodyPr/>
                    <a:lstStyle/>
                    <a:p>
                      <a:pPr algn="l" fontAlgn="b"/>
                      <a:endParaRPr lang="fr-FR" sz="1100" b="1" i="0" u="none" strike="noStrike">
                        <a:solidFill>
                          <a:srgbClr val="000000"/>
                        </a:solidFill>
                        <a:effectLst/>
                        <a:latin typeface="Calibri"/>
                      </a:endParaRPr>
                    </a:p>
                  </a:txBody>
                  <a:tcPr marL="9525" marR="9525" marT="9525" marB="0" anchor="b">
                    <a:lnL>
                      <a:noFill/>
                    </a:lnL>
                    <a:lnR>
                      <a:noFill/>
                    </a:lnR>
                    <a:lnT>
                      <a:noFill/>
                    </a:lnT>
                    <a:lnB>
                      <a:noFill/>
                    </a:lnB>
                  </a:tcPr>
                </a:tc>
              </a:tr>
              <a:tr h="228600">
                <a:tc>
                  <a:txBody>
                    <a:bodyPr/>
                    <a:lstStyle/>
                    <a:p>
                      <a:pPr algn="l" fontAlgn="ctr"/>
                      <a:r>
                        <a:rPr lang="fr-FR" sz="1100" b="1" i="0" u="none" strike="noStrike" dirty="0">
                          <a:solidFill>
                            <a:srgbClr val="FF0000"/>
                          </a:solidFill>
                          <a:effectLst/>
                          <a:latin typeface="Calibri"/>
                        </a:rPr>
                        <a:t>Rentrée 2015</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00"/>
                    </a:solidFill>
                  </a:tcPr>
                </a:tc>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ctr" fontAlgn="ctr"/>
                      <a:r>
                        <a:rPr lang="fr-FR" sz="1100" b="0" i="0" u="none" strike="noStrike">
                          <a:solidFill>
                            <a:srgbClr val="000000"/>
                          </a:solidFill>
                          <a:effectLst/>
                          <a:latin typeface="Calibri"/>
                        </a:rPr>
                        <a:t> </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fr-FR" sz="1100" b="1" i="0" u="none" strike="noStrike">
                          <a:solidFill>
                            <a:srgbClr val="000000"/>
                          </a:solidFill>
                          <a:effectLst/>
                          <a:latin typeface="Calibri"/>
                        </a:rPr>
                        <a:t> </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r>
              <a:tr h="228600">
                <a:tc>
                  <a:txBody>
                    <a:bodyPr/>
                    <a:lstStyle/>
                    <a:p>
                      <a:pPr algn="l" fontAlgn="ctr"/>
                      <a:endParaRPr lang="fr-FR" sz="1100" b="1" i="0" u="none" strike="noStrike">
                        <a:solidFill>
                          <a:srgbClr val="000000"/>
                        </a:solidFill>
                        <a:effectLst/>
                        <a:latin typeface="Calibri"/>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r>
                        <a:rPr lang="fr-FR" sz="1100" b="0" i="0" u="none" strike="noStrike">
                          <a:solidFill>
                            <a:srgbClr val="000000"/>
                          </a:solidFill>
                          <a:effectLst/>
                          <a:latin typeface="Calibri"/>
                        </a:rPr>
                        <a:t> </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00FF00"/>
                    </a:solidFill>
                  </a:tcPr>
                </a:tc>
                <a:tc>
                  <a:txBody>
                    <a:bodyPr/>
                    <a:lstStyle/>
                    <a:p>
                      <a:pPr algn="l" fontAlgn="ctr"/>
                      <a:r>
                        <a:rPr lang="fr-FR" sz="1100" b="0" i="0" u="none" strike="noStrike">
                          <a:solidFill>
                            <a:srgbClr val="000000"/>
                          </a:solidFill>
                          <a:effectLst/>
                          <a:latin typeface="Calibri"/>
                        </a:rPr>
                        <a:t> </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9966"/>
                    </a:solidFill>
                  </a:tcPr>
                </a:tc>
                <a:tc>
                  <a:txBody>
                    <a:bodyPr/>
                    <a:lstStyle/>
                    <a:p>
                      <a:pPr algn="l" fontAlgn="ctr"/>
                      <a:r>
                        <a:rPr lang="fr-FR" sz="1100" b="0" i="0" u="none" strike="noStrike">
                          <a:solidFill>
                            <a:srgbClr val="000000"/>
                          </a:solidFill>
                          <a:effectLst/>
                          <a:latin typeface="Calibri"/>
                        </a:rPr>
                        <a:t> </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0066FF"/>
                    </a:solidFill>
                  </a:tcPr>
                </a:tc>
                <a:tc>
                  <a:txBody>
                    <a:bodyPr/>
                    <a:lstStyle/>
                    <a:p>
                      <a:pPr algn="ctr" fontAlgn="ctr"/>
                      <a:r>
                        <a:rPr lang="fr-FR" sz="1100" b="1" i="0" u="none" strike="noStrike">
                          <a:solidFill>
                            <a:srgbClr val="FFFFFF"/>
                          </a:solidFill>
                          <a:effectLst/>
                          <a:latin typeface="Calibri"/>
                        </a:rPr>
                        <a:t>2015</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66FF"/>
                    </a:solidFill>
                  </a:tcPr>
                </a:tc>
                <a:tc>
                  <a:txBody>
                    <a:bodyPr/>
                    <a:lstStyle/>
                    <a:p>
                      <a:pPr algn="l" fontAlgn="ctr"/>
                      <a:r>
                        <a:rPr lang="fr-FR" sz="1100" b="1" i="0" u="none" strike="noStrike">
                          <a:solidFill>
                            <a:srgbClr val="000000"/>
                          </a:solidFill>
                          <a:effectLst/>
                          <a:latin typeface="Calibri"/>
                        </a:rPr>
                        <a:t>  Dernière session CAP MVA</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r>
              <a:tr h="228600">
                <a:tc>
                  <a:txBody>
                    <a:bodyPr/>
                    <a:lstStyle/>
                    <a:p>
                      <a:pPr algn="ctr" fontAlgn="ctr"/>
                      <a:endParaRPr lang="fr-FR" sz="1100" b="1" i="0" u="none" strike="noStrike">
                        <a:solidFill>
                          <a:srgbClr val="000000"/>
                        </a:solidFill>
                        <a:effectLst/>
                        <a:latin typeface="Calibri"/>
                      </a:endParaRPr>
                    </a:p>
                  </a:txBody>
                  <a:tcPr marL="9525" marR="9525" marT="9525" marB="0" anchor="ctr">
                    <a:lnL>
                      <a:noFill/>
                    </a:lnL>
                    <a:lnR>
                      <a:noFill/>
                    </a:lnR>
                    <a:lnT>
                      <a:noFill/>
                    </a:lnT>
                    <a:lnB>
                      <a:noFill/>
                    </a:lnB>
                  </a:tcPr>
                </a:tc>
                <a:tc rowSpan="2">
                  <a:txBody>
                    <a:bodyPr/>
                    <a:lstStyle/>
                    <a:p>
                      <a:pPr algn="ctr" fontAlgn="ctr"/>
                      <a:r>
                        <a:rPr lang="fr-FR" sz="1100" b="1" i="0" u="none" strike="noStrike">
                          <a:solidFill>
                            <a:srgbClr val="000000"/>
                          </a:solidFill>
                          <a:effectLst/>
                          <a:latin typeface="Calibri"/>
                        </a:rPr>
                        <a:t>Bacpro MV</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00FF00"/>
                    </a:solidFill>
                  </a:tcPr>
                </a:tc>
                <a:tc rowSpan="2">
                  <a:txBody>
                    <a:bodyPr/>
                    <a:lstStyle/>
                    <a:p>
                      <a:pPr algn="ctr" fontAlgn="ctr"/>
                      <a:r>
                        <a:rPr lang="fr-FR" sz="1100" b="1" i="0" u="none" strike="noStrike">
                          <a:solidFill>
                            <a:srgbClr val="000000"/>
                          </a:solidFill>
                          <a:effectLst/>
                          <a:latin typeface="Calibri"/>
                        </a:rPr>
                        <a:t>CAP MV</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9966"/>
                    </a:solidFill>
                  </a:tcPr>
                </a:tc>
                <a:tc rowSpan="2">
                  <a:txBody>
                    <a:bodyPr/>
                    <a:lstStyle/>
                    <a:p>
                      <a:pPr algn="ctr" fontAlgn="ctr"/>
                      <a:r>
                        <a:rPr lang="fr-FR" sz="1100" b="1" i="0" u="none" strike="noStrike">
                          <a:solidFill>
                            <a:srgbClr val="000000"/>
                          </a:solidFill>
                          <a:effectLst/>
                          <a:latin typeface="Calibri"/>
                        </a:rPr>
                        <a:t>Bacpro MVA</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0066FF"/>
                    </a:solidFill>
                  </a:tcPr>
                </a:tc>
                <a:tc rowSpan="2">
                  <a:txBody>
                    <a:bodyPr/>
                    <a:lstStyle/>
                    <a:p>
                      <a:pPr algn="ctr" fontAlgn="ctr"/>
                      <a:r>
                        <a:rPr lang="fr-FR" sz="1100" b="1" i="0" u="none" strike="noStrike">
                          <a:solidFill>
                            <a:srgbClr val="000000"/>
                          </a:solidFill>
                          <a:effectLst/>
                          <a:latin typeface="Calibri"/>
                        </a:rPr>
                        <a:t>CAP MVA</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66FF"/>
                    </a:solidFill>
                  </a:tcPr>
                </a:tc>
                <a:tc>
                  <a:txBody>
                    <a:bodyPr/>
                    <a:lstStyle/>
                    <a:p>
                      <a:pPr algn="l" fontAlgn="b"/>
                      <a:endParaRPr lang="fr-FR" sz="1100" b="0" i="0" u="none" strike="noStrike">
                        <a:solidFill>
                          <a:srgbClr val="000000"/>
                        </a:solidFill>
                        <a:effectLst/>
                        <a:latin typeface="Calibri"/>
                      </a:endParaRPr>
                    </a:p>
                  </a:txBody>
                  <a:tcPr marL="9525" marR="9525" marT="9525" marB="0" anchor="b">
                    <a:lnL>
                      <a:noFill/>
                    </a:lnL>
                    <a:lnR>
                      <a:noFill/>
                    </a:lnR>
                    <a:lnT>
                      <a:noFill/>
                    </a:lnT>
                    <a:lnB>
                      <a:noFill/>
                    </a:lnB>
                  </a:tcPr>
                </a:tc>
              </a:tr>
              <a:tr h="228600">
                <a:tc>
                  <a:txBody>
                    <a:bodyPr/>
                    <a:lstStyle/>
                    <a:p>
                      <a:pPr algn="l" fontAlgn="ctr"/>
                      <a:r>
                        <a:rPr lang="fr-FR" sz="1100" b="1" i="0" u="none" strike="noStrike" dirty="0">
                          <a:solidFill>
                            <a:srgbClr val="FF0000"/>
                          </a:solidFill>
                          <a:effectLst/>
                          <a:latin typeface="Calibri"/>
                        </a:rPr>
                        <a:t>Rentrée 2014</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00"/>
                    </a:solidFill>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l" fontAlgn="b"/>
                      <a:endParaRPr lang="fr-FR" sz="1100" b="0" i="0" u="none" strike="noStrike">
                        <a:solidFill>
                          <a:srgbClr val="000000"/>
                        </a:solidFill>
                        <a:effectLst/>
                        <a:latin typeface="Calibri"/>
                      </a:endParaRPr>
                    </a:p>
                  </a:txBody>
                  <a:tcPr marL="9525" marR="9525" marT="9525" marB="0" anchor="b">
                    <a:lnL>
                      <a:noFill/>
                    </a:lnL>
                    <a:lnR>
                      <a:noFill/>
                    </a:lnR>
                    <a:lnT>
                      <a:noFill/>
                    </a:lnT>
                    <a:lnB>
                      <a:noFill/>
                    </a:lnB>
                  </a:tcPr>
                </a:tc>
              </a:tr>
              <a:tr h="228600">
                <a:tc>
                  <a:txBody>
                    <a:bodyPr/>
                    <a:lstStyle/>
                    <a:p>
                      <a:pPr algn="ctr" fontAlgn="ctr"/>
                      <a:endParaRPr lang="fr-FR" sz="1100" b="0" i="0" u="none" strike="noStrike">
                        <a:solidFill>
                          <a:srgbClr val="000000"/>
                        </a:solidFill>
                        <a:effectLst/>
                        <a:latin typeface="Calibri"/>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fr-FR" sz="1100" b="0" i="0" u="none" strike="noStrike">
                        <a:solidFill>
                          <a:srgbClr val="000000"/>
                        </a:solidFill>
                        <a:effectLst/>
                        <a:latin typeface="Calibri"/>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rowSpan="2">
                  <a:txBody>
                    <a:bodyPr/>
                    <a:lstStyle/>
                    <a:p>
                      <a:pPr algn="ctr" fontAlgn="ctr"/>
                      <a:endParaRPr lang="fr-FR" sz="1100" b="0" i="0" u="none" strike="noStrike">
                        <a:solidFill>
                          <a:srgbClr val="000000"/>
                        </a:solidFill>
                        <a:effectLst/>
                        <a:latin typeface="Calibri"/>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r>
                        <a:rPr lang="fr-FR" sz="1100" b="1" i="0" u="none" strike="noStrike">
                          <a:solidFill>
                            <a:srgbClr val="000000"/>
                          </a:solidFill>
                          <a:effectLst/>
                          <a:latin typeface="Calibri"/>
                        </a:rPr>
                        <a:t> </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66CCFF"/>
                    </a:solidFill>
                  </a:tcPr>
                </a:tc>
                <a:tc>
                  <a:txBody>
                    <a:bodyPr/>
                    <a:lstStyle/>
                    <a:p>
                      <a:pPr algn="l" fontAlgn="ctr"/>
                      <a:r>
                        <a:rPr lang="fr-FR" sz="1100" b="1" i="0" u="none" strike="noStrike">
                          <a:solidFill>
                            <a:srgbClr val="000000"/>
                          </a:solidFill>
                          <a:effectLst/>
                          <a:latin typeface="Calibri"/>
                        </a:rPr>
                        <a:t> </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CCFF"/>
                    </a:solidFill>
                  </a:tcPr>
                </a:tc>
                <a:tc>
                  <a:txBody>
                    <a:bodyPr/>
                    <a:lstStyle/>
                    <a:p>
                      <a:pPr algn="l" fontAlgn="b"/>
                      <a:endParaRPr lang="fr-FR" sz="1100" b="0" i="0" u="none" strike="noStrike">
                        <a:solidFill>
                          <a:srgbClr val="000000"/>
                        </a:solidFill>
                        <a:effectLst/>
                        <a:latin typeface="Calibri"/>
                      </a:endParaRPr>
                    </a:p>
                  </a:txBody>
                  <a:tcPr marL="9525" marR="9525" marT="9525" marB="0" anchor="b">
                    <a:lnL>
                      <a:noFill/>
                    </a:lnL>
                    <a:lnR>
                      <a:noFill/>
                    </a:lnR>
                    <a:lnT>
                      <a:noFill/>
                    </a:lnT>
                    <a:lnB>
                      <a:noFill/>
                    </a:lnB>
                  </a:tcPr>
                </a:tc>
              </a:tr>
              <a:tr h="228600">
                <a:tc>
                  <a:txBody>
                    <a:bodyPr/>
                    <a:lstStyle/>
                    <a:p>
                      <a:pPr algn="l" fontAlgn="b"/>
                      <a:endParaRPr lang="fr-FR"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fr-FR" sz="1100" b="0" i="0" u="none" strike="noStrike">
                        <a:solidFill>
                          <a:srgbClr val="000000"/>
                        </a:solidFill>
                        <a:effectLst/>
                        <a:latin typeface="Calibri"/>
                      </a:endParaRPr>
                    </a:p>
                  </a:txBody>
                  <a:tcPr marL="9525" marR="9525" marT="9525" marB="0" anchor="b">
                    <a:lnL>
                      <a:noFill/>
                    </a:lnL>
                    <a:lnR>
                      <a:noFill/>
                    </a:lnR>
                    <a:lnT>
                      <a:noFill/>
                    </a:lnT>
                    <a:lnB>
                      <a:noFill/>
                    </a:lnB>
                  </a:tcPr>
                </a:tc>
                <a:tc vMerge="1">
                  <a:txBody>
                    <a:bodyPr/>
                    <a:lstStyle/>
                    <a:p>
                      <a:endParaRPr lang="fr-FR"/>
                    </a:p>
                  </a:txBody>
                  <a:tcPr/>
                </a:tc>
                <a:tc rowSpan="2">
                  <a:txBody>
                    <a:bodyPr/>
                    <a:lstStyle/>
                    <a:p>
                      <a:pPr algn="ctr" fontAlgn="ctr"/>
                      <a:r>
                        <a:rPr lang="fr-FR" sz="1100" b="1" i="0" u="none" strike="noStrike">
                          <a:solidFill>
                            <a:srgbClr val="000000"/>
                          </a:solidFill>
                          <a:effectLst/>
                          <a:latin typeface="Calibri"/>
                        </a:rPr>
                        <a:t>Bacpro MVA</a:t>
                      </a:r>
                    </a:p>
                  </a:txBody>
                  <a:tcPr marL="9525" marR="9525" marT="9525" marB="0" anchor="ctr">
                    <a:lnL>
                      <a:noFill/>
                    </a:lnL>
                    <a:lnR>
                      <a:noFill/>
                    </a:lnR>
                    <a:lnT>
                      <a:noFill/>
                    </a:lnT>
                    <a:lnB>
                      <a:noFill/>
                    </a:lnB>
                    <a:solidFill>
                      <a:srgbClr val="66CCFF"/>
                    </a:solidFill>
                  </a:tcPr>
                </a:tc>
                <a:tc rowSpan="2">
                  <a:txBody>
                    <a:bodyPr/>
                    <a:lstStyle/>
                    <a:p>
                      <a:pPr algn="ctr" fontAlgn="ctr"/>
                      <a:r>
                        <a:rPr lang="fr-FR" sz="1100" b="1" i="0" u="none" strike="noStrike">
                          <a:solidFill>
                            <a:srgbClr val="000000"/>
                          </a:solidFill>
                          <a:effectLst/>
                          <a:latin typeface="Calibri"/>
                        </a:rPr>
                        <a:t>CAP MVA</a:t>
                      </a:r>
                    </a:p>
                  </a:txBody>
                  <a:tcPr marL="9525" marR="9525" marT="9525" marB="0" anchor="ctr">
                    <a:lnL>
                      <a:noFill/>
                    </a:lnL>
                    <a:lnR>
                      <a:noFill/>
                    </a:lnR>
                    <a:lnT>
                      <a:noFill/>
                    </a:lnT>
                    <a:lnB>
                      <a:noFill/>
                    </a:lnB>
                    <a:solidFill>
                      <a:srgbClr val="FFCCFF"/>
                    </a:solidFill>
                  </a:tcPr>
                </a:tc>
                <a:tc>
                  <a:txBody>
                    <a:bodyPr/>
                    <a:lstStyle/>
                    <a:p>
                      <a:pPr algn="l" fontAlgn="b"/>
                      <a:endParaRPr lang="fr-FR" sz="1100" b="0" i="0" u="none" strike="noStrike">
                        <a:solidFill>
                          <a:srgbClr val="000000"/>
                        </a:solidFill>
                        <a:effectLst/>
                        <a:latin typeface="Calibri"/>
                      </a:endParaRPr>
                    </a:p>
                  </a:txBody>
                  <a:tcPr marL="9525" marR="9525" marT="9525" marB="0" anchor="b">
                    <a:lnL>
                      <a:noFill/>
                    </a:lnL>
                    <a:lnR>
                      <a:noFill/>
                    </a:lnR>
                    <a:lnT>
                      <a:noFill/>
                    </a:lnT>
                    <a:lnB>
                      <a:noFill/>
                    </a:lnB>
                  </a:tcPr>
                </a:tc>
              </a:tr>
              <a:tr h="190500">
                <a:tc>
                  <a:txBody>
                    <a:bodyPr/>
                    <a:lstStyle/>
                    <a:p>
                      <a:pPr algn="l" fontAlgn="b"/>
                      <a:endParaRPr lang="fr-FR"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fr-FR"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fr-FR" sz="1100" b="0" i="0" u="none" strike="noStrike">
                        <a:solidFill>
                          <a:srgbClr val="000000"/>
                        </a:solidFill>
                        <a:effectLst/>
                        <a:latin typeface="Calibri"/>
                      </a:endParaRPr>
                    </a:p>
                  </a:txBody>
                  <a:tcPr marL="9525" marR="9525" marT="9525" marB="0" anchor="b">
                    <a:lnL>
                      <a:noFill/>
                    </a:lnL>
                    <a:lnR>
                      <a:noFill/>
                    </a:lnR>
                    <a:lnT>
                      <a:noFill/>
                    </a:lnT>
                    <a:lnB>
                      <a:noFill/>
                    </a:lnB>
                  </a:tcPr>
                </a:tc>
                <a:tc vMerge="1">
                  <a:txBody>
                    <a:bodyPr/>
                    <a:lstStyle/>
                    <a:p>
                      <a:endParaRPr lang="fr-FR"/>
                    </a:p>
                  </a:txBody>
                  <a:tcPr/>
                </a:tc>
                <a:tc vMerge="1">
                  <a:txBody>
                    <a:bodyPr/>
                    <a:lstStyle/>
                    <a:p>
                      <a:endParaRPr lang="fr-FR"/>
                    </a:p>
                  </a:txBody>
                  <a:tcPr/>
                </a:tc>
                <a:tc>
                  <a:txBody>
                    <a:bodyPr/>
                    <a:lstStyle/>
                    <a:p>
                      <a:pPr algn="l" fontAlgn="b"/>
                      <a:endParaRPr lang="fr-FR" sz="1100" b="0" i="0" u="none" strike="noStrike">
                        <a:solidFill>
                          <a:srgbClr val="000000"/>
                        </a:solidFill>
                        <a:effectLst/>
                        <a:latin typeface="Calibri"/>
                      </a:endParaRPr>
                    </a:p>
                  </a:txBody>
                  <a:tcPr marL="9525" marR="9525" marT="9525" marB="0" anchor="b">
                    <a:lnL>
                      <a:noFill/>
                    </a:lnL>
                    <a:lnR>
                      <a:noFill/>
                    </a:lnR>
                    <a:lnT>
                      <a:noFill/>
                    </a:lnT>
                    <a:lnB>
                      <a:noFill/>
                    </a:lnB>
                  </a:tcPr>
                </a:tc>
              </a:tr>
              <a:tr h="190500">
                <a:tc>
                  <a:txBody>
                    <a:bodyPr/>
                    <a:lstStyle/>
                    <a:p>
                      <a:pPr algn="l" fontAlgn="b"/>
                      <a:endParaRPr lang="fr-FR"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fr-FR" sz="1100" b="0"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fr-FR"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fr-FR"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fr-FR"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fr-FR" sz="1100" b="0" i="0" u="none" strike="noStrike" dirty="0">
                        <a:solidFill>
                          <a:srgbClr val="000000"/>
                        </a:solidFill>
                        <a:effectLst/>
                        <a:latin typeface="Calibri"/>
                      </a:endParaRPr>
                    </a:p>
                  </a:txBody>
                  <a:tcPr marL="9525" marR="9525" marT="9525" marB="0" anchor="b">
                    <a:lnL>
                      <a:noFill/>
                    </a:lnL>
                    <a:lnR>
                      <a:noFill/>
                    </a:lnR>
                    <a:lnT>
                      <a:noFill/>
                    </a:lnT>
                    <a:lnB>
                      <a:noFill/>
                    </a:lnB>
                  </a:tcPr>
                </a:tc>
              </a:tr>
            </a:tbl>
          </a:graphicData>
        </a:graphic>
      </p:graphicFrame>
      <p:sp>
        <p:nvSpPr>
          <p:cNvPr id="19536" name="ZoneTexte 8"/>
          <p:cNvSpPr txBox="1">
            <a:spLocks noChangeArrowheads="1"/>
          </p:cNvSpPr>
          <p:nvPr/>
        </p:nvSpPr>
        <p:spPr bwMode="auto">
          <a:xfrm>
            <a:off x="3923928" y="1347788"/>
            <a:ext cx="432047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chemeClr val="tx1"/>
                </a:solidFill>
                <a:latin typeface="Comic Sans MS" pitchFamily="66" charset="0"/>
                <a:ea typeface="ＭＳ Ｐゴシック" charset="-128"/>
              </a:defRPr>
            </a:lvl1pPr>
            <a:lvl2pPr marL="742950" indent="-285750" eaLnBrk="0" hangingPunct="0">
              <a:defRPr sz="1400">
                <a:solidFill>
                  <a:schemeClr val="tx1"/>
                </a:solidFill>
                <a:latin typeface="Comic Sans MS" pitchFamily="66" charset="0"/>
                <a:ea typeface="ＭＳ Ｐゴシック" charset="-128"/>
              </a:defRPr>
            </a:lvl2pPr>
            <a:lvl3pPr marL="1143000" indent="-228600" eaLnBrk="0" hangingPunct="0">
              <a:defRPr sz="1400">
                <a:solidFill>
                  <a:schemeClr val="tx1"/>
                </a:solidFill>
                <a:latin typeface="Comic Sans MS" pitchFamily="66" charset="0"/>
                <a:ea typeface="ＭＳ Ｐゴシック" charset="-128"/>
              </a:defRPr>
            </a:lvl3pPr>
            <a:lvl4pPr marL="1600200" indent="-228600" eaLnBrk="0" hangingPunct="0">
              <a:defRPr sz="1400">
                <a:solidFill>
                  <a:schemeClr val="tx1"/>
                </a:solidFill>
                <a:latin typeface="Comic Sans MS" pitchFamily="66" charset="0"/>
                <a:ea typeface="ＭＳ Ｐゴシック" charset="-128"/>
              </a:defRPr>
            </a:lvl4pPr>
            <a:lvl5pPr marL="2057400" indent="-228600" eaLnBrk="0" hangingPunct="0">
              <a:defRPr sz="1400">
                <a:solidFill>
                  <a:schemeClr val="tx1"/>
                </a:solidFill>
                <a:latin typeface="Comic Sans MS" pitchFamily="66" charset="0"/>
                <a:ea typeface="ＭＳ Ｐゴシック" charset="-128"/>
              </a:defRPr>
            </a:lvl5pPr>
            <a:lvl6pPr marL="2514600" indent="-228600" eaLnBrk="0" fontAlgn="base" hangingPunct="0">
              <a:spcBef>
                <a:spcPct val="0"/>
              </a:spcBef>
              <a:spcAft>
                <a:spcPct val="0"/>
              </a:spcAft>
              <a:defRPr sz="1400">
                <a:solidFill>
                  <a:schemeClr val="tx1"/>
                </a:solidFill>
                <a:latin typeface="Comic Sans MS" pitchFamily="66" charset="0"/>
                <a:ea typeface="ＭＳ Ｐゴシック" charset="-128"/>
              </a:defRPr>
            </a:lvl6pPr>
            <a:lvl7pPr marL="2971800" indent="-228600" eaLnBrk="0" fontAlgn="base" hangingPunct="0">
              <a:spcBef>
                <a:spcPct val="0"/>
              </a:spcBef>
              <a:spcAft>
                <a:spcPct val="0"/>
              </a:spcAft>
              <a:defRPr sz="1400">
                <a:solidFill>
                  <a:schemeClr val="tx1"/>
                </a:solidFill>
                <a:latin typeface="Comic Sans MS" pitchFamily="66" charset="0"/>
                <a:ea typeface="ＭＳ Ｐゴシック" charset="-128"/>
              </a:defRPr>
            </a:lvl7pPr>
            <a:lvl8pPr marL="3429000" indent="-228600" eaLnBrk="0" fontAlgn="base" hangingPunct="0">
              <a:spcBef>
                <a:spcPct val="0"/>
              </a:spcBef>
              <a:spcAft>
                <a:spcPct val="0"/>
              </a:spcAft>
              <a:defRPr sz="1400">
                <a:solidFill>
                  <a:schemeClr val="tx1"/>
                </a:solidFill>
                <a:latin typeface="Comic Sans MS" pitchFamily="66" charset="0"/>
                <a:ea typeface="ＭＳ Ｐゴシック" charset="-128"/>
              </a:defRPr>
            </a:lvl8pPr>
            <a:lvl9pPr marL="3886200" indent="-228600" eaLnBrk="0" fontAlgn="base" hangingPunct="0">
              <a:spcBef>
                <a:spcPct val="0"/>
              </a:spcBef>
              <a:spcAft>
                <a:spcPct val="0"/>
              </a:spcAft>
              <a:defRPr sz="1400">
                <a:solidFill>
                  <a:schemeClr val="tx1"/>
                </a:solidFill>
                <a:latin typeface="Comic Sans MS" pitchFamily="66" charset="0"/>
                <a:ea typeface="ＭＳ Ｐゴシック" charset="-128"/>
              </a:defRPr>
            </a:lvl9pPr>
          </a:lstStyle>
          <a:p>
            <a:pPr algn="ctr" eaLnBrk="1" hangingPunct="1"/>
            <a:r>
              <a:rPr lang="fr-FR" altLang="fr-FR" sz="2000" b="1" dirty="0" smtClean="0">
                <a:solidFill>
                  <a:srgbClr val="000000"/>
                </a:solidFill>
                <a:latin typeface="Calibri" pitchFamily="34" charset="0"/>
              </a:rPr>
              <a:t>Mise en place dans les académies : Tuilage </a:t>
            </a:r>
            <a:r>
              <a:rPr lang="fr-FR" altLang="fr-FR" sz="2000" b="1" dirty="0">
                <a:solidFill>
                  <a:srgbClr val="000000"/>
                </a:solidFill>
                <a:latin typeface="Calibri" pitchFamily="34" charset="0"/>
              </a:rPr>
              <a:t>des diplômes</a:t>
            </a:r>
          </a:p>
        </p:txBody>
      </p:sp>
    </p:spTree>
    <p:extLst>
      <p:ext uri="{BB962C8B-B14F-4D97-AF65-F5344CB8AC3E}">
        <p14:creationId xmlns:p14="http://schemas.microsoft.com/office/powerpoint/2010/main" val="28039174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nvGraphicFramePr>
        <p:xfrm>
          <a:off x="2554288" y="1393825"/>
          <a:ext cx="2522537" cy="3900489"/>
        </p:xfrm>
        <a:graphic>
          <a:graphicData uri="http://schemas.openxmlformats.org/drawingml/2006/table">
            <a:tbl>
              <a:tblPr/>
              <a:tblGrid>
                <a:gridCol w="2522537"/>
              </a:tblGrid>
              <a:tr h="6401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dirty="0">
                          <a:ln>
                            <a:noFill/>
                          </a:ln>
                          <a:solidFill>
                            <a:srgbClr val="FFFFFF"/>
                          </a:solidFill>
                          <a:effectLst/>
                          <a:latin typeface="Arial" charset="0"/>
                          <a:ea typeface="ＭＳ Ｐゴシック" charset="0"/>
                        </a:rPr>
                        <a:t>Activités </a:t>
                      </a:r>
                      <a:r>
                        <a:rPr kumimoji="0" lang="fr-FR" sz="1800" b="1" i="0" u="none" strike="noStrike" cap="none" normalizeH="0" baseline="0" dirty="0">
                          <a:ln>
                            <a:noFill/>
                          </a:ln>
                          <a:solidFill>
                            <a:srgbClr val="0000FF"/>
                          </a:solidFill>
                          <a:effectLst/>
                          <a:latin typeface="Arial" charset="0"/>
                          <a:ea typeface="ＭＳ Ｐゴシック" charset="0"/>
                        </a:rPr>
                        <a:t>Bac Pro </a:t>
                      </a:r>
                      <a:r>
                        <a:rPr kumimoji="0" lang="fr-FR" sz="1800" b="1" i="0" u="none" strike="noStrike" cap="none" normalizeH="0" baseline="0" dirty="0" smtClean="0">
                          <a:ln>
                            <a:noFill/>
                          </a:ln>
                          <a:solidFill>
                            <a:srgbClr val="FFFFFF"/>
                          </a:solidFill>
                          <a:effectLst/>
                          <a:latin typeface="Arial" charset="0"/>
                          <a:ea typeface="ＭＳ Ｐゴシック" charset="0"/>
                        </a:rPr>
                        <a:t>2001</a:t>
                      </a:r>
                    </a:p>
                  </a:txBody>
                  <a:tcPr marL="91495" marR="91495" marT="45713" marB="45713"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chemeClr val="bg1">
                        <a:lumMod val="65000"/>
                      </a:schemeClr>
                    </a:solidFill>
                  </a:tcPr>
                </a:tc>
              </a:tr>
              <a:tr h="12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a:ln>
                            <a:noFill/>
                          </a:ln>
                          <a:solidFill>
                            <a:srgbClr val="000099"/>
                          </a:solidFill>
                          <a:effectLst/>
                          <a:latin typeface="Arial" charset="0"/>
                          <a:ea typeface="ＭＳ Ｐゴシック" charset="0"/>
                        </a:rPr>
                        <a:t>Accueillir et conseiller le client, réceptionner le véhicule</a:t>
                      </a:r>
                    </a:p>
                  </a:txBody>
                  <a:tcPr marL="91495" marR="91495" marT="45713" marB="45713"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D9D9D9"/>
                    </a:solidFill>
                  </a:tcPr>
                </a:tc>
              </a:tr>
              <a:tr h="44893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a:ln>
                            <a:noFill/>
                          </a:ln>
                          <a:solidFill>
                            <a:srgbClr val="000099"/>
                          </a:solidFill>
                          <a:effectLst/>
                          <a:latin typeface="Arial" charset="0"/>
                          <a:ea typeface="ＭＳ Ｐゴシック" charset="0"/>
                        </a:rPr>
                        <a:t>Effectuer un diagnostic</a:t>
                      </a:r>
                    </a:p>
                  </a:txBody>
                  <a:tcPr marL="91495" marR="91495" marT="45713" marB="45713"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F3F9FA"/>
                    </a:solidFill>
                  </a:tcPr>
                </a:tc>
              </a:tr>
              <a:tr h="80746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a:ln>
                            <a:noFill/>
                          </a:ln>
                          <a:solidFill>
                            <a:srgbClr val="000099"/>
                          </a:solidFill>
                          <a:effectLst/>
                          <a:latin typeface="Arial" charset="0"/>
                          <a:ea typeface="ＭＳ Ｐゴシック" charset="0"/>
                        </a:rPr>
                        <a:t>Maintenir / dépanner / </a:t>
                      </a:r>
                      <a:r>
                        <a:rPr kumimoji="0" lang="fr-FR" sz="1600" b="0" i="0" u="none" strike="noStrike" cap="none" normalizeH="0" baseline="0" dirty="0" smtClean="0">
                          <a:ln>
                            <a:noFill/>
                          </a:ln>
                          <a:solidFill>
                            <a:srgbClr val="000099"/>
                          </a:solidFill>
                          <a:effectLst/>
                          <a:latin typeface="Arial" charset="0"/>
                          <a:ea typeface="ＭＳ Ｐゴシック" charset="0"/>
                        </a:rPr>
                        <a:t>réparer le véhicule</a:t>
                      </a:r>
                      <a:endParaRPr kumimoji="0" lang="fr-FR" sz="1600" b="0" i="0" u="none" strike="noStrike" cap="none" normalizeH="0" baseline="0" dirty="0">
                        <a:ln>
                          <a:noFill/>
                        </a:ln>
                        <a:solidFill>
                          <a:srgbClr val="000099"/>
                        </a:solidFill>
                        <a:effectLst/>
                        <a:latin typeface="Arial" charset="0"/>
                        <a:ea typeface="ＭＳ Ｐゴシック" charset="0"/>
                      </a:endParaRPr>
                    </a:p>
                  </a:txBody>
                  <a:tcPr marL="91495" marR="91495" marT="45713" marB="45713"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chemeClr val="bg1">
                        <a:lumMod val="85000"/>
                      </a:schemeClr>
                    </a:solidFill>
                  </a:tcPr>
                </a:tc>
              </a:tr>
              <a:tr h="74233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a:ln>
                            <a:noFill/>
                          </a:ln>
                          <a:solidFill>
                            <a:srgbClr val="000099"/>
                          </a:solidFill>
                          <a:effectLst/>
                          <a:latin typeface="Arial" charset="0"/>
                          <a:ea typeface="ＭＳ Ｐゴシック" charset="0"/>
                        </a:rPr>
                        <a:t>Restituer le véhicule au client</a:t>
                      </a:r>
                    </a:p>
                  </a:txBody>
                  <a:tcPr marL="91495" marR="91495" marT="45713" marB="45713"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F3F9FA"/>
                    </a:solidFill>
                  </a:tcPr>
                </a:tc>
              </a:tr>
            </a:tbl>
          </a:graphicData>
        </a:graphic>
      </p:graphicFrame>
      <p:graphicFrame>
        <p:nvGraphicFramePr>
          <p:cNvPr id="3" name="Espace réservé du contenu 6"/>
          <p:cNvGraphicFramePr>
            <a:graphicFrameLocks noGrp="1"/>
          </p:cNvGraphicFramePr>
          <p:nvPr/>
        </p:nvGraphicFramePr>
        <p:xfrm>
          <a:off x="5076825" y="1393825"/>
          <a:ext cx="3959225" cy="3932243"/>
        </p:xfrm>
        <a:graphic>
          <a:graphicData uri="http://schemas.openxmlformats.org/drawingml/2006/table">
            <a:tbl>
              <a:tblPr/>
              <a:tblGrid>
                <a:gridCol w="3959225"/>
              </a:tblGrid>
              <a:tr h="64002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dirty="0">
                          <a:ln>
                            <a:noFill/>
                          </a:ln>
                          <a:solidFill>
                            <a:srgbClr val="FFFFFF"/>
                          </a:solidFill>
                          <a:effectLst/>
                          <a:latin typeface="Arial" charset="0"/>
                          <a:ea typeface="ＭＳ Ｐゴシック" charset="0"/>
                        </a:rPr>
                        <a:t>Activités </a:t>
                      </a:r>
                      <a:r>
                        <a:rPr kumimoji="0" lang="fr-FR" sz="1800" b="1" i="0" u="none" strike="noStrike" cap="none" normalizeH="0" baseline="0" dirty="0" smtClean="0">
                          <a:ln>
                            <a:noFill/>
                          </a:ln>
                          <a:solidFill>
                            <a:srgbClr val="008000"/>
                          </a:solidFill>
                          <a:effectLst/>
                          <a:latin typeface="Arial" charset="0"/>
                          <a:ea typeface="ＭＳ Ｐゴシック" charset="0"/>
                        </a:rPr>
                        <a:t>CAP</a:t>
                      </a:r>
                      <a:r>
                        <a:rPr kumimoji="0" lang="fr-FR" sz="1800" b="1" i="0" u="none" strike="noStrike" cap="none" normalizeH="0" baseline="0" dirty="0" smtClean="0">
                          <a:ln>
                            <a:noFill/>
                          </a:ln>
                          <a:solidFill>
                            <a:srgbClr val="0000FF"/>
                          </a:solidFill>
                          <a:effectLst/>
                          <a:latin typeface="Arial" charset="0"/>
                          <a:ea typeface="ＭＳ Ｐゴシック" charset="0"/>
                        </a:rPr>
                        <a:t> Bac </a:t>
                      </a:r>
                      <a:r>
                        <a:rPr kumimoji="0" lang="fr-FR" sz="1800" b="1" i="0" u="none" strike="noStrike" cap="none" normalizeH="0" baseline="0" dirty="0">
                          <a:ln>
                            <a:noFill/>
                          </a:ln>
                          <a:solidFill>
                            <a:srgbClr val="0000FF"/>
                          </a:solidFill>
                          <a:effectLst/>
                          <a:latin typeface="Arial" charset="0"/>
                          <a:ea typeface="ＭＳ Ｐゴシック" charset="0"/>
                        </a:rPr>
                        <a:t>Pro </a:t>
                      </a:r>
                      <a:endParaRPr kumimoji="0" lang="fr-FR" sz="1800" b="1" i="0" u="none" strike="noStrike" cap="none" normalizeH="0" baseline="0" dirty="0" smtClean="0">
                        <a:ln>
                          <a:noFill/>
                        </a:ln>
                        <a:solidFill>
                          <a:srgbClr val="0000FF"/>
                        </a:solidFill>
                        <a:effectLst/>
                        <a:latin typeface="Arial" charset="0"/>
                        <a:ea typeface="ＭＳ Ｐゴシック"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dirty="0" smtClean="0">
                          <a:ln>
                            <a:noFill/>
                          </a:ln>
                          <a:solidFill>
                            <a:srgbClr val="FFFFFF"/>
                          </a:solidFill>
                          <a:effectLst/>
                          <a:latin typeface="Arial" charset="0"/>
                          <a:ea typeface="ＭＳ Ｐゴシック" charset="0"/>
                        </a:rPr>
                        <a:t>2014</a:t>
                      </a:r>
                      <a:endParaRPr kumimoji="0" lang="fr-FR" sz="1800" b="1" i="0" u="none" strike="noStrike" cap="none" normalizeH="0" baseline="0" dirty="0">
                        <a:ln>
                          <a:noFill/>
                        </a:ln>
                        <a:solidFill>
                          <a:srgbClr val="FFFFFF"/>
                        </a:solidFill>
                        <a:effectLst/>
                        <a:latin typeface="Arial" charset="0"/>
                        <a:ea typeface="ＭＳ Ｐゴシック" charset="0"/>
                      </a:endParaRPr>
                    </a:p>
                  </a:txBody>
                  <a:tcPr marL="91426" marR="91426" marT="45696" marB="45696"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A6A6A6"/>
                    </a:solidFill>
                  </a:tcPr>
                </a:tc>
              </a:tr>
              <a:tr h="49843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dirty="0" smtClean="0">
                          <a:ln>
                            <a:noFill/>
                          </a:ln>
                          <a:solidFill>
                            <a:srgbClr val="000000"/>
                          </a:solidFill>
                          <a:effectLst/>
                          <a:latin typeface="Arial" charset="0"/>
                          <a:ea typeface="ＭＳ Ｐゴシック" charset="0"/>
                        </a:rPr>
                        <a:t>1. Maintenance </a:t>
                      </a:r>
                      <a:r>
                        <a:rPr kumimoji="0" lang="fr-FR" sz="2400" b="0" i="0" u="none" strike="noStrike" cap="none" normalizeH="0" baseline="0" dirty="0">
                          <a:ln>
                            <a:noFill/>
                          </a:ln>
                          <a:solidFill>
                            <a:srgbClr val="000000"/>
                          </a:solidFill>
                          <a:effectLst/>
                          <a:latin typeface="Arial" charset="0"/>
                          <a:ea typeface="ＭＳ Ｐゴシック" charset="0"/>
                        </a:rPr>
                        <a:t>périodique</a:t>
                      </a:r>
                    </a:p>
                  </a:txBody>
                  <a:tcPr marL="91426" marR="91426" marT="45696" marB="45696"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558ED5"/>
                    </a:solidFill>
                  </a:tcPr>
                </a:tc>
              </a:tr>
              <a:tr h="49843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dirty="0" smtClean="0">
                          <a:ln>
                            <a:noFill/>
                          </a:ln>
                          <a:solidFill>
                            <a:srgbClr val="000000"/>
                          </a:solidFill>
                          <a:effectLst/>
                          <a:latin typeface="Arial" charset="0"/>
                          <a:ea typeface="ＭＳ Ｐゴシック" charset="0"/>
                        </a:rPr>
                        <a:t>2. </a:t>
                      </a:r>
                      <a:r>
                        <a:rPr kumimoji="0" lang="fr-FR" sz="2400" b="0" i="0" u="none" strike="noStrike" cap="none" normalizeH="0" baseline="0" dirty="0">
                          <a:ln>
                            <a:noFill/>
                          </a:ln>
                          <a:solidFill>
                            <a:srgbClr val="000000"/>
                          </a:solidFill>
                          <a:effectLst/>
                          <a:latin typeface="Arial" charset="0"/>
                          <a:ea typeface="ＭＳ Ｐゴシック" charset="0"/>
                        </a:rPr>
                        <a:t>Diagnostic</a:t>
                      </a:r>
                    </a:p>
                  </a:txBody>
                  <a:tcPr marL="91426" marR="91426" marT="45696" marB="45696"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D99694"/>
                    </a:solidFill>
                  </a:tcPr>
                </a:tc>
              </a:tr>
              <a:tr h="49843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dirty="0" smtClean="0">
                          <a:ln>
                            <a:noFill/>
                          </a:ln>
                          <a:solidFill>
                            <a:srgbClr val="000000"/>
                          </a:solidFill>
                          <a:effectLst/>
                          <a:latin typeface="Arial" charset="0"/>
                          <a:ea typeface="ＭＳ Ｐゴシック" charset="0"/>
                        </a:rPr>
                        <a:t>3. Maintenance </a:t>
                      </a:r>
                      <a:r>
                        <a:rPr kumimoji="0" lang="fr-FR" sz="2400" b="0" i="0" u="none" strike="noStrike" cap="none" normalizeH="0" baseline="0" dirty="0">
                          <a:ln>
                            <a:noFill/>
                          </a:ln>
                          <a:solidFill>
                            <a:srgbClr val="000000"/>
                          </a:solidFill>
                          <a:effectLst/>
                          <a:latin typeface="Arial" charset="0"/>
                          <a:ea typeface="ＭＳ Ｐゴシック" charset="0"/>
                        </a:rPr>
                        <a:t>corrective</a:t>
                      </a:r>
                    </a:p>
                  </a:txBody>
                  <a:tcPr marL="91426" marR="91426" marT="45696" marB="45696"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C3D69B"/>
                    </a:solidFill>
                  </a:tcPr>
                </a:tc>
              </a:tr>
              <a:tr h="89845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dirty="0" smtClean="0">
                          <a:ln>
                            <a:noFill/>
                          </a:ln>
                          <a:solidFill>
                            <a:srgbClr val="000000"/>
                          </a:solidFill>
                          <a:effectLst/>
                          <a:latin typeface="Arial" charset="0"/>
                          <a:ea typeface="ＭＳ Ｐゴシック" charset="0"/>
                        </a:rPr>
                        <a:t>4. </a:t>
                      </a:r>
                      <a:r>
                        <a:rPr kumimoji="0" lang="fr-FR" sz="2400" b="0" i="0" u="none" strike="noStrike" cap="none" normalizeH="0" baseline="0" dirty="0">
                          <a:ln>
                            <a:noFill/>
                          </a:ln>
                          <a:solidFill>
                            <a:srgbClr val="000000"/>
                          </a:solidFill>
                          <a:effectLst/>
                          <a:latin typeface="Arial" charset="0"/>
                          <a:ea typeface="ＭＳ Ｐゴシック" charset="0"/>
                        </a:rPr>
                        <a:t>Réception – restitution </a:t>
                      </a:r>
                      <a:r>
                        <a:rPr kumimoji="0" lang="fr-FR" sz="2400" b="0" i="0" u="none" strike="noStrike" cap="none" normalizeH="0" baseline="0" dirty="0" smtClean="0">
                          <a:ln>
                            <a:noFill/>
                          </a:ln>
                          <a:solidFill>
                            <a:srgbClr val="000000"/>
                          </a:solidFill>
                          <a:effectLst/>
                          <a:latin typeface="Arial" charset="0"/>
                          <a:ea typeface="ＭＳ Ｐゴシック"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dirty="0" smtClean="0">
                          <a:ln>
                            <a:noFill/>
                          </a:ln>
                          <a:solidFill>
                            <a:srgbClr val="000000"/>
                          </a:solidFill>
                          <a:effectLst/>
                          <a:latin typeface="Arial" charset="0"/>
                          <a:ea typeface="ＭＳ Ｐゴシック" charset="0"/>
                        </a:rPr>
                        <a:t>    du </a:t>
                      </a:r>
                      <a:r>
                        <a:rPr kumimoji="0" lang="fr-FR" sz="2400" b="0" i="0" u="none" strike="noStrike" cap="none" normalizeH="0" baseline="0" dirty="0">
                          <a:ln>
                            <a:noFill/>
                          </a:ln>
                          <a:solidFill>
                            <a:srgbClr val="000000"/>
                          </a:solidFill>
                          <a:effectLst/>
                          <a:latin typeface="Arial" charset="0"/>
                          <a:ea typeface="ＭＳ Ｐゴシック" charset="0"/>
                        </a:rPr>
                        <a:t>véhicule</a:t>
                      </a:r>
                    </a:p>
                  </a:txBody>
                  <a:tcPr marL="91426" marR="91426" marT="45696" marB="45696"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B3A2C7"/>
                    </a:solidFill>
                  </a:tcPr>
                </a:tc>
              </a:tr>
              <a:tr h="89845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dirty="0" smtClean="0">
                          <a:ln>
                            <a:noFill/>
                          </a:ln>
                          <a:solidFill>
                            <a:srgbClr val="000000"/>
                          </a:solidFill>
                          <a:effectLst/>
                          <a:latin typeface="Arial" charset="0"/>
                          <a:ea typeface="ＭＳ Ｐゴシック" charset="0"/>
                        </a:rPr>
                        <a:t>5. Organisation </a:t>
                      </a:r>
                      <a:r>
                        <a:rPr kumimoji="0" lang="fr-FR" sz="2400" b="0" i="0" u="none" strike="noStrike" cap="none" normalizeH="0" baseline="0" dirty="0">
                          <a:ln>
                            <a:noFill/>
                          </a:ln>
                          <a:solidFill>
                            <a:srgbClr val="000000"/>
                          </a:solidFill>
                          <a:effectLst/>
                          <a:latin typeface="Arial" charset="0"/>
                          <a:ea typeface="ＭＳ Ｐゴシック" charset="0"/>
                        </a:rPr>
                        <a:t>de la </a:t>
                      </a:r>
                      <a:endParaRPr kumimoji="0" lang="fr-FR" sz="2400" b="0" i="0" u="none" strike="noStrike" cap="none" normalizeH="0" baseline="0" dirty="0" smtClean="0">
                        <a:ln>
                          <a:noFill/>
                        </a:ln>
                        <a:solidFill>
                          <a:srgbClr val="000000"/>
                        </a:solidFill>
                        <a:effectLst/>
                        <a:latin typeface="Arial" charset="0"/>
                        <a:ea typeface="ＭＳ Ｐゴシック"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dirty="0" smtClean="0">
                          <a:ln>
                            <a:noFill/>
                          </a:ln>
                          <a:solidFill>
                            <a:srgbClr val="000000"/>
                          </a:solidFill>
                          <a:effectLst/>
                          <a:latin typeface="Arial" charset="0"/>
                          <a:ea typeface="ＭＳ Ｐゴシック" charset="0"/>
                        </a:rPr>
                        <a:t>    maintenance</a:t>
                      </a:r>
                      <a:endParaRPr kumimoji="0" lang="fr-FR" sz="2400" b="0" i="0" u="none" strike="noStrike" cap="none" normalizeH="0" baseline="0" dirty="0">
                        <a:ln>
                          <a:noFill/>
                        </a:ln>
                        <a:solidFill>
                          <a:srgbClr val="000000"/>
                        </a:solidFill>
                        <a:effectLst/>
                        <a:latin typeface="Arial" charset="0"/>
                        <a:ea typeface="ＭＳ Ｐゴシック" charset="0"/>
                      </a:endParaRPr>
                    </a:p>
                  </a:txBody>
                  <a:tcPr marL="91426" marR="91426" marT="45696" marB="45696"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FAC090"/>
                    </a:solidFill>
                  </a:tcPr>
                </a:tc>
              </a:tr>
            </a:tbl>
          </a:graphicData>
        </a:graphic>
      </p:graphicFrame>
      <p:sp>
        <p:nvSpPr>
          <p:cNvPr id="4" name="Titre 1"/>
          <p:cNvSpPr txBox="1">
            <a:spLocks/>
          </p:cNvSpPr>
          <p:nvPr/>
        </p:nvSpPr>
        <p:spPr bwMode="auto">
          <a:xfrm>
            <a:off x="4932363" y="742950"/>
            <a:ext cx="3960812"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Comic Sans MS" charset="0"/>
                <a:ea typeface="ＭＳ Ｐゴシック" charset="0"/>
              </a:defRPr>
            </a:lvl1pPr>
            <a:lvl2pPr marL="742950" indent="-285750" eaLnBrk="0" hangingPunct="0">
              <a:defRPr sz="1400">
                <a:solidFill>
                  <a:schemeClr val="tx1"/>
                </a:solidFill>
                <a:latin typeface="Comic Sans MS" charset="0"/>
                <a:ea typeface="ＭＳ Ｐゴシック" charset="0"/>
              </a:defRPr>
            </a:lvl2pPr>
            <a:lvl3pPr marL="1143000" indent="-228600" eaLnBrk="0" hangingPunct="0">
              <a:defRPr sz="1400">
                <a:solidFill>
                  <a:schemeClr val="tx1"/>
                </a:solidFill>
                <a:latin typeface="Comic Sans MS" charset="0"/>
                <a:ea typeface="ＭＳ Ｐゴシック" charset="0"/>
              </a:defRPr>
            </a:lvl3pPr>
            <a:lvl4pPr marL="1600200" indent="-228600" eaLnBrk="0" hangingPunct="0">
              <a:defRPr sz="1400">
                <a:solidFill>
                  <a:schemeClr val="tx1"/>
                </a:solidFill>
                <a:latin typeface="Comic Sans MS" charset="0"/>
                <a:ea typeface="ＭＳ Ｐゴシック" charset="0"/>
              </a:defRPr>
            </a:lvl4pPr>
            <a:lvl5pPr marL="2057400" indent="-228600" eaLnBrk="0" hangingPunct="0">
              <a:defRPr sz="1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a:solidFill>
                  <a:schemeClr val="tx1"/>
                </a:solidFill>
                <a:latin typeface="Comic Sans MS" charset="0"/>
                <a:ea typeface="ＭＳ Ｐゴシック" charset="0"/>
              </a:defRPr>
            </a:lvl9pPr>
          </a:lstStyle>
          <a:p>
            <a:pPr algn="ctr">
              <a:defRPr/>
            </a:pPr>
            <a:r>
              <a:rPr lang="fr-FR" sz="2000" b="1" dirty="0">
                <a:latin typeface="+mn-lt"/>
              </a:rPr>
              <a:t>Les évolutions </a:t>
            </a:r>
            <a:r>
              <a:rPr lang="fr-FR" sz="2000" b="1" dirty="0" smtClean="0">
                <a:latin typeface="+mn-lt"/>
              </a:rPr>
              <a:t>des </a:t>
            </a:r>
            <a:r>
              <a:rPr lang="fr-FR" sz="2000" b="1" dirty="0">
                <a:latin typeface="+mn-lt"/>
              </a:rPr>
              <a:t>RAP</a:t>
            </a:r>
          </a:p>
        </p:txBody>
      </p:sp>
      <p:graphicFrame>
        <p:nvGraphicFramePr>
          <p:cNvPr id="5" name="Tableau 4"/>
          <p:cNvGraphicFramePr>
            <a:graphicFrameLocks noGrp="1"/>
          </p:cNvGraphicFramePr>
          <p:nvPr/>
        </p:nvGraphicFramePr>
        <p:xfrm>
          <a:off x="106363" y="1393825"/>
          <a:ext cx="2447925" cy="2913130"/>
        </p:xfrm>
        <a:graphic>
          <a:graphicData uri="http://schemas.openxmlformats.org/drawingml/2006/table">
            <a:tbl>
              <a:tblPr/>
              <a:tblGrid>
                <a:gridCol w="2447925"/>
              </a:tblGrid>
              <a:tr h="63999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dirty="0">
                          <a:ln>
                            <a:noFill/>
                          </a:ln>
                          <a:solidFill>
                            <a:srgbClr val="FFFFFF"/>
                          </a:solidFill>
                          <a:effectLst/>
                          <a:latin typeface="Arial" charset="0"/>
                          <a:ea typeface="ＭＳ Ｐゴシック" charset="0"/>
                        </a:rPr>
                        <a:t>Activités </a:t>
                      </a:r>
                      <a:r>
                        <a:rPr kumimoji="0" lang="fr-FR" sz="1800" b="1" i="0" u="none" strike="noStrike" cap="none" normalizeH="0" baseline="0" dirty="0" smtClean="0">
                          <a:ln>
                            <a:noFill/>
                          </a:ln>
                          <a:solidFill>
                            <a:srgbClr val="008000"/>
                          </a:solidFill>
                          <a:effectLst/>
                          <a:latin typeface="Arial" charset="0"/>
                          <a:ea typeface="ＭＳ Ｐゴシック" charset="0"/>
                        </a:rPr>
                        <a:t>CAP</a:t>
                      </a:r>
                      <a:r>
                        <a:rPr kumimoji="0" lang="fr-FR" sz="1800" b="1" i="0" u="none" strike="noStrike" cap="none" normalizeH="0" baseline="0" dirty="0" smtClean="0">
                          <a:ln>
                            <a:noFill/>
                          </a:ln>
                          <a:solidFill>
                            <a:srgbClr val="FFFFFF"/>
                          </a:solidFill>
                          <a:effectLst/>
                          <a:latin typeface="Arial" charset="0"/>
                          <a:ea typeface="ＭＳ Ｐゴシック"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dirty="0" smtClean="0">
                          <a:ln>
                            <a:noFill/>
                          </a:ln>
                          <a:solidFill>
                            <a:srgbClr val="FFFFFF"/>
                          </a:solidFill>
                          <a:effectLst/>
                          <a:latin typeface="Arial" charset="0"/>
                          <a:ea typeface="ＭＳ Ｐゴシック" charset="0"/>
                        </a:rPr>
                        <a:t>2004</a:t>
                      </a:r>
                    </a:p>
                  </a:txBody>
                  <a:tcPr marL="91427" marR="91427" marT="45697" marB="45697"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A6A6A6"/>
                    </a:solidFill>
                  </a:tcPr>
                </a:tc>
              </a:tr>
              <a:tr h="87189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99"/>
                          </a:solidFill>
                          <a:effectLst/>
                          <a:latin typeface="Arial" charset="0"/>
                          <a:ea typeface="ＭＳ Ｐゴシック" charset="0"/>
                        </a:rPr>
                        <a:t>Réceptionner le véhicule</a:t>
                      </a:r>
                      <a:endParaRPr kumimoji="0" lang="fr-FR" sz="1600" b="0" i="0" u="none" strike="noStrike" cap="none" normalizeH="0" baseline="0" dirty="0">
                        <a:ln>
                          <a:noFill/>
                        </a:ln>
                        <a:solidFill>
                          <a:srgbClr val="000099"/>
                        </a:solidFill>
                        <a:effectLst/>
                        <a:latin typeface="Arial" charset="0"/>
                        <a:ea typeface="ＭＳ Ｐゴシック" charset="0"/>
                      </a:endParaRPr>
                    </a:p>
                  </a:txBody>
                  <a:tcPr marL="91427" marR="91427" marT="45697" marB="45697"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D9D9D9"/>
                    </a:solidFill>
                  </a:tcPr>
                </a:tc>
              </a:tr>
              <a:tr h="57904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99"/>
                          </a:solidFill>
                          <a:effectLst/>
                          <a:latin typeface="Arial" charset="0"/>
                          <a:ea typeface="ＭＳ Ｐゴシック" charset="0"/>
                        </a:rPr>
                        <a:t>Réaliser la maintenance courante et périodique</a:t>
                      </a:r>
                      <a:endParaRPr kumimoji="0" lang="fr-FR" sz="1600" b="0" i="0" u="none" strike="noStrike" cap="none" normalizeH="0" baseline="0" dirty="0">
                        <a:ln>
                          <a:noFill/>
                        </a:ln>
                        <a:solidFill>
                          <a:srgbClr val="000099"/>
                        </a:solidFill>
                        <a:effectLst/>
                        <a:latin typeface="Arial" charset="0"/>
                        <a:ea typeface="ＭＳ Ｐゴシック" charset="0"/>
                      </a:endParaRPr>
                    </a:p>
                  </a:txBody>
                  <a:tcPr marL="91427" marR="91427" marT="45697" marB="45697"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F3F9FA"/>
                    </a:solidFill>
                  </a:tcPr>
                </a:tc>
              </a:tr>
              <a:tr h="82212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a:ln>
                            <a:noFill/>
                          </a:ln>
                          <a:solidFill>
                            <a:srgbClr val="000099"/>
                          </a:solidFill>
                          <a:effectLst/>
                          <a:latin typeface="Arial" charset="0"/>
                          <a:ea typeface="ＭＳ Ｐゴシック" charset="0"/>
                        </a:rPr>
                        <a:t>Restituer le </a:t>
                      </a:r>
                      <a:r>
                        <a:rPr kumimoji="0" lang="fr-FR" sz="1600" b="0" i="0" u="none" strike="noStrike" cap="none" normalizeH="0" baseline="0" dirty="0" smtClean="0">
                          <a:ln>
                            <a:noFill/>
                          </a:ln>
                          <a:solidFill>
                            <a:srgbClr val="000099"/>
                          </a:solidFill>
                          <a:effectLst/>
                          <a:latin typeface="Arial" charset="0"/>
                          <a:ea typeface="ＭＳ Ｐゴシック" charset="0"/>
                        </a:rPr>
                        <a:t>véhicule</a:t>
                      </a:r>
                      <a:endParaRPr kumimoji="0" lang="fr-FR" sz="1600" b="0" i="0" u="none" strike="noStrike" cap="none" normalizeH="0" baseline="0" dirty="0">
                        <a:ln>
                          <a:noFill/>
                        </a:ln>
                        <a:solidFill>
                          <a:srgbClr val="000099"/>
                        </a:solidFill>
                        <a:effectLst/>
                        <a:latin typeface="Arial" charset="0"/>
                        <a:ea typeface="ＭＳ Ｐゴシック" charset="0"/>
                      </a:endParaRPr>
                    </a:p>
                  </a:txBody>
                  <a:tcPr marL="91427" marR="91427" marT="45697" marB="45697"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D9D9D9"/>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3"/>
          <p:cNvSpPr txBox="1">
            <a:spLocks noChangeArrowheads="1"/>
          </p:cNvSpPr>
          <p:nvPr/>
        </p:nvSpPr>
        <p:spPr bwMode="auto">
          <a:xfrm>
            <a:off x="181831" y="286917"/>
            <a:ext cx="3227377" cy="224357"/>
          </a:xfrm>
          <a:prstGeom prst="rect">
            <a:avLst/>
          </a:prstGeom>
          <a:solidFill>
            <a:srgbClr val="FFFF00"/>
          </a:solidFill>
          <a:ln w="9525">
            <a:solidFill>
              <a:schemeClr val="bg2"/>
            </a:solidFill>
            <a:miter lim="800000"/>
            <a:headEnd/>
            <a:tailEnd/>
          </a:ln>
          <a:effectLst>
            <a:outerShdw dist="35921" dir="2700000" algn="ctr" rotWithShape="0">
              <a:schemeClr val="bg2"/>
            </a:outerShdw>
          </a:effectLst>
        </p:spPr>
        <p:txBody>
          <a:bodyPr wrap="square">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ctr" eaLnBrk="1" hangingPunct="1">
              <a:lnSpc>
                <a:spcPct val="70000"/>
              </a:lnSpc>
              <a:spcBef>
                <a:spcPct val="0"/>
              </a:spcBef>
              <a:spcAft>
                <a:spcPct val="0"/>
              </a:spcAft>
              <a:buClrTx/>
              <a:buFontTx/>
              <a:buNone/>
              <a:defRPr/>
            </a:pPr>
            <a:r>
              <a:rPr lang="fr-FR" sz="1050" dirty="0" smtClean="0">
                <a:solidFill>
                  <a:srgbClr val="000000"/>
                </a:solidFill>
                <a:cs typeface="+mn-cs"/>
              </a:rPr>
              <a:t>La logique de formation induite par </a:t>
            </a:r>
            <a:r>
              <a:rPr lang="fr-FR" sz="1200" dirty="0" smtClean="0">
                <a:solidFill>
                  <a:srgbClr val="000000"/>
                </a:solidFill>
                <a:cs typeface="+mn-cs"/>
              </a:rPr>
              <a:t>E32</a:t>
            </a:r>
          </a:p>
        </p:txBody>
      </p:sp>
      <p:sp>
        <p:nvSpPr>
          <p:cNvPr id="8" name="Text Box 5"/>
          <p:cNvSpPr txBox="1">
            <a:spLocks noChangeArrowheads="1"/>
          </p:cNvSpPr>
          <p:nvPr/>
        </p:nvSpPr>
        <p:spPr bwMode="auto">
          <a:xfrm>
            <a:off x="3792964" y="4855314"/>
            <a:ext cx="317157" cy="304800"/>
          </a:xfrm>
          <a:prstGeom prst="rect">
            <a:avLst/>
          </a:prstGeom>
          <a:ln>
            <a:solidFill>
              <a:srgbClr val="FF0000"/>
            </a:solidFill>
          </a:ln>
        </p:spPr>
        <p:style>
          <a:lnRef idx="1">
            <a:schemeClr val="accent3"/>
          </a:lnRef>
          <a:fillRef idx="3">
            <a:schemeClr val="accent3"/>
          </a:fillRef>
          <a:effectRef idx="2">
            <a:schemeClr val="accent3"/>
          </a:effectRef>
          <a:fontRef idx="minor">
            <a:schemeClr val="lt1"/>
          </a:fontRef>
        </p:style>
        <p:txBody>
          <a:bodyPr wrap="none">
            <a:spAutoFit/>
          </a:bodyPr>
          <a:lstStyle/>
          <a:p>
            <a:pPr>
              <a:lnSpc>
                <a:spcPct val="70000"/>
              </a:lnSpc>
              <a:spcBef>
                <a:spcPct val="0"/>
              </a:spcBef>
              <a:spcAft>
                <a:spcPct val="0"/>
              </a:spcAft>
              <a:buClrTx/>
              <a:buFontTx/>
              <a:buNone/>
              <a:defRPr/>
            </a:pPr>
            <a:r>
              <a:rPr lang="fr-FR" b="1" dirty="0">
                <a:solidFill>
                  <a:srgbClr val="7030A0"/>
                </a:solidFill>
                <a:latin typeface="Arial" charset="0"/>
              </a:rPr>
              <a:t>+</a:t>
            </a:r>
          </a:p>
        </p:txBody>
      </p:sp>
      <p:grpSp>
        <p:nvGrpSpPr>
          <p:cNvPr id="29" name="Groupe 28"/>
          <p:cNvGrpSpPr/>
          <p:nvPr/>
        </p:nvGrpSpPr>
        <p:grpSpPr>
          <a:xfrm>
            <a:off x="28267" y="4299202"/>
            <a:ext cx="3292809" cy="1903154"/>
            <a:chOff x="19051" y="5103481"/>
            <a:chExt cx="2968221" cy="1644723"/>
          </a:xfrm>
        </p:grpSpPr>
        <p:sp>
          <p:nvSpPr>
            <p:cNvPr id="11" name="Line 8"/>
            <p:cNvSpPr>
              <a:spLocks noChangeShapeType="1"/>
            </p:cNvSpPr>
            <p:nvPr/>
          </p:nvSpPr>
          <p:spPr bwMode="auto">
            <a:xfrm>
              <a:off x="545622" y="5103481"/>
              <a:ext cx="0" cy="1366898"/>
            </a:xfrm>
            <a:prstGeom prst="line">
              <a:avLst/>
            </a:prstGeom>
            <a:noFill/>
            <a:ln w="9525">
              <a:solidFill>
                <a:schemeClr val="tx1"/>
              </a:solidFill>
              <a:round/>
              <a:headEnd type="triangle" w="sm" len="sm"/>
              <a:tailEnd type="none" w="med" len="lg"/>
            </a:ln>
            <a:effectLst/>
            <a:extLst/>
          </p:spPr>
          <p:txBody>
            <a:bodyPr/>
            <a:lstStyle/>
            <a:p>
              <a:pPr algn="l">
                <a:lnSpc>
                  <a:spcPct val="100000"/>
                </a:lnSpc>
                <a:spcBef>
                  <a:spcPct val="0"/>
                </a:spcBef>
                <a:spcAft>
                  <a:spcPct val="0"/>
                </a:spcAft>
                <a:buClrTx/>
                <a:buFontTx/>
                <a:buNone/>
                <a:defRPr/>
              </a:pPr>
              <a:endParaRPr lang="fr-FR" sz="1800" b="1">
                <a:solidFill>
                  <a:srgbClr val="000000"/>
                </a:solidFill>
                <a:cs typeface="+mn-cs"/>
              </a:endParaRPr>
            </a:p>
          </p:txBody>
        </p:sp>
        <p:sp>
          <p:nvSpPr>
            <p:cNvPr id="12" name="Line 9"/>
            <p:cNvSpPr>
              <a:spLocks noChangeShapeType="1"/>
            </p:cNvSpPr>
            <p:nvPr/>
          </p:nvSpPr>
          <p:spPr bwMode="auto">
            <a:xfrm>
              <a:off x="548657" y="6470379"/>
              <a:ext cx="2438615" cy="0"/>
            </a:xfrm>
            <a:prstGeom prst="line">
              <a:avLst/>
            </a:prstGeom>
            <a:noFill/>
            <a:ln w="9525">
              <a:solidFill>
                <a:schemeClr val="tx1"/>
              </a:solidFill>
              <a:round/>
              <a:headEnd type="none"/>
              <a:tailEnd type="triangle"/>
            </a:ln>
            <a:effectLst/>
            <a:extLst/>
          </p:spPr>
          <p:txBody>
            <a:bodyPr/>
            <a:lstStyle/>
            <a:p>
              <a:pPr algn="l">
                <a:lnSpc>
                  <a:spcPct val="100000"/>
                </a:lnSpc>
                <a:spcBef>
                  <a:spcPct val="0"/>
                </a:spcBef>
                <a:spcAft>
                  <a:spcPct val="0"/>
                </a:spcAft>
                <a:buClrTx/>
                <a:buFontTx/>
                <a:buNone/>
                <a:defRPr/>
              </a:pPr>
              <a:endParaRPr lang="fr-FR" sz="1800" b="1">
                <a:solidFill>
                  <a:srgbClr val="000000"/>
                </a:solidFill>
                <a:cs typeface="+mn-cs"/>
              </a:endParaRPr>
            </a:p>
          </p:txBody>
        </p:sp>
        <p:sp>
          <p:nvSpPr>
            <p:cNvPr id="13" name="Line 10"/>
            <p:cNvSpPr>
              <a:spLocks noChangeShapeType="1"/>
            </p:cNvSpPr>
            <p:nvPr/>
          </p:nvSpPr>
          <p:spPr bwMode="auto">
            <a:xfrm>
              <a:off x="548657" y="6032210"/>
              <a:ext cx="1651035" cy="0"/>
            </a:xfrm>
            <a:prstGeom prst="line">
              <a:avLst/>
            </a:prstGeom>
            <a:noFill/>
            <a:ln w="9525" cap="rnd">
              <a:solidFill>
                <a:schemeClr val="tx1"/>
              </a:solidFill>
              <a:prstDash val="sysDot"/>
              <a:round/>
              <a:headEnd/>
              <a:tailEnd/>
            </a:ln>
            <a:effectLst/>
            <a:extLst/>
          </p:spPr>
          <p:txBody>
            <a:bodyPr/>
            <a:lstStyle/>
            <a:p>
              <a:pPr algn="l">
                <a:lnSpc>
                  <a:spcPct val="100000"/>
                </a:lnSpc>
                <a:spcBef>
                  <a:spcPct val="0"/>
                </a:spcBef>
                <a:spcAft>
                  <a:spcPct val="0"/>
                </a:spcAft>
                <a:buClrTx/>
                <a:buFontTx/>
                <a:buNone/>
                <a:defRPr/>
              </a:pPr>
              <a:endParaRPr lang="fr-FR" sz="1800" b="1">
                <a:solidFill>
                  <a:srgbClr val="000000"/>
                </a:solidFill>
                <a:cs typeface="+mn-cs"/>
              </a:endParaRPr>
            </a:p>
          </p:txBody>
        </p:sp>
        <p:sp>
          <p:nvSpPr>
            <p:cNvPr id="14" name="Line 11"/>
            <p:cNvSpPr>
              <a:spLocks noChangeShapeType="1"/>
            </p:cNvSpPr>
            <p:nvPr/>
          </p:nvSpPr>
          <p:spPr bwMode="auto">
            <a:xfrm>
              <a:off x="548657" y="5535300"/>
              <a:ext cx="1651035" cy="0"/>
            </a:xfrm>
            <a:prstGeom prst="line">
              <a:avLst/>
            </a:prstGeom>
            <a:noFill/>
            <a:ln w="9525" cap="rnd">
              <a:solidFill>
                <a:schemeClr val="tx1"/>
              </a:solidFill>
              <a:prstDash val="sysDot"/>
              <a:round/>
              <a:headEnd/>
              <a:tailEnd/>
            </a:ln>
            <a:effectLst/>
            <a:extLst/>
          </p:spPr>
          <p:txBody>
            <a:bodyPr/>
            <a:lstStyle/>
            <a:p>
              <a:pPr algn="l">
                <a:lnSpc>
                  <a:spcPct val="100000"/>
                </a:lnSpc>
                <a:spcBef>
                  <a:spcPct val="0"/>
                </a:spcBef>
                <a:spcAft>
                  <a:spcPct val="0"/>
                </a:spcAft>
                <a:buClrTx/>
                <a:buFontTx/>
                <a:buNone/>
                <a:defRPr/>
              </a:pPr>
              <a:endParaRPr lang="fr-FR" sz="1800" b="1">
                <a:solidFill>
                  <a:srgbClr val="000000"/>
                </a:solidFill>
                <a:cs typeface="+mn-cs"/>
              </a:endParaRPr>
            </a:p>
          </p:txBody>
        </p:sp>
        <p:sp>
          <p:nvSpPr>
            <p:cNvPr id="15" name="Text Box 12"/>
            <p:cNvSpPr txBox="1">
              <a:spLocks noChangeArrowheads="1"/>
            </p:cNvSpPr>
            <p:nvPr/>
          </p:nvSpPr>
          <p:spPr bwMode="auto">
            <a:xfrm rot="20723422">
              <a:off x="134381" y="6140165"/>
              <a:ext cx="347506" cy="214322"/>
            </a:xfrm>
            <a:prstGeom prst="rect">
              <a:avLst/>
            </a:prstGeom>
            <a:noFill/>
            <a:ln>
              <a:noFill/>
            </a:ln>
            <a:effectLst/>
            <a:extLst/>
          </p:spPr>
          <p:txBody>
            <a:bodyPr wrap="none">
              <a:spAutoFit/>
            </a:bodyPr>
            <a:lstStyle/>
            <a:p>
              <a:pPr algn="l">
                <a:lnSpc>
                  <a:spcPct val="100000"/>
                </a:lnSpc>
                <a:spcBef>
                  <a:spcPct val="0"/>
                </a:spcBef>
                <a:spcAft>
                  <a:spcPct val="0"/>
                </a:spcAft>
                <a:buClrTx/>
                <a:buFontTx/>
                <a:buNone/>
                <a:defRPr/>
              </a:pPr>
              <a:r>
                <a:rPr lang="fr-FR" sz="800" dirty="0">
                  <a:solidFill>
                    <a:srgbClr val="000000"/>
                  </a:solidFill>
                  <a:effectLst>
                    <a:outerShdw blurRad="38100" dist="38100" dir="2700000" algn="tl">
                      <a:srgbClr val="C0C0C0"/>
                    </a:outerShdw>
                  </a:effectLst>
                  <a:latin typeface="Arial Narrow" pitchFamily="34" charset="0"/>
                  <a:cs typeface="+mn-cs"/>
                </a:rPr>
                <a:t>base</a:t>
              </a:r>
            </a:p>
          </p:txBody>
        </p:sp>
        <p:sp>
          <p:nvSpPr>
            <p:cNvPr id="16" name="Text Box 13"/>
            <p:cNvSpPr txBox="1">
              <a:spLocks noChangeArrowheads="1"/>
            </p:cNvSpPr>
            <p:nvPr/>
          </p:nvSpPr>
          <p:spPr bwMode="auto">
            <a:xfrm rot="20723422">
              <a:off x="88856" y="5763910"/>
              <a:ext cx="459801" cy="214322"/>
            </a:xfrm>
            <a:prstGeom prst="rect">
              <a:avLst/>
            </a:prstGeom>
            <a:noFill/>
            <a:ln>
              <a:noFill/>
            </a:ln>
            <a:effectLst/>
            <a:extLst/>
          </p:spPr>
          <p:txBody>
            <a:bodyPr wrap="none">
              <a:spAutoFit/>
            </a:bodyPr>
            <a:lstStyle/>
            <a:p>
              <a:pPr algn="l">
                <a:lnSpc>
                  <a:spcPct val="100000"/>
                </a:lnSpc>
                <a:spcBef>
                  <a:spcPct val="0"/>
                </a:spcBef>
                <a:spcAft>
                  <a:spcPct val="0"/>
                </a:spcAft>
                <a:buClrTx/>
                <a:buFontTx/>
                <a:buNone/>
                <a:defRPr/>
              </a:pPr>
              <a:r>
                <a:rPr lang="fr-FR" sz="800" dirty="0">
                  <a:solidFill>
                    <a:srgbClr val="000000"/>
                  </a:solidFill>
                  <a:effectLst>
                    <a:outerShdw blurRad="38100" dist="38100" dir="2700000" algn="tl">
                      <a:srgbClr val="C0C0C0"/>
                    </a:outerShdw>
                  </a:effectLst>
                  <a:latin typeface="Arial Narrow" pitchFamily="34" charset="0"/>
                  <a:cs typeface="+mn-cs"/>
                </a:rPr>
                <a:t>maîtrise</a:t>
              </a:r>
            </a:p>
          </p:txBody>
        </p:sp>
        <p:sp>
          <p:nvSpPr>
            <p:cNvPr id="17" name="Text Box 14"/>
            <p:cNvSpPr txBox="1">
              <a:spLocks noChangeArrowheads="1"/>
            </p:cNvSpPr>
            <p:nvPr/>
          </p:nvSpPr>
          <p:spPr bwMode="auto">
            <a:xfrm rot="20723422">
              <a:off x="19051" y="5313040"/>
              <a:ext cx="497738" cy="214322"/>
            </a:xfrm>
            <a:prstGeom prst="rect">
              <a:avLst/>
            </a:prstGeom>
            <a:noFill/>
            <a:ln>
              <a:noFill/>
            </a:ln>
            <a:effectLst/>
            <a:extLst/>
          </p:spPr>
          <p:txBody>
            <a:bodyPr wrap="none">
              <a:spAutoFit/>
            </a:bodyPr>
            <a:lstStyle/>
            <a:p>
              <a:pPr algn="l">
                <a:lnSpc>
                  <a:spcPct val="100000"/>
                </a:lnSpc>
                <a:spcBef>
                  <a:spcPct val="0"/>
                </a:spcBef>
                <a:spcAft>
                  <a:spcPct val="0"/>
                </a:spcAft>
                <a:buClrTx/>
                <a:buFontTx/>
                <a:buNone/>
                <a:defRPr/>
              </a:pPr>
              <a:r>
                <a:rPr lang="fr-FR" sz="800" dirty="0">
                  <a:solidFill>
                    <a:srgbClr val="000000"/>
                  </a:solidFill>
                  <a:effectLst>
                    <a:outerShdw blurRad="38100" dist="38100" dir="2700000" algn="tl">
                      <a:srgbClr val="C0C0C0"/>
                    </a:outerShdw>
                  </a:effectLst>
                  <a:latin typeface="Arial Narrow" pitchFamily="34" charset="0"/>
                  <a:cs typeface="+mn-cs"/>
                </a:rPr>
                <a:t>expertise</a:t>
              </a:r>
            </a:p>
          </p:txBody>
        </p:sp>
        <p:sp>
          <p:nvSpPr>
            <p:cNvPr id="18" name="AutoShape 15"/>
            <p:cNvSpPr>
              <a:spLocks noChangeArrowheads="1"/>
            </p:cNvSpPr>
            <p:nvPr/>
          </p:nvSpPr>
          <p:spPr bwMode="auto">
            <a:xfrm>
              <a:off x="568384" y="6100475"/>
              <a:ext cx="482564" cy="214322"/>
            </a:xfrm>
            <a:prstGeom prst="flowChartAlternateProcess">
              <a:avLst/>
            </a:prstGeom>
            <a:solidFill>
              <a:srgbClr val="660033"/>
            </a:solidFill>
            <a:ln w="9525">
              <a:solidFill>
                <a:schemeClr val="tx1"/>
              </a:solidFill>
              <a:miter lim="800000"/>
              <a:headEnd/>
              <a:tailEnd/>
            </a:ln>
            <a:effectLst>
              <a:outerShdw dist="35921" dir="2700000" algn="ctr" rotWithShape="0">
                <a:schemeClr val="bg2"/>
              </a:outerShdw>
            </a:effectLst>
          </p:spPr>
          <p:txBody>
            <a:bodyPr wrap="none" anchor="ctr"/>
            <a:lstStyle/>
            <a:p>
              <a:pPr>
                <a:lnSpc>
                  <a:spcPct val="100000"/>
                </a:lnSpc>
                <a:spcBef>
                  <a:spcPct val="0"/>
                </a:spcBef>
                <a:spcAft>
                  <a:spcPct val="0"/>
                </a:spcAft>
                <a:buClrTx/>
                <a:buFontTx/>
                <a:buNone/>
                <a:defRPr/>
              </a:pPr>
              <a:r>
                <a:rPr lang="fr-FR" sz="800" dirty="0">
                  <a:solidFill>
                    <a:srgbClr val="FFFFFF"/>
                  </a:solidFill>
                  <a:latin typeface="Arial Narrow" pitchFamily="34" charset="0"/>
                  <a:cs typeface="+mn-cs"/>
                </a:rPr>
                <a:t>D</a:t>
              </a:r>
              <a:r>
                <a:rPr lang="fr-FR" sz="800" dirty="0" smtClean="0">
                  <a:solidFill>
                    <a:srgbClr val="FFFFFF"/>
                  </a:solidFill>
                  <a:latin typeface="Arial Narrow" pitchFamily="34" charset="0"/>
                  <a:cs typeface="+mn-cs"/>
                </a:rPr>
                <a:t>écouverte</a:t>
              </a:r>
              <a:endParaRPr lang="fr-FR" sz="800" dirty="0">
                <a:solidFill>
                  <a:srgbClr val="FFFFFF"/>
                </a:solidFill>
                <a:latin typeface="Arial Narrow" pitchFamily="34" charset="0"/>
                <a:cs typeface="+mn-cs"/>
              </a:endParaRPr>
            </a:p>
          </p:txBody>
        </p:sp>
        <p:sp>
          <p:nvSpPr>
            <p:cNvPr id="19" name="AutoShape 16"/>
            <p:cNvSpPr>
              <a:spLocks noChangeArrowheads="1"/>
            </p:cNvSpPr>
            <p:nvPr/>
          </p:nvSpPr>
          <p:spPr bwMode="auto">
            <a:xfrm>
              <a:off x="1097990" y="6032210"/>
              <a:ext cx="641901" cy="425469"/>
            </a:xfrm>
            <a:prstGeom prst="flowChartAlternateProcess">
              <a:avLst/>
            </a:prstGeom>
            <a:solidFill>
              <a:srgbClr val="660033"/>
            </a:solidFill>
            <a:ln w="9525">
              <a:solidFill>
                <a:schemeClr val="tx1"/>
              </a:solidFill>
              <a:miter lim="800000"/>
              <a:headEnd/>
              <a:tailEnd/>
            </a:ln>
            <a:effectLst>
              <a:outerShdw dist="35921" dir="2700000" algn="ctr" rotWithShape="0">
                <a:schemeClr val="bg2"/>
              </a:outerShdw>
            </a:effectLst>
          </p:spPr>
          <p:txBody>
            <a:bodyPr wrap="none" anchor="ctr"/>
            <a:lstStyle/>
            <a:p>
              <a:pPr algn="ctr">
                <a:lnSpc>
                  <a:spcPct val="100000"/>
                </a:lnSpc>
                <a:spcBef>
                  <a:spcPct val="0"/>
                </a:spcBef>
                <a:spcAft>
                  <a:spcPct val="0"/>
                </a:spcAft>
                <a:buClrTx/>
                <a:buFontTx/>
                <a:buNone/>
                <a:defRPr/>
              </a:pPr>
              <a:r>
                <a:rPr lang="fr-FR" sz="800" dirty="0" smtClean="0">
                  <a:solidFill>
                    <a:srgbClr val="FFFFFF"/>
                  </a:solidFill>
                  <a:latin typeface="Arial Narrow" pitchFamily="34" charset="0"/>
                  <a:cs typeface="+mn-cs"/>
                </a:rPr>
                <a:t>Apprentissage </a:t>
              </a:r>
            </a:p>
            <a:p>
              <a:pPr algn="ctr">
                <a:lnSpc>
                  <a:spcPct val="100000"/>
                </a:lnSpc>
                <a:spcBef>
                  <a:spcPct val="0"/>
                </a:spcBef>
                <a:spcAft>
                  <a:spcPct val="0"/>
                </a:spcAft>
                <a:buClrTx/>
                <a:buFontTx/>
                <a:buNone/>
                <a:defRPr/>
              </a:pPr>
              <a:r>
                <a:rPr lang="fr-FR" sz="800" dirty="0" smtClean="0">
                  <a:solidFill>
                    <a:srgbClr val="FFFFFF"/>
                  </a:solidFill>
                  <a:latin typeface="Arial Narrow" pitchFamily="34" charset="0"/>
                  <a:cs typeface="+mn-cs"/>
                </a:rPr>
                <a:t>des </a:t>
              </a:r>
            </a:p>
            <a:p>
              <a:pPr algn="ctr">
                <a:lnSpc>
                  <a:spcPct val="100000"/>
                </a:lnSpc>
                <a:spcBef>
                  <a:spcPct val="0"/>
                </a:spcBef>
                <a:spcAft>
                  <a:spcPct val="0"/>
                </a:spcAft>
                <a:buClrTx/>
                <a:buFontTx/>
                <a:buNone/>
                <a:defRPr/>
              </a:pPr>
              <a:r>
                <a:rPr lang="fr-FR" sz="800" dirty="0" smtClean="0">
                  <a:solidFill>
                    <a:srgbClr val="FFFFFF"/>
                  </a:solidFill>
                  <a:latin typeface="Arial Narrow" pitchFamily="34" charset="0"/>
                  <a:cs typeface="+mn-cs"/>
                </a:rPr>
                <a:t>fondamentaux</a:t>
              </a:r>
              <a:endParaRPr lang="fr-FR" sz="800" b="1" dirty="0">
                <a:solidFill>
                  <a:srgbClr val="FFFFFF"/>
                </a:solidFill>
                <a:latin typeface="Arial Narrow" pitchFamily="34" charset="0"/>
                <a:cs typeface="+mn-cs"/>
              </a:endParaRPr>
            </a:p>
          </p:txBody>
        </p:sp>
        <p:sp>
          <p:nvSpPr>
            <p:cNvPr id="20" name="AutoShape 17"/>
            <p:cNvSpPr>
              <a:spLocks noChangeArrowheads="1"/>
            </p:cNvSpPr>
            <p:nvPr/>
          </p:nvSpPr>
          <p:spPr bwMode="auto">
            <a:xfrm>
              <a:off x="1866342" y="6065689"/>
              <a:ext cx="386463" cy="165885"/>
            </a:xfrm>
            <a:prstGeom prst="flowChartAlternateProcess">
              <a:avLst/>
            </a:prstGeom>
            <a:solidFill>
              <a:srgbClr val="660033"/>
            </a:solidFill>
            <a:ln w="9525">
              <a:solidFill>
                <a:schemeClr val="tx1"/>
              </a:solidFill>
              <a:miter lim="800000"/>
              <a:headEnd/>
              <a:tailEnd/>
            </a:ln>
            <a:effectLst>
              <a:outerShdw dist="35921" dir="2700000" algn="ctr" rotWithShape="0">
                <a:schemeClr val="bg2"/>
              </a:outerShdw>
            </a:effectLst>
          </p:spPr>
          <p:txBody>
            <a:bodyPr wrap="none" anchor="ctr"/>
            <a:lstStyle/>
            <a:p>
              <a:pPr>
                <a:lnSpc>
                  <a:spcPct val="100000"/>
                </a:lnSpc>
                <a:spcBef>
                  <a:spcPct val="0"/>
                </a:spcBef>
                <a:spcAft>
                  <a:spcPct val="0"/>
                </a:spcAft>
                <a:buClrTx/>
                <a:buFontTx/>
                <a:buNone/>
                <a:defRPr/>
              </a:pPr>
              <a:r>
                <a:rPr lang="fr-FR" sz="800" b="1" dirty="0" smtClean="0">
                  <a:solidFill>
                    <a:srgbClr val="FFFFFF"/>
                  </a:solidFill>
                  <a:latin typeface="Arial Narrow" pitchFamily="34" charset="0"/>
                  <a:cs typeface="+mn-cs"/>
                </a:rPr>
                <a:t>Mod1</a:t>
              </a:r>
              <a:endParaRPr lang="fr-FR" sz="800" b="1" dirty="0">
                <a:solidFill>
                  <a:srgbClr val="FFFFFF"/>
                </a:solidFill>
                <a:latin typeface="Arial Narrow" pitchFamily="34" charset="0"/>
                <a:cs typeface="+mn-cs"/>
              </a:endParaRPr>
            </a:p>
          </p:txBody>
        </p:sp>
        <p:sp>
          <p:nvSpPr>
            <p:cNvPr id="23599" name="AutoShape 18"/>
            <p:cNvSpPr>
              <a:spLocks noChangeArrowheads="1"/>
            </p:cNvSpPr>
            <p:nvPr/>
          </p:nvSpPr>
          <p:spPr bwMode="auto">
            <a:xfrm>
              <a:off x="2338992" y="6097300"/>
              <a:ext cx="414276" cy="110337"/>
            </a:xfrm>
            <a:prstGeom prst="flowChartAlternateProcess">
              <a:avLst/>
            </a:prstGeom>
            <a:solidFill>
              <a:srgbClr val="660033"/>
            </a:solidFill>
            <a:ln w="9525">
              <a:solidFill>
                <a:schemeClr val="tx1"/>
              </a:solidFill>
              <a:miter lim="800000"/>
              <a:headEnd/>
              <a:tailEnd/>
            </a:ln>
            <a:effectLst>
              <a:outerShdw dist="35921" dir="2700000" algn="ctr" rotWithShape="0">
                <a:schemeClr val="bg2"/>
              </a:outerShdw>
            </a:effectLst>
          </p:spPr>
          <p:txBody>
            <a:bodyPr wrap="none" anchor="ctr"/>
            <a:lstStyle/>
            <a:p>
              <a:pPr>
                <a:lnSpc>
                  <a:spcPct val="100000"/>
                </a:lnSpc>
                <a:spcBef>
                  <a:spcPct val="0"/>
                </a:spcBef>
                <a:spcAft>
                  <a:spcPct val="0"/>
                </a:spcAft>
                <a:buClrTx/>
                <a:buFontTx/>
                <a:buNone/>
                <a:defRPr/>
              </a:pPr>
              <a:r>
                <a:rPr lang="fr-FR" sz="800" b="1" dirty="0" err="1">
                  <a:solidFill>
                    <a:srgbClr val="FFFFFF"/>
                  </a:solidFill>
                  <a:latin typeface="Arial Narrow" pitchFamily="34" charset="0"/>
                  <a:cs typeface="Arial" charset="0"/>
                </a:rPr>
                <a:t>Mod</a:t>
              </a:r>
              <a:r>
                <a:rPr lang="fr-FR" sz="800" b="1" dirty="0">
                  <a:solidFill>
                    <a:srgbClr val="FFFFFF"/>
                  </a:solidFill>
                  <a:latin typeface="Arial Narrow" pitchFamily="34" charset="0"/>
                  <a:cs typeface="Arial" charset="0"/>
                </a:rPr>
                <a:t>…</a:t>
              </a:r>
            </a:p>
          </p:txBody>
        </p:sp>
        <p:sp>
          <p:nvSpPr>
            <p:cNvPr id="22" name="AutoShape 19"/>
            <p:cNvSpPr>
              <a:spLocks noChangeArrowheads="1"/>
            </p:cNvSpPr>
            <p:nvPr/>
          </p:nvSpPr>
          <p:spPr bwMode="auto">
            <a:xfrm>
              <a:off x="613909" y="5709933"/>
              <a:ext cx="760265" cy="220672"/>
            </a:xfrm>
            <a:prstGeom prst="flowChartAlternateProcess">
              <a:avLst/>
            </a:prstGeom>
            <a:solidFill>
              <a:srgbClr val="CC3300"/>
            </a:solidFill>
            <a:ln w="9525">
              <a:solidFill>
                <a:schemeClr val="tx1"/>
              </a:solidFill>
              <a:miter lim="800000"/>
              <a:headEnd/>
              <a:tailEnd/>
            </a:ln>
            <a:effectLst>
              <a:outerShdw dist="35921" dir="2700000" algn="ctr" rotWithShape="0">
                <a:schemeClr val="bg2"/>
              </a:outerShdw>
            </a:effectLst>
          </p:spPr>
          <p:txBody>
            <a:bodyPr wrap="none" anchor="ctr"/>
            <a:lstStyle/>
            <a:p>
              <a:pPr algn="ctr">
                <a:lnSpc>
                  <a:spcPct val="100000"/>
                </a:lnSpc>
                <a:spcBef>
                  <a:spcPct val="0"/>
                </a:spcBef>
                <a:spcAft>
                  <a:spcPct val="0"/>
                </a:spcAft>
                <a:buClrTx/>
                <a:buFontTx/>
                <a:buNone/>
                <a:defRPr/>
              </a:pPr>
              <a:r>
                <a:rPr lang="fr-FR" sz="800" b="1" dirty="0" smtClean="0">
                  <a:solidFill>
                    <a:srgbClr val="FFFFFF"/>
                  </a:solidFill>
                  <a:latin typeface="Arial Narrow" pitchFamily="34" charset="0"/>
                  <a:cs typeface="+mn-cs"/>
                </a:rPr>
                <a:t>Approfondissement</a:t>
              </a:r>
            </a:p>
            <a:p>
              <a:pPr algn="ctr">
                <a:lnSpc>
                  <a:spcPct val="100000"/>
                </a:lnSpc>
                <a:spcBef>
                  <a:spcPct val="0"/>
                </a:spcBef>
                <a:spcAft>
                  <a:spcPct val="0"/>
                </a:spcAft>
                <a:buClrTx/>
                <a:buFontTx/>
                <a:buNone/>
                <a:defRPr/>
              </a:pPr>
              <a:r>
                <a:rPr lang="fr-FR" sz="800" b="1" dirty="0" smtClean="0">
                  <a:solidFill>
                    <a:srgbClr val="FFFFFF"/>
                  </a:solidFill>
                  <a:latin typeface="Arial Narrow" pitchFamily="34" charset="0"/>
                  <a:cs typeface="+mn-cs"/>
                </a:rPr>
                <a:t>Niveau V </a:t>
              </a:r>
              <a:endParaRPr lang="fr-FR" sz="800" b="1" dirty="0">
                <a:solidFill>
                  <a:srgbClr val="FFFFFF"/>
                </a:solidFill>
                <a:latin typeface="Arial Narrow" pitchFamily="34" charset="0"/>
                <a:cs typeface="+mn-cs"/>
              </a:endParaRPr>
            </a:p>
          </p:txBody>
        </p:sp>
        <p:sp>
          <p:nvSpPr>
            <p:cNvPr id="23" name="AutoShape 20"/>
            <p:cNvSpPr>
              <a:spLocks noChangeArrowheads="1"/>
            </p:cNvSpPr>
            <p:nvPr/>
          </p:nvSpPr>
          <p:spPr bwMode="auto">
            <a:xfrm>
              <a:off x="1419699" y="5709933"/>
              <a:ext cx="833105" cy="220672"/>
            </a:xfrm>
            <a:prstGeom prst="flowChartAlternateProcess">
              <a:avLst/>
            </a:prstGeom>
            <a:solidFill>
              <a:srgbClr val="CC3300"/>
            </a:solidFill>
            <a:ln w="38100">
              <a:solidFill>
                <a:srgbClr val="FF0000"/>
              </a:solidFill>
              <a:miter lim="800000"/>
              <a:headEnd/>
              <a:tailEnd/>
            </a:ln>
            <a:effectLst>
              <a:outerShdw dist="35921" dir="2700000" algn="ctr" rotWithShape="0">
                <a:schemeClr val="bg2"/>
              </a:outerShdw>
            </a:effectLst>
          </p:spPr>
          <p:txBody>
            <a:bodyPr wrap="none" anchor="ctr"/>
            <a:lstStyle/>
            <a:p>
              <a:pPr>
                <a:lnSpc>
                  <a:spcPct val="100000"/>
                </a:lnSpc>
                <a:spcBef>
                  <a:spcPct val="0"/>
                </a:spcBef>
                <a:spcAft>
                  <a:spcPct val="0"/>
                </a:spcAft>
                <a:buClrTx/>
                <a:buFontTx/>
                <a:buNone/>
                <a:defRPr/>
              </a:pPr>
              <a:r>
                <a:rPr lang="fr-FR" sz="800" dirty="0" smtClean="0">
                  <a:solidFill>
                    <a:srgbClr val="FFFFFF"/>
                  </a:solidFill>
                  <a:latin typeface="Arial Narrow" pitchFamily="34" charset="0"/>
                  <a:cs typeface="+mn-cs"/>
                </a:rPr>
                <a:t>Professionnalisation</a:t>
              </a:r>
            </a:p>
            <a:p>
              <a:pPr>
                <a:lnSpc>
                  <a:spcPct val="100000"/>
                </a:lnSpc>
                <a:spcBef>
                  <a:spcPct val="0"/>
                </a:spcBef>
                <a:spcAft>
                  <a:spcPct val="0"/>
                </a:spcAft>
                <a:buClrTx/>
                <a:buFontTx/>
                <a:buNone/>
                <a:defRPr/>
              </a:pPr>
              <a:r>
                <a:rPr lang="fr-FR" sz="800" b="1" dirty="0" smtClean="0">
                  <a:solidFill>
                    <a:srgbClr val="FFFFFF"/>
                  </a:solidFill>
                  <a:latin typeface="Arial Narrow" pitchFamily="34" charset="0"/>
                  <a:cs typeface="+mn-cs"/>
                </a:rPr>
                <a:t>Certification </a:t>
              </a:r>
              <a:r>
                <a:rPr lang="fr-FR" sz="800" b="1" dirty="0" err="1" smtClean="0">
                  <a:solidFill>
                    <a:srgbClr val="FFFFFF"/>
                  </a:solidFill>
                  <a:latin typeface="Arial Narrow" pitchFamily="34" charset="0"/>
                  <a:cs typeface="+mn-cs"/>
                </a:rPr>
                <a:t>Niv</a:t>
              </a:r>
              <a:r>
                <a:rPr lang="fr-FR" sz="800" b="1" dirty="0" smtClean="0">
                  <a:solidFill>
                    <a:srgbClr val="FFFFFF"/>
                  </a:solidFill>
                  <a:latin typeface="Arial Narrow" pitchFamily="34" charset="0"/>
                  <a:cs typeface="+mn-cs"/>
                </a:rPr>
                <a:t> V</a:t>
              </a:r>
              <a:endParaRPr lang="fr-FR" sz="800" b="1" dirty="0">
                <a:solidFill>
                  <a:srgbClr val="FFFFFF"/>
                </a:solidFill>
                <a:latin typeface="Arial Narrow" pitchFamily="34" charset="0"/>
                <a:cs typeface="+mn-cs"/>
              </a:endParaRPr>
            </a:p>
          </p:txBody>
        </p:sp>
        <p:sp>
          <p:nvSpPr>
            <p:cNvPr id="23602" name="AutoShape 21"/>
            <p:cNvSpPr>
              <a:spLocks noChangeArrowheads="1"/>
            </p:cNvSpPr>
            <p:nvPr/>
          </p:nvSpPr>
          <p:spPr bwMode="auto">
            <a:xfrm>
              <a:off x="2331713" y="5770260"/>
              <a:ext cx="409661" cy="160344"/>
            </a:xfrm>
            <a:prstGeom prst="flowChartAlternateProcess">
              <a:avLst/>
            </a:prstGeom>
            <a:solidFill>
              <a:srgbClr val="CC3300"/>
            </a:solidFill>
            <a:ln w="9525">
              <a:solidFill>
                <a:schemeClr val="tx1"/>
              </a:solidFill>
              <a:miter lim="800000"/>
              <a:headEnd/>
              <a:tailEnd/>
            </a:ln>
            <a:effectLst>
              <a:outerShdw dist="35921" dir="2700000" algn="ctr" rotWithShape="0">
                <a:schemeClr val="bg2"/>
              </a:outerShdw>
            </a:effectLst>
          </p:spPr>
          <p:txBody>
            <a:bodyPr wrap="none" anchor="ctr"/>
            <a:lstStyle/>
            <a:p>
              <a:pPr>
                <a:lnSpc>
                  <a:spcPct val="100000"/>
                </a:lnSpc>
                <a:spcBef>
                  <a:spcPct val="0"/>
                </a:spcBef>
                <a:spcAft>
                  <a:spcPct val="0"/>
                </a:spcAft>
                <a:buClrTx/>
                <a:buFontTx/>
                <a:buNone/>
                <a:defRPr/>
              </a:pPr>
              <a:r>
                <a:rPr lang="fr-FR" sz="800" b="1" dirty="0" smtClean="0">
                  <a:solidFill>
                    <a:srgbClr val="FFFFFF"/>
                  </a:solidFill>
                  <a:latin typeface="Arial Narrow" pitchFamily="34" charset="0"/>
                  <a:cs typeface="Arial" charset="0"/>
                </a:rPr>
                <a:t>Module2</a:t>
              </a:r>
              <a:endParaRPr lang="fr-FR" sz="800" b="1" dirty="0">
                <a:solidFill>
                  <a:srgbClr val="FFFFFF"/>
                </a:solidFill>
                <a:latin typeface="Arial Narrow" pitchFamily="34" charset="0"/>
                <a:cs typeface="Arial" charset="0"/>
              </a:endParaRPr>
            </a:p>
          </p:txBody>
        </p:sp>
        <p:sp>
          <p:nvSpPr>
            <p:cNvPr id="25" name="AutoShape 22"/>
            <p:cNvSpPr>
              <a:spLocks noChangeArrowheads="1"/>
            </p:cNvSpPr>
            <p:nvPr/>
          </p:nvSpPr>
          <p:spPr bwMode="auto">
            <a:xfrm>
              <a:off x="591147" y="5246362"/>
              <a:ext cx="805790" cy="223847"/>
            </a:xfrm>
            <a:prstGeom prst="flowChartAlternateProcess">
              <a:avLst/>
            </a:prstGeom>
            <a:solidFill>
              <a:srgbClr val="00B050"/>
            </a:solidFill>
            <a:ln w="9525" algn="ctr">
              <a:solidFill>
                <a:schemeClr val="tx1"/>
              </a:solidFill>
              <a:miter lim="800000"/>
              <a:headEnd/>
              <a:tailEnd/>
            </a:ln>
            <a:effectLst>
              <a:outerShdw dist="35921" dir="2700000" algn="ctr" rotWithShape="0">
                <a:schemeClr val="bg2"/>
              </a:outerShdw>
            </a:effectLst>
          </p:spPr>
          <p:txBody>
            <a:bodyPr wrap="none" anchor="ctr"/>
            <a:lstStyle/>
            <a:p>
              <a:pPr algn="ctr">
                <a:lnSpc>
                  <a:spcPct val="100000"/>
                </a:lnSpc>
                <a:spcBef>
                  <a:spcPct val="0"/>
                </a:spcBef>
                <a:spcAft>
                  <a:spcPct val="0"/>
                </a:spcAft>
                <a:buClrTx/>
                <a:buFontTx/>
                <a:buNone/>
                <a:defRPr/>
              </a:pPr>
              <a:r>
                <a:rPr lang="fr-FR" sz="800" b="1" dirty="0" smtClean="0">
                  <a:solidFill>
                    <a:srgbClr val="FFFFFF"/>
                  </a:solidFill>
                  <a:latin typeface="Arial Narrow" pitchFamily="34" charset="0"/>
                  <a:cs typeface="+mn-cs"/>
                </a:rPr>
                <a:t>Approfondissement </a:t>
              </a:r>
            </a:p>
            <a:p>
              <a:pPr algn="ctr">
                <a:lnSpc>
                  <a:spcPct val="100000"/>
                </a:lnSpc>
                <a:spcBef>
                  <a:spcPct val="0"/>
                </a:spcBef>
                <a:spcAft>
                  <a:spcPct val="0"/>
                </a:spcAft>
                <a:buClrTx/>
                <a:buFontTx/>
                <a:buNone/>
                <a:defRPr/>
              </a:pPr>
              <a:r>
                <a:rPr lang="fr-FR" sz="700" b="1" dirty="0" err="1" smtClean="0">
                  <a:solidFill>
                    <a:srgbClr val="FFFFFF"/>
                  </a:solidFill>
                  <a:latin typeface="Arial Narrow" pitchFamily="34" charset="0"/>
                  <a:cs typeface="+mn-cs"/>
                </a:rPr>
                <a:t>Niv</a:t>
              </a:r>
              <a:r>
                <a:rPr lang="fr-FR" sz="700" b="1" dirty="0" smtClean="0">
                  <a:solidFill>
                    <a:srgbClr val="FFFFFF"/>
                  </a:solidFill>
                  <a:latin typeface="Arial Narrow" pitchFamily="34" charset="0"/>
                  <a:cs typeface="+mn-cs"/>
                </a:rPr>
                <a:t> IV</a:t>
              </a:r>
              <a:endParaRPr lang="fr-FR" sz="700" b="1" dirty="0">
                <a:solidFill>
                  <a:srgbClr val="FFFFFF"/>
                </a:solidFill>
                <a:latin typeface="Arial Narrow" pitchFamily="34" charset="0"/>
                <a:cs typeface="+mn-cs"/>
              </a:endParaRPr>
            </a:p>
          </p:txBody>
        </p:sp>
        <p:sp>
          <p:nvSpPr>
            <p:cNvPr id="23604" name="AutoShape 23"/>
            <p:cNvSpPr>
              <a:spLocks noChangeArrowheads="1"/>
            </p:cNvSpPr>
            <p:nvPr/>
          </p:nvSpPr>
          <p:spPr bwMode="auto">
            <a:xfrm>
              <a:off x="2546130" y="5267339"/>
              <a:ext cx="425173" cy="145895"/>
            </a:xfrm>
            <a:prstGeom prst="flowChartAlternateProcess">
              <a:avLst/>
            </a:prstGeom>
            <a:solidFill>
              <a:srgbClr val="00B050"/>
            </a:solidFill>
            <a:ln w="9525">
              <a:solidFill>
                <a:schemeClr val="tx1"/>
              </a:solidFill>
              <a:miter lim="800000"/>
              <a:headEnd/>
              <a:tailEnd/>
            </a:ln>
            <a:effectLst>
              <a:outerShdw dist="35921" dir="2700000" algn="ctr" rotWithShape="0">
                <a:schemeClr val="bg2"/>
              </a:outerShdw>
            </a:effectLst>
          </p:spPr>
          <p:txBody>
            <a:bodyPr wrap="none" anchor="ctr"/>
            <a:lstStyle/>
            <a:p>
              <a:pPr>
                <a:lnSpc>
                  <a:spcPct val="100000"/>
                </a:lnSpc>
                <a:spcBef>
                  <a:spcPct val="0"/>
                </a:spcBef>
                <a:spcAft>
                  <a:spcPct val="0"/>
                </a:spcAft>
                <a:buClrTx/>
                <a:buFontTx/>
                <a:buNone/>
                <a:defRPr/>
              </a:pPr>
              <a:r>
                <a:rPr lang="fr-FR" sz="800" b="1" dirty="0" smtClean="0">
                  <a:solidFill>
                    <a:srgbClr val="FFFFFF"/>
                  </a:solidFill>
                  <a:latin typeface="Arial Narrow" pitchFamily="34" charset="0"/>
                  <a:cs typeface="Arial" charset="0"/>
                </a:rPr>
                <a:t>Module3</a:t>
              </a:r>
              <a:endParaRPr lang="fr-FR" sz="800" b="1" dirty="0">
                <a:solidFill>
                  <a:srgbClr val="FFFFFF"/>
                </a:solidFill>
                <a:latin typeface="Arial Narrow" pitchFamily="34" charset="0"/>
                <a:cs typeface="Arial" charset="0"/>
              </a:endParaRPr>
            </a:p>
          </p:txBody>
        </p:sp>
        <p:sp>
          <p:nvSpPr>
            <p:cNvPr id="27" name="Text Box 24"/>
            <p:cNvSpPr txBox="1">
              <a:spLocks noChangeArrowheads="1"/>
            </p:cNvSpPr>
            <p:nvPr/>
          </p:nvSpPr>
          <p:spPr bwMode="auto">
            <a:xfrm>
              <a:off x="1319049" y="6502131"/>
              <a:ext cx="1213996" cy="246073"/>
            </a:xfrm>
            <a:prstGeom prst="rect">
              <a:avLst/>
            </a:prstGeom>
            <a:noFill/>
            <a:ln>
              <a:noFill/>
            </a:ln>
            <a:effectLst/>
            <a:extLst/>
          </p:spPr>
          <p:txBody>
            <a:bodyPr wrap="none">
              <a:spAutoFit/>
            </a:bodyPr>
            <a:lstStyle/>
            <a:p>
              <a:pPr algn="l">
                <a:lnSpc>
                  <a:spcPct val="100000"/>
                </a:lnSpc>
                <a:spcBef>
                  <a:spcPct val="0"/>
                </a:spcBef>
                <a:spcAft>
                  <a:spcPct val="0"/>
                </a:spcAft>
                <a:buClrTx/>
                <a:buFontTx/>
                <a:buNone/>
                <a:defRPr/>
              </a:pPr>
              <a:r>
                <a:rPr lang="fr-FR" sz="1000" dirty="0" smtClean="0">
                  <a:solidFill>
                    <a:srgbClr val="000000"/>
                  </a:solidFill>
                  <a:effectLst>
                    <a:outerShdw blurRad="38100" dist="38100" dir="2700000" algn="tl">
                      <a:srgbClr val="C0C0C0"/>
                    </a:outerShdw>
                  </a:effectLst>
                  <a:latin typeface="Arial Narrow" pitchFamily="34" charset="0"/>
                  <a:cs typeface="+mn-cs"/>
                </a:rPr>
                <a:t>Parcours de formation</a:t>
              </a:r>
              <a:endParaRPr lang="fr-FR" sz="1000" dirty="0">
                <a:solidFill>
                  <a:srgbClr val="000000"/>
                </a:solidFill>
                <a:effectLst>
                  <a:outerShdw blurRad="38100" dist="38100" dir="2700000" algn="tl">
                    <a:srgbClr val="C0C0C0"/>
                  </a:outerShdw>
                </a:effectLst>
                <a:latin typeface="Arial Narrow" pitchFamily="34" charset="0"/>
                <a:cs typeface="+mn-cs"/>
              </a:endParaRPr>
            </a:p>
          </p:txBody>
        </p:sp>
      </p:grpSp>
      <p:sp>
        <p:nvSpPr>
          <p:cNvPr id="28" name="AutoShape 26"/>
          <p:cNvSpPr>
            <a:spLocks noChangeArrowheads="1"/>
          </p:cNvSpPr>
          <p:nvPr/>
        </p:nvSpPr>
        <p:spPr bwMode="auto">
          <a:xfrm rot="10800000">
            <a:off x="-108520" y="1740684"/>
            <a:ext cx="626465" cy="2625274"/>
          </a:xfrm>
          <a:prstGeom prst="downArrow">
            <a:avLst>
              <a:gd name="adj1" fmla="val 50000"/>
              <a:gd name="adj2" fmla="val 25000"/>
            </a:avLst>
          </a:prstGeom>
          <a:ln>
            <a:headEnd/>
            <a:tailEnd/>
          </a:ln>
        </p:spPr>
        <p:style>
          <a:lnRef idx="0">
            <a:schemeClr val="accent6"/>
          </a:lnRef>
          <a:fillRef idx="3">
            <a:schemeClr val="accent6"/>
          </a:fillRef>
          <a:effectRef idx="3">
            <a:schemeClr val="accent6"/>
          </a:effectRef>
          <a:fontRef idx="minor">
            <a:schemeClr val="lt1"/>
          </a:fontRef>
        </p:style>
        <p:txBody>
          <a:bodyPr vert="vert" wrap="none" anchor="ctr"/>
          <a:lstStyle/>
          <a:p>
            <a:pPr algn="l">
              <a:lnSpc>
                <a:spcPct val="100000"/>
              </a:lnSpc>
              <a:spcBef>
                <a:spcPct val="0"/>
              </a:spcBef>
              <a:spcAft>
                <a:spcPct val="0"/>
              </a:spcAft>
              <a:buClrTx/>
              <a:buFontTx/>
              <a:buNone/>
              <a:defRPr/>
            </a:pPr>
            <a:r>
              <a:rPr lang="fr-FR" sz="1100" b="1" dirty="0" smtClean="0">
                <a:solidFill>
                  <a:srgbClr val="FFFF00"/>
                </a:solidFill>
              </a:rPr>
              <a:t>Mobilisation des savoirs pour </a:t>
            </a:r>
          </a:p>
          <a:p>
            <a:pPr algn="l">
              <a:lnSpc>
                <a:spcPct val="100000"/>
              </a:lnSpc>
              <a:spcBef>
                <a:spcPct val="0"/>
              </a:spcBef>
              <a:spcAft>
                <a:spcPct val="0"/>
              </a:spcAft>
              <a:buClrTx/>
              <a:buFontTx/>
              <a:buNone/>
              <a:defRPr/>
            </a:pPr>
            <a:r>
              <a:rPr lang="fr-FR" sz="1100" b="1" dirty="0" smtClean="0">
                <a:solidFill>
                  <a:srgbClr val="FFFF00"/>
                </a:solidFill>
              </a:rPr>
              <a:t>résoudre un problème = Compétence</a:t>
            </a:r>
            <a:endParaRPr lang="fr-FR" sz="1100" b="1" dirty="0">
              <a:solidFill>
                <a:srgbClr val="FFFF00"/>
              </a:solidFill>
            </a:endParaRPr>
          </a:p>
        </p:txBody>
      </p:sp>
      <p:sp>
        <p:nvSpPr>
          <p:cNvPr id="30" name="AutoShape 28"/>
          <p:cNvSpPr>
            <a:spLocks noChangeArrowheads="1"/>
          </p:cNvSpPr>
          <p:nvPr/>
        </p:nvSpPr>
        <p:spPr bwMode="auto">
          <a:xfrm>
            <a:off x="3732877" y="632773"/>
            <a:ext cx="482563" cy="257945"/>
          </a:xfrm>
          <a:prstGeom prst="downArrow">
            <a:avLst>
              <a:gd name="adj1" fmla="val 50000"/>
              <a:gd name="adj2" fmla="val 25000"/>
            </a:avLst>
          </a:prstGeom>
          <a:ln>
            <a:headEnd/>
            <a:tailEnd/>
          </a:ln>
        </p:spPr>
        <p:style>
          <a:lnRef idx="2">
            <a:schemeClr val="accent6"/>
          </a:lnRef>
          <a:fillRef idx="1">
            <a:schemeClr val="lt1"/>
          </a:fillRef>
          <a:effectRef idx="0">
            <a:schemeClr val="accent6"/>
          </a:effectRef>
          <a:fontRef idx="minor">
            <a:schemeClr val="dk1"/>
          </a:fontRef>
        </p:style>
        <p:txBody>
          <a:bodyPr vert="eaVert" wrap="none" anchor="ctr"/>
          <a:lstStyle/>
          <a:p>
            <a:pPr algn="l">
              <a:lnSpc>
                <a:spcPct val="100000"/>
              </a:lnSpc>
              <a:spcBef>
                <a:spcPct val="0"/>
              </a:spcBef>
              <a:spcAft>
                <a:spcPct val="0"/>
              </a:spcAft>
              <a:buClrTx/>
              <a:buFontTx/>
              <a:buNone/>
              <a:defRPr/>
            </a:pPr>
            <a:endParaRPr lang="fr-FR" sz="1800" b="1">
              <a:solidFill>
                <a:srgbClr val="000000"/>
              </a:solidFill>
            </a:endParaRPr>
          </a:p>
        </p:txBody>
      </p:sp>
      <p:sp>
        <p:nvSpPr>
          <p:cNvPr id="9" name="Text Box 6"/>
          <p:cNvSpPr txBox="1">
            <a:spLocks noChangeArrowheads="1"/>
          </p:cNvSpPr>
          <p:nvPr/>
        </p:nvSpPr>
        <p:spPr bwMode="auto">
          <a:xfrm>
            <a:off x="4119552" y="4840791"/>
            <a:ext cx="4991212" cy="830997"/>
          </a:xfrm>
          <a:prstGeom prst="rect">
            <a:avLst/>
          </a:prstGeom>
          <a:ln>
            <a:solidFill>
              <a:srgbClr val="FF0000"/>
            </a:solidFill>
            <a:prstDash val="lgDash"/>
            <a:headEnd/>
            <a:tailEnd/>
          </a:ln>
        </p:spPr>
        <p:style>
          <a:lnRef idx="0">
            <a:schemeClr val="accent3"/>
          </a:lnRef>
          <a:fillRef idx="3">
            <a:schemeClr val="accent3"/>
          </a:fillRef>
          <a:effectRef idx="3">
            <a:schemeClr val="accent3"/>
          </a:effectRef>
          <a:fontRef idx="minor">
            <a:schemeClr val="lt1"/>
          </a:fontRef>
        </p:style>
        <p:txBody>
          <a:bodyPr wrap="square" anchor="t">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spcBef>
                <a:spcPts val="600"/>
              </a:spcBef>
              <a:spcAft>
                <a:spcPts val="600"/>
              </a:spcAft>
              <a:buClrTx/>
              <a:buFontTx/>
              <a:buNone/>
              <a:defRPr/>
            </a:pPr>
            <a:r>
              <a:rPr lang="fr-FR" sz="1200" dirty="0" smtClean="0">
                <a:solidFill>
                  <a:srgbClr val="000000"/>
                </a:solidFill>
                <a:cs typeface="+mn-cs"/>
              </a:rPr>
              <a:t>Cette sous épreuve commune induit un travail d’équipe renforcé</a:t>
            </a:r>
            <a:r>
              <a:rPr lang="fr-FR" sz="1200" dirty="0" smtClean="0">
                <a:solidFill>
                  <a:srgbClr val="000000"/>
                </a:solidFill>
              </a:rPr>
              <a:t> avec obligation d’un ancrage des contenus d’enseignement de l’AFS dans le parcours de formation et une organisation partagée des activités de TP sur le même plateau technique</a:t>
            </a:r>
            <a:endParaRPr lang="fr-FR" sz="1200" dirty="0" smtClean="0">
              <a:solidFill>
                <a:srgbClr val="000000"/>
              </a:solidFill>
              <a:cs typeface="+mn-cs"/>
            </a:endParaRPr>
          </a:p>
        </p:txBody>
      </p:sp>
      <p:cxnSp>
        <p:nvCxnSpPr>
          <p:cNvPr id="4" name="Connecteur droit 3"/>
          <p:cNvCxnSpPr>
            <a:cxnSpLocks noChangeShapeType="1"/>
          </p:cNvCxnSpPr>
          <p:nvPr/>
        </p:nvCxnSpPr>
        <p:spPr bwMode="auto">
          <a:xfrm>
            <a:off x="3821236" y="890718"/>
            <a:ext cx="4622138" cy="2406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79873" name="Connecteur droit 79872"/>
          <p:cNvCxnSpPr>
            <a:cxnSpLocks noChangeShapeType="1"/>
            <a:endCxn id="8" idx="1"/>
          </p:cNvCxnSpPr>
          <p:nvPr/>
        </p:nvCxnSpPr>
        <p:spPr bwMode="auto">
          <a:xfrm>
            <a:off x="3769520" y="837355"/>
            <a:ext cx="23444" cy="4170359"/>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79877" name="Triangle isocèle 79876"/>
          <p:cNvSpPr/>
          <p:nvPr/>
        </p:nvSpPr>
        <p:spPr bwMode="auto">
          <a:xfrm rot="5400000">
            <a:off x="3564188" y="1080022"/>
            <a:ext cx="165588" cy="291964"/>
          </a:xfrm>
          <a:prstGeom prst="triangle">
            <a:avLst/>
          </a:prstGeom>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a:lstStyle/>
          <a:p>
            <a:pPr algn="l">
              <a:lnSpc>
                <a:spcPct val="100000"/>
              </a:lnSpc>
              <a:spcBef>
                <a:spcPct val="0"/>
              </a:spcBef>
              <a:spcAft>
                <a:spcPct val="0"/>
              </a:spcAft>
              <a:buClrTx/>
              <a:buFontTx/>
              <a:buNone/>
              <a:defRPr/>
            </a:pPr>
            <a:endParaRPr lang="fr-FR" sz="1800" b="1">
              <a:solidFill>
                <a:schemeClr val="tx1"/>
              </a:solidFill>
              <a:latin typeface="Arial" charset="0"/>
            </a:endParaRPr>
          </a:p>
        </p:txBody>
      </p:sp>
      <p:sp>
        <p:nvSpPr>
          <p:cNvPr id="38" name="Triangle isocèle 37"/>
          <p:cNvSpPr/>
          <p:nvPr/>
        </p:nvSpPr>
        <p:spPr bwMode="auto">
          <a:xfrm rot="5400000">
            <a:off x="3506204" y="1817512"/>
            <a:ext cx="165588" cy="291964"/>
          </a:xfrm>
          <a:prstGeom prst="triangle">
            <a:avLst/>
          </a:prstGeom>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a:lstStyle/>
          <a:p>
            <a:pPr algn="l">
              <a:lnSpc>
                <a:spcPct val="100000"/>
              </a:lnSpc>
              <a:spcBef>
                <a:spcPct val="0"/>
              </a:spcBef>
              <a:spcAft>
                <a:spcPct val="0"/>
              </a:spcAft>
              <a:buClrTx/>
              <a:buFontTx/>
              <a:buNone/>
              <a:defRPr/>
            </a:pPr>
            <a:endParaRPr lang="fr-FR" sz="1800" b="1">
              <a:solidFill>
                <a:schemeClr val="tx1"/>
              </a:solidFill>
              <a:latin typeface="Arial" charset="0"/>
            </a:endParaRPr>
          </a:p>
        </p:txBody>
      </p:sp>
      <p:sp>
        <p:nvSpPr>
          <p:cNvPr id="39" name="Triangle isocèle 38"/>
          <p:cNvSpPr/>
          <p:nvPr/>
        </p:nvSpPr>
        <p:spPr bwMode="auto">
          <a:xfrm rot="5400000">
            <a:off x="3552466" y="2528140"/>
            <a:ext cx="165588" cy="291964"/>
          </a:xfrm>
          <a:prstGeom prst="triangle">
            <a:avLst/>
          </a:prstGeom>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a:lstStyle/>
          <a:p>
            <a:pPr algn="l">
              <a:lnSpc>
                <a:spcPct val="100000"/>
              </a:lnSpc>
              <a:spcBef>
                <a:spcPct val="0"/>
              </a:spcBef>
              <a:spcAft>
                <a:spcPct val="0"/>
              </a:spcAft>
              <a:buClrTx/>
              <a:buFontTx/>
              <a:buNone/>
              <a:defRPr/>
            </a:pPr>
            <a:endParaRPr lang="fr-FR" sz="1800" b="1">
              <a:solidFill>
                <a:schemeClr val="tx1"/>
              </a:solidFill>
              <a:latin typeface="Arial" charset="0"/>
            </a:endParaRPr>
          </a:p>
        </p:txBody>
      </p:sp>
      <p:sp>
        <p:nvSpPr>
          <p:cNvPr id="40" name="Triangle isocèle 39"/>
          <p:cNvSpPr/>
          <p:nvPr/>
        </p:nvSpPr>
        <p:spPr bwMode="auto">
          <a:xfrm rot="5400000">
            <a:off x="3564188" y="3372421"/>
            <a:ext cx="165588" cy="291964"/>
          </a:xfrm>
          <a:prstGeom prst="triangle">
            <a:avLst/>
          </a:prstGeom>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a:lstStyle/>
          <a:p>
            <a:pPr algn="l">
              <a:lnSpc>
                <a:spcPct val="100000"/>
              </a:lnSpc>
              <a:spcBef>
                <a:spcPct val="0"/>
              </a:spcBef>
              <a:spcAft>
                <a:spcPct val="0"/>
              </a:spcAft>
              <a:buClrTx/>
              <a:buFontTx/>
              <a:buNone/>
              <a:defRPr/>
            </a:pPr>
            <a:endParaRPr lang="fr-FR" sz="1800" b="1">
              <a:solidFill>
                <a:schemeClr val="tx1"/>
              </a:solidFill>
              <a:latin typeface="Arial" charset="0"/>
            </a:endParaRPr>
          </a:p>
        </p:txBody>
      </p:sp>
      <p:sp>
        <p:nvSpPr>
          <p:cNvPr id="41" name="Triangle isocèle 40"/>
          <p:cNvSpPr/>
          <p:nvPr/>
        </p:nvSpPr>
        <p:spPr bwMode="auto">
          <a:xfrm rot="5400000">
            <a:off x="3527229" y="4837430"/>
            <a:ext cx="262950" cy="291964"/>
          </a:xfrm>
          <a:prstGeom prst="triangle">
            <a:avLst/>
          </a:prstGeom>
          <a:ln>
            <a:solidFill>
              <a:srgbClr val="FF0000"/>
            </a:solidFill>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a:lstStyle/>
          <a:p>
            <a:pPr algn="l">
              <a:lnSpc>
                <a:spcPct val="100000"/>
              </a:lnSpc>
              <a:spcBef>
                <a:spcPct val="0"/>
              </a:spcBef>
              <a:spcAft>
                <a:spcPct val="0"/>
              </a:spcAft>
              <a:buClrTx/>
              <a:buFontTx/>
              <a:buNone/>
              <a:defRPr/>
            </a:pPr>
            <a:endParaRPr lang="fr-FR" sz="1800" b="1">
              <a:solidFill>
                <a:schemeClr val="tx1"/>
              </a:solidFill>
              <a:latin typeface="Arial" charset="0"/>
            </a:endParaRPr>
          </a:p>
        </p:txBody>
      </p:sp>
      <p:sp>
        <p:nvSpPr>
          <p:cNvPr id="43" name="Text Box 14"/>
          <p:cNvSpPr txBox="1">
            <a:spLocks noChangeArrowheads="1"/>
          </p:cNvSpPr>
          <p:nvPr/>
        </p:nvSpPr>
        <p:spPr bwMode="auto">
          <a:xfrm>
            <a:off x="602785" y="4191480"/>
            <a:ext cx="1095172" cy="215444"/>
          </a:xfrm>
          <a:prstGeom prst="rect">
            <a:avLst/>
          </a:prstGeom>
          <a:noFill/>
          <a:ln>
            <a:noFill/>
          </a:ln>
          <a:effectLst/>
          <a:extLst/>
        </p:spPr>
        <p:txBody>
          <a:bodyPr wrap="none">
            <a:spAutoFit/>
          </a:bodyPr>
          <a:lstStyle/>
          <a:p>
            <a:pPr algn="l">
              <a:lnSpc>
                <a:spcPct val="100000"/>
              </a:lnSpc>
              <a:spcBef>
                <a:spcPct val="0"/>
              </a:spcBef>
              <a:spcAft>
                <a:spcPct val="0"/>
              </a:spcAft>
              <a:buClrTx/>
              <a:buFontTx/>
              <a:buNone/>
              <a:defRPr/>
            </a:pPr>
            <a:r>
              <a:rPr lang="fr-FR" sz="800" b="1" dirty="0" smtClean="0">
                <a:solidFill>
                  <a:srgbClr val="000000"/>
                </a:solidFill>
                <a:effectLst>
                  <a:outerShdw blurRad="38100" dist="38100" dir="2700000" algn="tl">
                    <a:srgbClr val="C0C0C0"/>
                  </a:outerShdw>
                </a:effectLst>
                <a:latin typeface="Arial Narrow" pitchFamily="34" charset="0"/>
                <a:cs typeface="+mn-cs"/>
              </a:rPr>
              <a:t>Niveau de compétence</a:t>
            </a:r>
            <a:endParaRPr lang="fr-FR" sz="800" b="1" dirty="0">
              <a:solidFill>
                <a:srgbClr val="000000"/>
              </a:solidFill>
              <a:effectLst>
                <a:outerShdw blurRad="38100" dist="38100" dir="2700000" algn="tl">
                  <a:srgbClr val="C0C0C0"/>
                </a:outerShdw>
              </a:effectLst>
              <a:latin typeface="Arial Narrow" pitchFamily="34" charset="0"/>
              <a:cs typeface="+mn-cs"/>
            </a:endParaRPr>
          </a:p>
        </p:txBody>
      </p:sp>
      <p:sp>
        <p:nvSpPr>
          <p:cNvPr id="42" name="AutoShape 22"/>
          <p:cNvSpPr>
            <a:spLocks noChangeArrowheads="1"/>
          </p:cNvSpPr>
          <p:nvPr/>
        </p:nvSpPr>
        <p:spPr bwMode="auto">
          <a:xfrm>
            <a:off x="1674671" y="4431891"/>
            <a:ext cx="1003829" cy="307914"/>
          </a:xfrm>
          <a:prstGeom prst="flowChartAlternateProcess">
            <a:avLst/>
          </a:prstGeom>
          <a:solidFill>
            <a:srgbClr val="00B050"/>
          </a:solidFill>
          <a:ln w="38100" algn="ctr">
            <a:solidFill>
              <a:srgbClr val="FF0000"/>
            </a:solidFill>
            <a:miter lim="800000"/>
            <a:headEnd/>
            <a:tailEnd/>
          </a:ln>
          <a:effectLst>
            <a:outerShdw dist="35921" dir="2700000" algn="ctr" rotWithShape="0">
              <a:schemeClr val="bg2"/>
            </a:outerShdw>
          </a:effectLst>
        </p:spPr>
        <p:txBody>
          <a:bodyPr wrap="none" anchor="ctr"/>
          <a:lstStyle/>
          <a:p>
            <a:pPr>
              <a:lnSpc>
                <a:spcPct val="100000"/>
              </a:lnSpc>
              <a:spcBef>
                <a:spcPct val="0"/>
              </a:spcBef>
              <a:spcAft>
                <a:spcPct val="0"/>
              </a:spcAft>
              <a:buClrTx/>
              <a:buFontTx/>
              <a:buNone/>
              <a:defRPr/>
            </a:pPr>
            <a:r>
              <a:rPr lang="fr-FR" sz="800" dirty="0" smtClean="0">
                <a:solidFill>
                  <a:srgbClr val="FFFFFF"/>
                </a:solidFill>
                <a:latin typeface="Arial Narrow" pitchFamily="34" charset="0"/>
                <a:cs typeface="+mn-cs"/>
              </a:rPr>
              <a:t>Professionnalisation </a:t>
            </a:r>
          </a:p>
          <a:p>
            <a:pPr>
              <a:lnSpc>
                <a:spcPct val="100000"/>
              </a:lnSpc>
              <a:spcBef>
                <a:spcPct val="0"/>
              </a:spcBef>
              <a:spcAft>
                <a:spcPct val="0"/>
              </a:spcAft>
              <a:buClrTx/>
              <a:buFontTx/>
              <a:buNone/>
              <a:defRPr/>
            </a:pPr>
            <a:r>
              <a:rPr lang="fr-FR" sz="800" b="1" dirty="0">
                <a:solidFill>
                  <a:srgbClr val="FFFFFF"/>
                </a:solidFill>
                <a:latin typeface="Arial Narrow" pitchFamily="34" charset="0"/>
                <a:cs typeface="+mn-cs"/>
              </a:rPr>
              <a:t>C</a:t>
            </a:r>
            <a:r>
              <a:rPr lang="fr-FR" sz="800" b="1" dirty="0" smtClean="0">
                <a:solidFill>
                  <a:srgbClr val="FFFFFF"/>
                </a:solidFill>
                <a:latin typeface="Arial Narrow" pitchFamily="34" charset="0"/>
                <a:cs typeface="+mn-cs"/>
              </a:rPr>
              <a:t>ertification </a:t>
            </a:r>
            <a:r>
              <a:rPr lang="fr-FR" sz="700" b="1" dirty="0" err="1" smtClean="0">
                <a:solidFill>
                  <a:srgbClr val="FFFFFF"/>
                </a:solidFill>
                <a:latin typeface="Arial Narrow" pitchFamily="34" charset="0"/>
                <a:cs typeface="+mn-cs"/>
              </a:rPr>
              <a:t>Niv</a:t>
            </a:r>
            <a:r>
              <a:rPr lang="fr-FR" sz="700" b="1" dirty="0" smtClean="0">
                <a:solidFill>
                  <a:srgbClr val="FFFFFF"/>
                </a:solidFill>
                <a:latin typeface="Arial Narrow" pitchFamily="34" charset="0"/>
                <a:cs typeface="+mn-cs"/>
              </a:rPr>
              <a:t> IV</a:t>
            </a:r>
            <a:endParaRPr lang="fr-FR" sz="700" b="1" dirty="0">
              <a:solidFill>
                <a:srgbClr val="FFFFFF"/>
              </a:solidFill>
              <a:latin typeface="Arial Narrow" pitchFamily="34" charset="0"/>
              <a:cs typeface="+mn-cs"/>
            </a:endParaRPr>
          </a:p>
        </p:txBody>
      </p:sp>
      <p:sp>
        <p:nvSpPr>
          <p:cNvPr id="44" name="Text Box 14"/>
          <p:cNvSpPr txBox="1">
            <a:spLocks noChangeArrowheads="1"/>
          </p:cNvSpPr>
          <p:nvPr/>
        </p:nvSpPr>
        <p:spPr bwMode="auto">
          <a:xfrm>
            <a:off x="2984887" y="5921423"/>
            <a:ext cx="333746" cy="215444"/>
          </a:xfrm>
          <a:prstGeom prst="rect">
            <a:avLst/>
          </a:prstGeom>
          <a:noFill/>
          <a:ln>
            <a:noFill/>
          </a:ln>
          <a:effectLst/>
          <a:extLst/>
        </p:spPr>
        <p:txBody>
          <a:bodyPr wrap="none">
            <a:spAutoFit/>
          </a:bodyPr>
          <a:lstStyle/>
          <a:p>
            <a:pPr algn="l">
              <a:lnSpc>
                <a:spcPct val="100000"/>
              </a:lnSpc>
              <a:spcBef>
                <a:spcPct val="0"/>
              </a:spcBef>
              <a:spcAft>
                <a:spcPct val="0"/>
              </a:spcAft>
              <a:buClrTx/>
              <a:buFontTx/>
              <a:buNone/>
              <a:defRPr/>
            </a:pPr>
            <a:r>
              <a:rPr lang="fr-FR" sz="800" b="1" dirty="0" smtClean="0">
                <a:solidFill>
                  <a:srgbClr val="000000"/>
                </a:solidFill>
                <a:effectLst>
                  <a:outerShdw blurRad="38100" dist="38100" dir="2700000" algn="tl">
                    <a:srgbClr val="C0C0C0"/>
                  </a:outerShdw>
                </a:effectLst>
                <a:latin typeface="Arial Narrow" pitchFamily="34" charset="0"/>
                <a:cs typeface="+mn-cs"/>
              </a:rPr>
              <a:t>Tps</a:t>
            </a:r>
            <a:endParaRPr lang="fr-FR" sz="800" b="1" dirty="0">
              <a:solidFill>
                <a:srgbClr val="000000"/>
              </a:solidFill>
              <a:effectLst>
                <a:outerShdw blurRad="38100" dist="38100" dir="2700000" algn="tl">
                  <a:srgbClr val="C0C0C0"/>
                </a:outerShdw>
              </a:effectLst>
              <a:latin typeface="Arial Narrow" pitchFamily="34" charset="0"/>
              <a:cs typeface="+mn-cs"/>
            </a:endParaRPr>
          </a:p>
        </p:txBody>
      </p:sp>
      <p:sp>
        <p:nvSpPr>
          <p:cNvPr id="45" name="Text Box 14"/>
          <p:cNvSpPr txBox="1">
            <a:spLocks noChangeArrowheads="1"/>
          </p:cNvSpPr>
          <p:nvPr/>
        </p:nvSpPr>
        <p:spPr bwMode="auto">
          <a:xfrm>
            <a:off x="2331434" y="4756625"/>
            <a:ext cx="1005403" cy="307777"/>
          </a:xfrm>
          <a:prstGeom prst="rect">
            <a:avLst/>
          </a:prstGeom>
          <a:noFill/>
          <a:ln>
            <a:noFill/>
          </a:ln>
          <a:effectLst/>
          <a:extLst/>
        </p:spPr>
        <p:txBody>
          <a:bodyPr wrap="none">
            <a:spAutoFit/>
          </a:bodyPr>
          <a:lstStyle/>
          <a:p>
            <a:pPr algn="l">
              <a:lnSpc>
                <a:spcPct val="100000"/>
              </a:lnSpc>
              <a:spcBef>
                <a:spcPct val="0"/>
              </a:spcBef>
              <a:spcAft>
                <a:spcPct val="0"/>
              </a:spcAft>
              <a:buClrTx/>
              <a:buFontTx/>
              <a:buNone/>
              <a:defRPr/>
            </a:pPr>
            <a:r>
              <a:rPr lang="fr-FR" sz="700" b="1" dirty="0" smtClean="0">
                <a:solidFill>
                  <a:srgbClr val="000000"/>
                </a:solidFill>
                <a:effectLst>
                  <a:outerShdw blurRad="38100" dist="38100" dir="2700000" algn="tl">
                    <a:srgbClr val="C0C0C0"/>
                  </a:outerShdw>
                </a:effectLst>
                <a:latin typeface="Arial Narrow" pitchFamily="34" charset="0"/>
                <a:cs typeface="+mn-cs"/>
              </a:rPr>
              <a:t>Activités de projets , </a:t>
            </a:r>
          </a:p>
          <a:p>
            <a:pPr algn="l">
              <a:lnSpc>
                <a:spcPct val="100000"/>
              </a:lnSpc>
              <a:spcBef>
                <a:spcPct val="0"/>
              </a:spcBef>
              <a:spcAft>
                <a:spcPct val="0"/>
              </a:spcAft>
              <a:buClrTx/>
              <a:buFontTx/>
              <a:buNone/>
              <a:defRPr/>
            </a:pPr>
            <a:r>
              <a:rPr lang="fr-FR" sz="700" b="1" dirty="0" smtClean="0">
                <a:solidFill>
                  <a:srgbClr val="000000"/>
                </a:solidFill>
                <a:effectLst>
                  <a:outerShdw blurRad="38100" dist="38100" dir="2700000" algn="tl">
                    <a:srgbClr val="C0C0C0"/>
                  </a:outerShdw>
                </a:effectLst>
                <a:latin typeface="Arial Narrow" pitchFamily="34" charset="0"/>
                <a:cs typeface="+mn-cs"/>
              </a:rPr>
              <a:t>Préparation Accès BTS</a:t>
            </a:r>
            <a:endParaRPr lang="fr-FR" sz="700" b="1" dirty="0">
              <a:solidFill>
                <a:srgbClr val="000000"/>
              </a:solidFill>
              <a:effectLst>
                <a:outerShdw blurRad="38100" dist="38100" dir="2700000" algn="tl">
                  <a:srgbClr val="C0C0C0"/>
                </a:outerShdw>
              </a:effectLst>
              <a:latin typeface="Arial Narrow" pitchFamily="34" charset="0"/>
              <a:cs typeface="+mn-cs"/>
            </a:endParaRPr>
          </a:p>
        </p:txBody>
      </p:sp>
      <p:sp>
        <p:nvSpPr>
          <p:cNvPr id="24" name="Rectangle 23"/>
          <p:cNvSpPr/>
          <p:nvPr/>
        </p:nvSpPr>
        <p:spPr>
          <a:xfrm>
            <a:off x="2010290" y="5604549"/>
            <a:ext cx="1779852" cy="307777"/>
          </a:xfrm>
          <a:prstGeom prst="rect">
            <a:avLst/>
          </a:prstGeom>
        </p:spPr>
        <p:txBody>
          <a:bodyPr wrap="square">
            <a:spAutoFit/>
          </a:bodyPr>
          <a:lstStyle/>
          <a:p>
            <a:pPr lvl="0" algn="l">
              <a:lnSpc>
                <a:spcPct val="100000"/>
              </a:lnSpc>
              <a:spcBef>
                <a:spcPct val="0"/>
              </a:spcBef>
              <a:spcAft>
                <a:spcPct val="0"/>
              </a:spcAft>
              <a:buClrTx/>
              <a:buNone/>
              <a:defRPr/>
            </a:pPr>
            <a:r>
              <a:rPr lang="fr-FR" sz="700" b="1" dirty="0">
                <a:solidFill>
                  <a:srgbClr val="000000"/>
                </a:solidFill>
                <a:effectLst>
                  <a:outerShdw blurRad="38100" dist="38100" dir="2700000" algn="tl">
                    <a:srgbClr val="C0C0C0"/>
                  </a:outerShdw>
                </a:effectLst>
                <a:latin typeface="Arial Narrow" pitchFamily="34" charset="0"/>
              </a:rPr>
              <a:t>Activités de projets , </a:t>
            </a:r>
          </a:p>
          <a:p>
            <a:pPr lvl="0" algn="l">
              <a:lnSpc>
                <a:spcPct val="100000"/>
              </a:lnSpc>
              <a:spcBef>
                <a:spcPct val="0"/>
              </a:spcBef>
              <a:spcAft>
                <a:spcPct val="0"/>
              </a:spcAft>
              <a:buClrTx/>
              <a:buNone/>
              <a:defRPr/>
            </a:pPr>
            <a:r>
              <a:rPr lang="fr-FR" sz="700" b="1" dirty="0" smtClean="0">
                <a:solidFill>
                  <a:srgbClr val="000000"/>
                </a:solidFill>
                <a:effectLst>
                  <a:outerShdw blurRad="38100" dist="38100" dir="2700000" algn="tl">
                    <a:srgbClr val="C0C0C0"/>
                  </a:outerShdw>
                </a:effectLst>
                <a:latin typeface="Arial Narrow" pitchFamily="34" charset="0"/>
              </a:rPr>
              <a:t>Accompagnement personnalisé</a:t>
            </a:r>
            <a:endParaRPr lang="fr-FR" sz="700" b="1" dirty="0">
              <a:solidFill>
                <a:srgbClr val="000000"/>
              </a:solidFill>
              <a:effectLst>
                <a:outerShdw blurRad="38100" dist="38100" dir="2700000" algn="tl">
                  <a:srgbClr val="C0C0C0"/>
                </a:outerShdw>
              </a:effectLst>
              <a:latin typeface="Arial Narrow" pitchFamily="34" charset="0"/>
            </a:endParaRPr>
          </a:p>
        </p:txBody>
      </p:sp>
      <p:grpSp>
        <p:nvGrpSpPr>
          <p:cNvPr id="23559" name="Groupe 23558"/>
          <p:cNvGrpSpPr/>
          <p:nvPr/>
        </p:nvGrpSpPr>
        <p:grpSpPr>
          <a:xfrm>
            <a:off x="333689" y="548680"/>
            <a:ext cx="2969671" cy="3642799"/>
            <a:chOff x="348962" y="1126349"/>
            <a:chExt cx="2789117" cy="3229440"/>
          </a:xfrm>
        </p:grpSpPr>
        <p:sp>
          <p:nvSpPr>
            <p:cNvPr id="23566" name="Forme libre 23565"/>
            <p:cNvSpPr/>
            <p:nvPr/>
          </p:nvSpPr>
          <p:spPr>
            <a:xfrm>
              <a:off x="348962" y="1126349"/>
              <a:ext cx="2789117" cy="1721109"/>
            </a:xfrm>
            <a:custGeom>
              <a:avLst/>
              <a:gdLst>
                <a:gd name="connsiteX0" fmla="*/ 0 w 2593940"/>
                <a:gd name="connsiteY0" fmla="*/ 556894 h 1590081"/>
                <a:gd name="connsiteX1" fmla="*/ 1098210 w 2593940"/>
                <a:gd name="connsiteY1" fmla="*/ 556894 h 1590081"/>
                <a:gd name="connsiteX2" fmla="*/ 1098210 w 2593940"/>
                <a:gd name="connsiteY2" fmla="*/ 397520 h 1590081"/>
                <a:gd name="connsiteX3" fmla="*/ 899450 w 2593940"/>
                <a:gd name="connsiteY3" fmla="*/ 397520 h 1590081"/>
                <a:gd name="connsiteX4" fmla="*/ 1296970 w 2593940"/>
                <a:gd name="connsiteY4" fmla="*/ 0 h 1590081"/>
                <a:gd name="connsiteX5" fmla="*/ 1694490 w 2593940"/>
                <a:gd name="connsiteY5" fmla="*/ 397520 h 1590081"/>
                <a:gd name="connsiteX6" fmla="*/ 1495730 w 2593940"/>
                <a:gd name="connsiteY6" fmla="*/ 397520 h 1590081"/>
                <a:gd name="connsiteX7" fmla="*/ 1495730 w 2593940"/>
                <a:gd name="connsiteY7" fmla="*/ 556894 h 1590081"/>
                <a:gd name="connsiteX8" fmla="*/ 2593940 w 2593940"/>
                <a:gd name="connsiteY8" fmla="*/ 556894 h 1590081"/>
                <a:gd name="connsiteX9" fmla="*/ 2593940 w 2593940"/>
                <a:gd name="connsiteY9" fmla="*/ 1590081 h 1590081"/>
                <a:gd name="connsiteX10" fmla="*/ 0 w 2593940"/>
                <a:gd name="connsiteY10" fmla="*/ 1590081 h 1590081"/>
                <a:gd name="connsiteX11" fmla="*/ 0 w 2593940"/>
                <a:gd name="connsiteY11" fmla="*/ 556894 h 1590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93940" h="1590081">
                  <a:moveTo>
                    <a:pt x="2593940" y="1033187"/>
                  </a:moveTo>
                  <a:lnTo>
                    <a:pt x="1495730" y="1033187"/>
                  </a:lnTo>
                  <a:lnTo>
                    <a:pt x="1495730" y="1192561"/>
                  </a:lnTo>
                  <a:lnTo>
                    <a:pt x="1694490" y="1192561"/>
                  </a:lnTo>
                  <a:lnTo>
                    <a:pt x="1296970" y="1590081"/>
                  </a:lnTo>
                  <a:lnTo>
                    <a:pt x="899450" y="1192561"/>
                  </a:lnTo>
                  <a:lnTo>
                    <a:pt x="1098210" y="1192561"/>
                  </a:lnTo>
                  <a:lnTo>
                    <a:pt x="1098210" y="1033187"/>
                  </a:lnTo>
                  <a:lnTo>
                    <a:pt x="0" y="1033187"/>
                  </a:lnTo>
                  <a:lnTo>
                    <a:pt x="0" y="0"/>
                  </a:lnTo>
                  <a:lnTo>
                    <a:pt x="2593940" y="0"/>
                  </a:lnTo>
                  <a:lnTo>
                    <a:pt x="2593940" y="103318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8232" tIns="78232" rIns="78232" bIns="1110196" numCol="1" spcCol="1270" anchor="ctr" anchorCtr="0">
              <a:noAutofit/>
            </a:bodyPr>
            <a:lstStyle/>
            <a:p>
              <a:pPr lvl="0" algn="ctr" defTabSz="488950">
                <a:spcBef>
                  <a:spcPct val="0"/>
                </a:spcBef>
              </a:pPr>
              <a:r>
                <a:rPr lang="fr-FR" sz="900" b="1" kern="1200" dirty="0" smtClean="0">
                  <a:solidFill>
                    <a:schemeClr val="accent2">
                      <a:lumMod val="75000"/>
                    </a:schemeClr>
                  </a:solidFill>
                </a:rPr>
                <a:t>Définition  pour chaque élève du CDC d’une étude à conduire avec problématique de diagnostic mécanique à réaliser sous forme de projet</a:t>
              </a:r>
            </a:p>
            <a:p>
              <a:pPr lvl="0" algn="ctr" defTabSz="488950">
                <a:lnSpc>
                  <a:spcPct val="90000"/>
                </a:lnSpc>
                <a:spcBef>
                  <a:spcPct val="0"/>
                </a:spcBef>
                <a:spcAft>
                  <a:spcPct val="35000"/>
                </a:spcAft>
              </a:pPr>
              <a:r>
                <a:rPr lang="fr-FR" sz="900" kern="1200" dirty="0" smtClean="0">
                  <a:solidFill>
                    <a:srgbClr val="000000"/>
                  </a:solidFill>
                </a:rPr>
                <a:t>Compétences associées, savoirs associés mobilisables </a:t>
              </a:r>
              <a:r>
                <a:rPr lang="fr-FR" sz="900" dirty="0" smtClean="0">
                  <a:solidFill>
                    <a:srgbClr val="000000"/>
                  </a:solidFill>
                </a:rPr>
                <a:t>tout au long de</a:t>
              </a:r>
              <a:r>
                <a:rPr lang="fr-FR" sz="900" kern="1200" dirty="0" smtClean="0">
                  <a:solidFill>
                    <a:srgbClr val="000000"/>
                  </a:solidFill>
                </a:rPr>
                <a:t> l’année terminale</a:t>
              </a:r>
              <a:endParaRPr lang="fr-FR" sz="900" b="1" kern="1200" dirty="0">
                <a:solidFill>
                  <a:srgbClr val="002060"/>
                </a:solidFill>
              </a:endParaRPr>
            </a:p>
          </p:txBody>
        </p:sp>
        <p:sp>
          <p:nvSpPr>
            <p:cNvPr id="23560" name="Forme libre 23559"/>
            <p:cNvSpPr/>
            <p:nvPr/>
          </p:nvSpPr>
          <p:spPr>
            <a:xfrm>
              <a:off x="457806" y="3254954"/>
              <a:ext cx="2680273" cy="336022"/>
            </a:xfrm>
            <a:custGeom>
              <a:avLst/>
              <a:gdLst>
                <a:gd name="connsiteX0" fmla="*/ 0 w 2593940"/>
                <a:gd name="connsiteY0" fmla="*/ 0 h 516382"/>
                <a:gd name="connsiteX1" fmla="*/ 2593940 w 2593940"/>
                <a:gd name="connsiteY1" fmla="*/ 0 h 516382"/>
                <a:gd name="connsiteX2" fmla="*/ 2593940 w 2593940"/>
                <a:gd name="connsiteY2" fmla="*/ 516382 h 516382"/>
                <a:gd name="connsiteX3" fmla="*/ 0 w 2593940"/>
                <a:gd name="connsiteY3" fmla="*/ 516382 h 516382"/>
                <a:gd name="connsiteX4" fmla="*/ 0 w 2593940"/>
                <a:gd name="connsiteY4" fmla="*/ 0 h 516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3940" h="516382">
                  <a:moveTo>
                    <a:pt x="0" y="0"/>
                  </a:moveTo>
                  <a:lnTo>
                    <a:pt x="2593940" y="0"/>
                  </a:lnTo>
                  <a:lnTo>
                    <a:pt x="2593940" y="516382"/>
                  </a:lnTo>
                  <a:lnTo>
                    <a:pt x="0" y="516382"/>
                  </a:lnTo>
                  <a:lnTo>
                    <a:pt x="0" y="0"/>
                  </a:lnTo>
                  <a:close/>
                </a:path>
              </a:pathLst>
            </a:custGeom>
            <a:ln>
              <a:solidFill>
                <a:srgbClr val="FF0000"/>
              </a:solid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5344" tIns="85344" rIns="85344" bIns="322880" numCol="1" spcCol="1270" anchor="ctr" anchorCtr="0">
              <a:noAutofit/>
            </a:bodyPr>
            <a:lstStyle/>
            <a:p>
              <a:pPr lvl="0" algn="ctr" defTabSz="533400">
                <a:lnSpc>
                  <a:spcPct val="90000"/>
                </a:lnSpc>
                <a:spcBef>
                  <a:spcPct val="0"/>
                </a:spcBef>
                <a:spcAft>
                  <a:spcPct val="35000"/>
                </a:spcAft>
              </a:pPr>
              <a:endParaRPr lang="fr-FR" sz="1200" b="1" kern="1200" dirty="0" smtClean="0">
                <a:ln>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ln>
                <a:solidFill>
                  <a:srgbClr val="002060"/>
                </a:solidFill>
              </a:endParaRPr>
            </a:p>
            <a:p>
              <a:pPr lvl="0" algn="ctr" defTabSz="533400">
                <a:lnSpc>
                  <a:spcPct val="90000"/>
                </a:lnSpc>
                <a:spcBef>
                  <a:spcPct val="0"/>
                </a:spcBef>
                <a:spcAft>
                  <a:spcPct val="35000"/>
                </a:spcAft>
              </a:pPr>
              <a:r>
                <a:rPr lang="fr-FR" sz="1200" b="1" kern="1200" dirty="0" smtClean="0">
                  <a:ln>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ln>
                  <a:solidFill>
                    <a:srgbClr val="002060"/>
                  </a:solidFill>
                </a:rPr>
                <a:t>Evaluation / Validation</a:t>
              </a:r>
              <a:endParaRPr lang="fr-FR" sz="1200" b="1" kern="1200" dirty="0">
                <a:ln>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ln>
                <a:solidFill>
                  <a:srgbClr val="002060"/>
                </a:solidFill>
              </a:endParaRPr>
            </a:p>
          </p:txBody>
        </p:sp>
        <p:sp>
          <p:nvSpPr>
            <p:cNvPr id="23561" name="Forme libre 23560"/>
            <p:cNvSpPr/>
            <p:nvPr/>
          </p:nvSpPr>
          <p:spPr>
            <a:xfrm>
              <a:off x="457806" y="3605657"/>
              <a:ext cx="1591214" cy="750132"/>
            </a:xfrm>
            <a:custGeom>
              <a:avLst/>
              <a:gdLst>
                <a:gd name="connsiteX0" fmla="*/ 0 w 1296970"/>
                <a:gd name="connsiteY0" fmla="*/ 0 h 431256"/>
                <a:gd name="connsiteX1" fmla="*/ 1296970 w 1296970"/>
                <a:gd name="connsiteY1" fmla="*/ 0 h 431256"/>
                <a:gd name="connsiteX2" fmla="*/ 1296970 w 1296970"/>
                <a:gd name="connsiteY2" fmla="*/ 431256 h 431256"/>
                <a:gd name="connsiteX3" fmla="*/ 0 w 1296970"/>
                <a:gd name="connsiteY3" fmla="*/ 431256 h 431256"/>
                <a:gd name="connsiteX4" fmla="*/ 0 w 1296970"/>
                <a:gd name="connsiteY4" fmla="*/ 0 h 4312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6970" h="431256">
                  <a:moveTo>
                    <a:pt x="0" y="0"/>
                  </a:moveTo>
                  <a:lnTo>
                    <a:pt x="1296970" y="0"/>
                  </a:lnTo>
                  <a:lnTo>
                    <a:pt x="1296970" y="431256"/>
                  </a:lnTo>
                  <a:lnTo>
                    <a:pt x="0" y="431256"/>
                  </a:lnTo>
                  <a:lnTo>
                    <a:pt x="0" y="0"/>
                  </a:lnTo>
                  <a:close/>
                </a:path>
              </a:pathLst>
            </a:custGeom>
            <a:ln>
              <a:solidFill>
                <a:srgbClr val="FF0000">
                  <a:alpha val="90000"/>
                </a:srgbClr>
              </a:solidFill>
            </a:ln>
          </p:spPr>
          <p:style>
            <a:lnRef idx="2">
              <a:scrgbClr r="0" g="0" b="0"/>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78232" tIns="13970" rIns="78232" bIns="13970" numCol="1" spcCol="1270" anchor="ctr" anchorCtr="0">
              <a:noAutofit/>
            </a:bodyPr>
            <a:lstStyle/>
            <a:p>
              <a:pPr lvl="0" algn="ctr" defTabSz="466725">
                <a:lnSpc>
                  <a:spcPct val="90000"/>
                </a:lnSpc>
                <a:spcBef>
                  <a:spcPct val="0"/>
                </a:spcBef>
                <a:spcAft>
                  <a:spcPct val="35000"/>
                </a:spcAft>
              </a:pPr>
              <a:r>
                <a:rPr lang="fr-FR" sz="900" b="1" kern="1200" dirty="0" smtClean="0"/>
                <a:t>Démarche d’investigation et de résolution de problèmes </a:t>
              </a:r>
              <a:r>
                <a:rPr lang="fr-FR" sz="900" kern="1200" dirty="0" smtClean="0"/>
                <a:t>en appui sur un dossier  technique + Activité de  référence TP + </a:t>
              </a:r>
              <a:r>
                <a:rPr lang="fr-FR" sz="1050" b="1" kern="1200" dirty="0" smtClean="0"/>
                <a:t>Entretien</a:t>
              </a:r>
              <a:r>
                <a:rPr lang="fr-FR" sz="1050" kern="1200" dirty="0" smtClean="0"/>
                <a:t> </a:t>
              </a:r>
              <a:endParaRPr lang="fr-FR" sz="1050" kern="1200" dirty="0"/>
            </a:p>
          </p:txBody>
        </p:sp>
        <p:sp>
          <p:nvSpPr>
            <p:cNvPr id="23562" name="Forme libre 23561"/>
            <p:cNvSpPr/>
            <p:nvPr/>
          </p:nvSpPr>
          <p:spPr>
            <a:xfrm>
              <a:off x="2049020" y="3609389"/>
              <a:ext cx="1089058" cy="746400"/>
            </a:xfrm>
            <a:custGeom>
              <a:avLst/>
              <a:gdLst>
                <a:gd name="connsiteX0" fmla="*/ 0 w 1296970"/>
                <a:gd name="connsiteY0" fmla="*/ 0 h 431256"/>
                <a:gd name="connsiteX1" fmla="*/ 1296970 w 1296970"/>
                <a:gd name="connsiteY1" fmla="*/ 0 h 431256"/>
                <a:gd name="connsiteX2" fmla="*/ 1296970 w 1296970"/>
                <a:gd name="connsiteY2" fmla="*/ 431256 h 431256"/>
                <a:gd name="connsiteX3" fmla="*/ 0 w 1296970"/>
                <a:gd name="connsiteY3" fmla="*/ 431256 h 431256"/>
                <a:gd name="connsiteX4" fmla="*/ 0 w 1296970"/>
                <a:gd name="connsiteY4" fmla="*/ 0 h 4312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6970" h="431256">
                  <a:moveTo>
                    <a:pt x="0" y="0"/>
                  </a:moveTo>
                  <a:lnTo>
                    <a:pt x="1296970" y="0"/>
                  </a:lnTo>
                  <a:lnTo>
                    <a:pt x="1296970" y="431256"/>
                  </a:lnTo>
                  <a:lnTo>
                    <a:pt x="0" y="431256"/>
                  </a:lnTo>
                  <a:lnTo>
                    <a:pt x="0" y="0"/>
                  </a:lnTo>
                  <a:close/>
                </a:path>
              </a:pathLst>
            </a:custGeom>
            <a:ln>
              <a:solidFill>
                <a:srgbClr val="FF0000">
                  <a:alpha val="90000"/>
                </a:srgbClr>
              </a:solidFill>
            </a:ln>
          </p:spPr>
          <p:style>
            <a:lnRef idx="2">
              <a:scrgbClr r="0" g="0" b="0"/>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78232" tIns="13970" rIns="78232" bIns="13970" numCol="1" spcCol="1270" anchor="ctr" anchorCtr="0">
              <a:noAutofit/>
            </a:bodyPr>
            <a:lstStyle/>
            <a:p>
              <a:pPr lvl="0" algn="ctr" defTabSz="466725">
                <a:lnSpc>
                  <a:spcPct val="90000"/>
                </a:lnSpc>
                <a:spcBef>
                  <a:spcPct val="0"/>
                </a:spcBef>
                <a:spcAft>
                  <a:spcPct val="35000"/>
                </a:spcAft>
              </a:pPr>
              <a:r>
                <a:rPr lang="fr-FR" sz="1000" kern="1200" dirty="0" smtClean="0"/>
                <a:t>Equipe pluridisciplinaire  + éventuellement professionnel           ( tuteur)</a:t>
              </a:r>
              <a:endParaRPr lang="fr-FR" sz="1000" kern="1200" dirty="0"/>
            </a:p>
          </p:txBody>
        </p:sp>
        <p:sp>
          <p:nvSpPr>
            <p:cNvPr id="23563" name="Forme libre 23562"/>
            <p:cNvSpPr/>
            <p:nvPr/>
          </p:nvSpPr>
          <p:spPr>
            <a:xfrm>
              <a:off x="446337" y="2384907"/>
              <a:ext cx="2655606" cy="870046"/>
            </a:xfrm>
            <a:custGeom>
              <a:avLst/>
              <a:gdLst>
                <a:gd name="connsiteX0" fmla="*/ 0 w 2430080"/>
                <a:gd name="connsiteY0" fmla="*/ 329131 h 939756"/>
                <a:gd name="connsiteX1" fmla="*/ 1097571 w 2430080"/>
                <a:gd name="connsiteY1" fmla="*/ 329131 h 939756"/>
                <a:gd name="connsiteX2" fmla="*/ 1097571 w 2430080"/>
                <a:gd name="connsiteY2" fmla="*/ 234939 h 939756"/>
                <a:gd name="connsiteX3" fmla="*/ 980101 w 2430080"/>
                <a:gd name="connsiteY3" fmla="*/ 234939 h 939756"/>
                <a:gd name="connsiteX4" fmla="*/ 1215040 w 2430080"/>
                <a:gd name="connsiteY4" fmla="*/ 0 h 939756"/>
                <a:gd name="connsiteX5" fmla="*/ 1449979 w 2430080"/>
                <a:gd name="connsiteY5" fmla="*/ 234939 h 939756"/>
                <a:gd name="connsiteX6" fmla="*/ 1332510 w 2430080"/>
                <a:gd name="connsiteY6" fmla="*/ 234939 h 939756"/>
                <a:gd name="connsiteX7" fmla="*/ 1332510 w 2430080"/>
                <a:gd name="connsiteY7" fmla="*/ 329131 h 939756"/>
                <a:gd name="connsiteX8" fmla="*/ 2430080 w 2430080"/>
                <a:gd name="connsiteY8" fmla="*/ 329131 h 939756"/>
                <a:gd name="connsiteX9" fmla="*/ 2430080 w 2430080"/>
                <a:gd name="connsiteY9" fmla="*/ 939756 h 939756"/>
                <a:gd name="connsiteX10" fmla="*/ 0 w 2430080"/>
                <a:gd name="connsiteY10" fmla="*/ 939756 h 939756"/>
                <a:gd name="connsiteX11" fmla="*/ 0 w 2430080"/>
                <a:gd name="connsiteY11" fmla="*/ 329131 h 93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30080" h="939756">
                  <a:moveTo>
                    <a:pt x="2430080" y="610625"/>
                  </a:moveTo>
                  <a:lnTo>
                    <a:pt x="1332509" y="610625"/>
                  </a:lnTo>
                  <a:lnTo>
                    <a:pt x="1332509" y="704817"/>
                  </a:lnTo>
                  <a:lnTo>
                    <a:pt x="1449979" y="704817"/>
                  </a:lnTo>
                  <a:lnTo>
                    <a:pt x="1215040" y="939755"/>
                  </a:lnTo>
                  <a:lnTo>
                    <a:pt x="980101" y="704817"/>
                  </a:lnTo>
                  <a:lnTo>
                    <a:pt x="1097570" y="704817"/>
                  </a:lnTo>
                  <a:lnTo>
                    <a:pt x="1097570" y="610625"/>
                  </a:lnTo>
                  <a:lnTo>
                    <a:pt x="0" y="610625"/>
                  </a:lnTo>
                  <a:lnTo>
                    <a:pt x="0" y="1"/>
                  </a:lnTo>
                  <a:lnTo>
                    <a:pt x="2430080" y="1"/>
                  </a:lnTo>
                  <a:lnTo>
                    <a:pt x="2430080" y="61062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8233" tIns="78232" rIns="78232" bIns="688134" numCol="1" spcCol="1270" anchor="ctr" anchorCtr="0">
              <a:noAutofit/>
            </a:bodyPr>
            <a:lstStyle/>
            <a:p>
              <a:pPr lvl="0" algn="ctr" defTabSz="488950">
                <a:lnSpc>
                  <a:spcPct val="90000"/>
                </a:lnSpc>
                <a:spcBef>
                  <a:spcPct val="0"/>
                </a:spcBef>
                <a:spcAft>
                  <a:spcPct val="35000"/>
                </a:spcAft>
              </a:pPr>
              <a:endParaRPr lang="fr-FR" sz="1100" b="1" kern="1200" dirty="0" smtClean="0">
                <a:solidFill>
                  <a:srgbClr val="000000"/>
                </a:solidFill>
                <a:latin typeface="Arial" charset="0"/>
                <a:cs typeface="Arial" charset="0"/>
              </a:endParaRPr>
            </a:p>
            <a:p>
              <a:pPr lvl="0" algn="ctr" defTabSz="488950">
                <a:lnSpc>
                  <a:spcPct val="90000"/>
                </a:lnSpc>
                <a:spcBef>
                  <a:spcPct val="0"/>
                </a:spcBef>
                <a:spcAft>
                  <a:spcPct val="35000"/>
                </a:spcAft>
              </a:pPr>
              <a:r>
                <a:rPr lang="fr-FR" sz="1100" b="1" kern="1200" dirty="0" smtClean="0">
                  <a:solidFill>
                    <a:srgbClr val="000000"/>
                  </a:solidFill>
                  <a:latin typeface="Arial" charset="0"/>
                  <a:cs typeface="Arial" charset="0"/>
                </a:rPr>
                <a:t>Revues de projet </a:t>
              </a:r>
            </a:p>
            <a:p>
              <a:pPr lvl="0" algn="ctr" defTabSz="488950">
                <a:lnSpc>
                  <a:spcPct val="90000"/>
                </a:lnSpc>
                <a:spcBef>
                  <a:spcPct val="0"/>
                </a:spcBef>
                <a:spcAft>
                  <a:spcPct val="35000"/>
                </a:spcAft>
              </a:pPr>
              <a:r>
                <a:rPr lang="fr-FR" sz="1100" b="1" kern="1200" dirty="0" smtClean="0">
                  <a:solidFill>
                    <a:srgbClr val="000000"/>
                  </a:solidFill>
                  <a:latin typeface="Arial" charset="0"/>
                  <a:cs typeface="Arial" charset="0"/>
                </a:rPr>
                <a:t>+ Entretiens bilans réguliers</a:t>
              </a:r>
              <a:endParaRPr lang="fr-FR" sz="1100" b="1" kern="1200" dirty="0">
                <a:solidFill>
                  <a:srgbClr val="002060"/>
                </a:solidFill>
              </a:endParaRPr>
            </a:p>
          </p:txBody>
        </p:sp>
        <p:sp>
          <p:nvSpPr>
            <p:cNvPr id="23564" name="Forme libre 23563"/>
            <p:cNvSpPr/>
            <p:nvPr/>
          </p:nvSpPr>
          <p:spPr>
            <a:xfrm>
              <a:off x="457806" y="2830212"/>
              <a:ext cx="1203944" cy="124475"/>
            </a:xfrm>
            <a:custGeom>
              <a:avLst/>
              <a:gdLst>
                <a:gd name="connsiteX0" fmla="*/ 0 w 1296970"/>
                <a:gd name="connsiteY0" fmla="*/ 0 h 178538"/>
                <a:gd name="connsiteX1" fmla="*/ 1296970 w 1296970"/>
                <a:gd name="connsiteY1" fmla="*/ 0 h 178538"/>
                <a:gd name="connsiteX2" fmla="*/ 1296970 w 1296970"/>
                <a:gd name="connsiteY2" fmla="*/ 178538 h 178538"/>
                <a:gd name="connsiteX3" fmla="*/ 0 w 1296970"/>
                <a:gd name="connsiteY3" fmla="*/ 178538 h 178538"/>
                <a:gd name="connsiteX4" fmla="*/ 0 w 1296970"/>
                <a:gd name="connsiteY4" fmla="*/ 0 h 178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6970" h="178538">
                  <a:moveTo>
                    <a:pt x="0" y="0"/>
                  </a:moveTo>
                  <a:lnTo>
                    <a:pt x="1296970" y="0"/>
                  </a:lnTo>
                  <a:lnTo>
                    <a:pt x="1296970" y="178538"/>
                  </a:lnTo>
                  <a:lnTo>
                    <a:pt x="0" y="178538"/>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6896" tIns="10160" rIns="56896" bIns="10160" numCol="1" spcCol="1270" anchor="ctr" anchorCtr="0">
              <a:noAutofit/>
            </a:bodyPr>
            <a:lstStyle/>
            <a:p>
              <a:pPr lvl="0" algn="ctr" defTabSz="355600">
                <a:lnSpc>
                  <a:spcPct val="90000"/>
                </a:lnSpc>
                <a:spcBef>
                  <a:spcPct val="0"/>
                </a:spcBef>
                <a:spcAft>
                  <a:spcPct val="35000"/>
                </a:spcAft>
              </a:pPr>
              <a:r>
                <a:rPr lang="fr-FR" sz="800" kern="1200" dirty="0" smtClean="0"/>
                <a:t>2</a:t>
              </a:r>
              <a:r>
                <a:rPr lang="fr-FR" sz="800" kern="1200" baseline="30000" dirty="0" smtClean="0"/>
                <a:t>ème</a:t>
              </a:r>
              <a:r>
                <a:rPr lang="fr-FR" sz="800" kern="1200" dirty="0" smtClean="0"/>
                <a:t> semestre</a:t>
              </a:r>
              <a:endParaRPr lang="fr-FR" sz="800" kern="1200" dirty="0"/>
            </a:p>
          </p:txBody>
        </p:sp>
        <p:sp>
          <p:nvSpPr>
            <p:cNvPr id="23565" name="Forme libre 23564"/>
            <p:cNvSpPr/>
            <p:nvPr/>
          </p:nvSpPr>
          <p:spPr>
            <a:xfrm>
              <a:off x="1639478" y="2830532"/>
              <a:ext cx="1462465" cy="124155"/>
            </a:xfrm>
            <a:custGeom>
              <a:avLst/>
              <a:gdLst>
                <a:gd name="connsiteX0" fmla="*/ 0 w 1296970"/>
                <a:gd name="connsiteY0" fmla="*/ 0 h 178538"/>
                <a:gd name="connsiteX1" fmla="*/ 1296970 w 1296970"/>
                <a:gd name="connsiteY1" fmla="*/ 0 h 178538"/>
                <a:gd name="connsiteX2" fmla="*/ 1296970 w 1296970"/>
                <a:gd name="connsiteY2" fmla="*/ 178538 h 178538"/>
                <a:gd name="connsiteX3" fmla="*/ 0 w 1296970"/>
                <a:gd name="connsiteY3" fmla="*/ 178538 h 178538"/>
                <a:gd name="connsiteX4" fmla="*/ 0 w 1296970"/>
                <a:gd name="connsiteY4" fmla="*/ 0 h 178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6970" h="178538">
                  <a:moveTo>
                    <a:pt x="0" y="0"/>
                  </a:moveTo>
                  <a:lnTo>
                    <a:pt x="1296970" y="0"/>
                  </a:lnTo>
                  <a:lnTo>
                    <a:pt x="1296970" y="178538"/>
                  </a:lnTo>
                  <a:lnTo>
                    <a:pt x="0" y="178538"/>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6896" tIns="10160" rIns="56896" bIns="10160" numCol="1" spcCol="1270" anchor="ctr" anchorCtr="0">
              <a:noAutofit/>
            </a:bodyPr>
            <a:lstStyle/>
            <a:p>
              <a:pPr lvl="0" algn="ctr" defTabSz="355600">
                <a:lnSpc>
                  <a:spcPct val="90000"/>
                </a:lnSpc>
                <a:spcBef>
                  <a:spcPct val="0"/>
                </a:spcBef>
                <a:spcAft>
                  <a:spcPct val="35000"/>
                </a:spcAft>
              </a:pPr>
              <a:r>
                <a:rPr lang="fr-FR" sz="800" b="1" kern="1200" dirty="0" smtClean="0"/>
                <a:t>Equipe pluridisciplinaire</a:t>
              </a:r>
              <a:endParaRPr lang="fr-FR" sz="800" b="1" kern="1200" dirty="0"/>
            </a:p>
          </p:txBody>
        </p:sp>
        <p:sp>
          <p:nvSpPr>
            <p:cNvPr id="23567" name="Forme libre 23566"/>
            <p:cNvSpPr/>
            <p:nvPr/>
          </p:nvSpPr>
          <p:spPr>
            <a:xfrm>
              <a:off x="440085" y="1870738"/>
              <a:ext cx="1221665" cy="237787"/>
            </a:xfrm>
            <a:custGeom>
              <a:avLst/>
              <a:gdLst>
                <a:gd name="connsiteX0" fmla="*/ 0 w 1296970"/>
                <a:gd name="connsiteY0" fmla="*/ 0 h 175805"/>
                <a:gd name="connsiteX1" fmla="*/ 1296970 w 1296970"/>
                <a:gd name="connsiteY1" fmla="*/ 0 h 175805"/>
                <a:gd name="connsiteX2" fmla="*/ 1296970 w 1296970"/>
                <a:gd name="connsiteY2" fmla="*/ 175805 h 175805"/>
                <a:gd name="connsiteX3" fmla="*/ 0 w 1296970"/>
                <a:gd name="connsiteY3" fmla="*/ 175805 h 175805"/>
                <a:gd name="connsiteX4" fmla="*/ 0 w 1296970"/>
                <a:gd name="connsiteY4" fmla="*/ 0 h 175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6970" h="175805">
                  <a:moveTo>
                    <a:pt x="0" y="0"/>
                  </a:moveTo>
                  <a:lnTo>
                    <a:pt x="1296970" y="0"/>
                  </a:lnTo>
                  <a:lnTo>
                    <a:pt x="1296970" y="175805"/>
                  </a:lnTo>
                  <a:lnTo>
                    <a:pt x="0" y="175805"/>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6896" tIns="10160" rIns="56896" bIns="10160" numCol="1" spcCol="1270" anchor="ctr" anchorCtr="0">
              <a:noAutofit/>
            </a:bodyPr>
            <a:lstStyle/>
            <a:p>
              <a:pPr lvl="0" algn="ctr" defTabSz="355600">
                <a:lnSpc>
                  <a:spcPct val="90000"/>
                </a:lnSpc>
                <a:spcBef>
                  <a:spcPct val="0"/>
                </a:spcBef>
                <a:spcAft>
                  <a:spcPct val="35000"/>
                </a:spcAft>
              </a:pPr>
              <a:r>
                <a:rPr lang="fr-FR" sz="800" b="1" dirty="0" smtClean="0">
                  <a:solidFill>
                    <a:srgbClr val="002060"/>
                  </a:solidFill>
                </a:rPr>
                <a:t>Début de l’année terminale</a:t>
              </a:r>
              <a:endParaRPr lang="fr-FR" sz="800" b="1" kern="1200" dirty="0">
                <a:solidFill>
                  <a:srgbClr val="002060"/>
                </a:solidFill>
              </a:endParaRPr>
            </a:p>
          </p:txBody>
        </p:sp>
        <p:sp>
          <p:nvSpPr>
            <p:cNvPr id="23568" name="Forme libre 23567"/>
            <p:cNvSpPr/>
            <p:nvPr/>
          </p:nvSpPr>
          <p:spPr>
            <a:xfrm>
              <a:off x="1816441" y="1870738"/>
              <a:ext cx="1296970" cy="237788"/>
            </a:xfrm>
            <a:custGeom>
              <a:avLst/>
              <a:gdLst>
                <a:gd name="connsiteX0" fmla="*/ 0 w 1296970"/>
                <a:gd name="connsiteY0" fmla="*/ 0 h 237788"/>
                <a:gd name="connsiteX1" fmla="*/ 1296970 w 1296970"/>
                <a:gd name="connsiteY1" fmla="*/ 0 h 237788"/>
                <a:gd name="connsiteX2" fmla="*/ 1296970 w 1296970"/>
                <a:gd name="connsiteY2" fmla="*/ 237788 h 237788"/>
                <a:gd name="connsiteX3" fmla="*/ 0 w 1296970"/>
                <a:gd name="connsiteY3" fmla="*/ 237788 h 237788"/>
                <a:gd name="connsiteX4" fmla="*/ 0 w 1296970"/>
                <a:gd name="connsiteY4" fmla="*/ 0 h 237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6970" h="237788">
                  <a:moveTo>
                    <a:pt x="0" y="0"/>
                  </a:moveTo>
                  <a:lnTo>
                    <a:pt x="1296970" y="0"/>
                  </a:lnTo>
                  <a:lnTo>
                    <a:pt x="1296970" y="237788"/>
                  </a:lnTo>
                  <a:lnTo>
                    <a:pt x="0" y="237788"/>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6896" tIns="10160" rIns="56896" bIns="10160" numCol="1" spcCol="1270" anchor="ctr" anchorCtr="0">
              <a:noAutofit/>
            </a:bodyPr>
            <a:lstStyle/>
            <a:p>
              <a:pPr lvl="0" algn="ctr" defTabSz="355600">
                <a:lnSpc>
                  <a:spcPct val="90000"/>
                </a:lnSpc>
                <a:spcBef>
                  <a:spcPct val="0"/>
                </a:spcBef>
                <a:spcAft>
                  <a:spcPct val="35000"/>
                </a:spcAft>
              </a:pPr>
              <a:r>
                <a:rPr lang="fr-FR" sz="800" b="1" kern="1200" dirty="0" smtClean="0"/>
                <a:t>Equipe pluridisciplinaire</a:t>
              </a:r>
              <a:endParaRPr lang="fr-FR" sz="800" b="1" kern="1200" dirty="0"/>
            </a:p>
          </p:txBody>
        </p:sp>
      </p:grpSp>
      <p:sp>
        <p:nvSpPr>
          <p:cNvPr id="23570" name="Rectangle 23569"/>
          <p:cNvSpPr/>
          <p:nvPr/>
        </p:nvSpPr>
        <p:spPr>
          <a:xfrm>
            <a:off x="3804686" y="902752"/>
            <a:ext cx="5087794" cy="3754874"/>
          </a:xfrm>
          <a:prstGeom prst="rect">
            <a:avLst/>
          </a:prstGeom>
        </p:spPr>
        <p:txBody>
          <a:bodyPr wrap="square">
            <a:spAutoFit/>
          </a:bodyPr>
          <a:lstStyle/>
          <a:p>
            <a:r>
              <a:rPr lang="fr-FR" b="1" dirty="0" smtClean="0"/>
              <a:t>Elle porte sur le diagnostic </a:t>
            </a:r>
            <a:r>
              <a:rPr lang="fr-FR" b="1" dirty="0"/>
              <a:t>d'un système mécanique </a:t>
            </a:r>
            <a:r>
              <a:rPr lang="fr-FR" sz="1400" dirty="0" smtClean="0"/>
              <a:t> </a:t>
            </a:r>
            <a:r>
              <a:rPr lang="fr-FR" sz="1400" dirty="0"/>
              <a:t>à étudier et à réaliser par les candidats tout au long de l’année </a:t>
            </a:r>
            <a:r>
              <a:rPr lang="fr-FR" sz="1400" dirty="0" smtClean="0"/>
              <a:t>terminale</a:t>
            </a:r>
            <a:r>
              <a:rPr lang="fr-FR" sz="1400" dirty="0"/>
              <a:t> </a:t>
            </a:r>
            <a:r>
              <a:rPr lang="fr-FR" sz="1400" dirty="0" smtClean="0"/>
              <a:t>du Baccalauréat professionnel</a:t>
            </a:r>
            <a:r>
              <a:rPr lang="fr-FR" dirty="0"/>
              <a:t>. </a:t>
            </a:r>
            <a:endParaRPr lang="fr-FR" sz="1400" dirty="0"/>
          </a:p>
          <a:p>
            <a:endParaRPr lang="fr-FR" sz="1400" b="1" dirty="0" smtClean="0"/>
          </a:p>
          <a:p>
            <a:r>
              <a:rPr lang="fr-FR" sz="1400" b="1" dirty="0" smtClean="0"/>
              <a:t>Les </a:t>
            </a:r>
            <a:r>
              <a:rPr lang="fr-FR" sz="1400" b="1" dirty="0"/>
              <a:t>savoirs et savoirs associés </a:t>
            </a:r>
            <a:r>
              <a:rPr lang="fr-FR" sz="1400" dirty="0"/>
              <a:t>liés à </a:t>
            </a:r>
            <a:r>
              <a:rPr lang="fr-FR" sz="1400" dirty="0" smtClean="0"/>
              <a:t>la maintenance et à l’AFS sont </a:t>
            </a:r>
            <a:r>
              <a:rPr lang="fr-FR" sz="1400" b="1" dirty="0"/>
              <a:t>mobilisés tout au long de la formation</a:t>
            </a:r>
            <a:r>
              <a:rPr lang="fr-FR" sz="1400" b="1" dirty="0" smtClean="0"/>
              <a:t>.</a:t>
            </a:r>
          </a:p>
          <a:p>
            <a:endParaRPr lang="fr-FR" sz="1400" dirty="0"/>
          </a:p>
          <a:p>
            <a:r>
              <a:rPr lang="fr-FR" sz="1400" b="1" dirty="0"/>
              <a:t>Le suivi </a:t>
            </a:r>
            <a:r>
              <a:rPr lang="fr-FR" sz="1400" dirty="0"/>
              <a:t>se </a:t>
            </a:r>
            <a:r>
              <a:rPr lang="fr-FR" sz="1400" dirty="0" smtClean="0"/>
              <a:t>fait </a:t>
            </a:r>
            <a:r>
              <a:rPr lang="fr-FR" sz="1400" dirty="0"/>
              <a:t>par une équipe pluridisciplinaire avec des revues de projet et une préparation à la formalisation et à la communication </a:t>
            </a:r>
            <a:r>
              <a:rPr lang="fr-FR" sz="1400" dirty="0" smtClean="0"/>
              <a:t>technique et orale.</a:t>
            </a:r>
          </a:p>
          <a:p>
            <a:endParaRPr lang="fr-FR" sz="1400" dirty="0"/>
          </a:p>
          <a:p>
            <a:r>
              <a:rPr lang="fr-FR" sz="1400" b="1" dirty="0">
                <a:solidFill>
                  <a:schemeClr val="accent2">
                    <a:lumMod val="75000"/>
                  </a:schemeClr>
                </a:solidFill>
              </a:rPr>
              <a:t>L’évaluation </a:t>
            </a:r>
            <a:r>
              <a:rPr lang="fr-FR" sz="1400" b="1" dirty="0" smtClean="0">
                <a:solidFill>
                  <a:schemeClr val="accent2">
                    <a:lumMod val="75000"/>
                  </a:schemeClr>
                </a:solidFill>
              </a:rPr>
              <a:t>prend appui sur:</a:t>
            </a:r>
            <a:endParaRPr lang="fr-FR" sz="1400" dirty="0" smtClean="0"/>
          </a:p>
          <a:p>
            <a:pPr marL="285750" indent="-285750">
              <a:buFontTx/>
              <a:buChar char="-"/>
            </a:pPr>
            <a:r>
              <a:rPr lang="fr-FR" sz="1400" dirty="0" smtClean="0"/>
              <a:t>un </a:t>
            </a:r>
            <a:r>
              <a:rPr lang="fr-FR" sz="1400" dirty="0"/>
              <a:t>dossier </a:t>
            </a:r>
            <a:r>
              <a:rPr lang="fr-FR" sz="1400" dirty="0" smtClean="0"/>
              <a:t>technique préparé </a:t>
            </a:r>
            <a:r>
              <a:rPr lang="fr-FR" sz="1400" dirty="0"/>
              <a:t>par le candidat, </a:t>
            </a:r>
            <a:endParaRPr lang="fr-FR" sz="1400" dirty="0" smtClean="0"/>
          </a:p>
          <a:p>
            <a:pPr marL="285750" indent="-285750">
              <a:buFontTx/>
              <a:buChar char="-"/>
            </a:pPr>
            <a:r>
              <a:rPr lang="fr-FR" sz="1400" dirty="0" smtClean="0"/>
              <a:t>la </a:t>
            </a:r>
            <a:r>
              <a:rPr lang="fr-FR" sz="1400" dirty="0"/>
              <a:t>réalisation d’une activité de référence (un TP en établissement ou en entreprise) en relation avec tout ou partie de l’étude de </a:t>
            </a:r>
            <a:r>
              <a:rPr lang="fr-FR" sz="1400" dirty="0" smtClean="0"/>
              <a:t>diagnostic </a:t>
            </a:r>
            <a:r>
              <a:rPr lang="fr-FR" sz="1400" dirty="0"/>
              <a:t>traitée </a:t>
            </a:r>
            <a:endParaRPr lang="fr-FR" sz="1400" dirty="0" smtClean="0"/>
          </a:p>
          <a:p>
            <a:pPr marL="285750" indent="-285750">
              <a:buFontTx/>
              <a:buChar char="-"/>
            </a:pPr>
            <a:r>
              <a:rPr lang="fr-FR" sz="1400" dirty="0" smtClean="0"/>
              <a:t>un </a:t>
            </a:r>
            <a:r>
              <a:rPr lang="fr-FR" sz="1400" dirty="0"/>
              <a:t>entretien </a:t>
            </a:r>
            <a:r>
              <a:rPr lang="fr-FR" sz="1400" dirty="0" smtClean="0"/>
              <a:t>oral (10 min + 20 min)</a:t>
            </a:r>
            <a:endParaRPr lang="fr-FR" sz="1400" dirty="0"/>
          </a:p>
        </p:txBody>
      </p:sp>
      <p:sp>
        <p:nvSpPr>
          <p:cNvPr id="68" name="Rectangle 67"/>
          <p:cNvSpPr/>
          <p:nvPr/>
        </p:nvSpPr>
        <p:spPr>
          <a:xfrm>
            <a:off x="3658704" y="32609"/>
            <a:ext cx="5452060" cy="600164"/>
          </a:xfrm>
          <a:prstGeom prst="rect">
            <a:avLst/>
          </a:prstGeom>
          <a:solidFill>
            <a:srgbClr val="0070C0"/>
          </a:solidFill>
        </p:spPr>
        <p:txBody>
          <a:bodyPr wrap="square">
            <a:spAutoFit/>
          </a:bodyPr>
          <a:lstStyle/>
          <a:p>
            <a:pPr algn="ctr" eaLnBrk="1" hangingPunct="1">
              <a:spcBef>
                <a:spcPct val="20000"/>
              </a:spcBef>
              <a:spcAft>
                <a:spcPts val="0"/>
              </a:spcAft>
              <a:buClr>
                <a:srgbClr val="000000"/>
              </a:buClr>
              <a:buSzPct val="75000"/>
              <a:tabLst>
                <a:tab pos="228600" algn="l"/>
              </a:tabLst>
              <a:defRPr/>
            </a:pPr>
            <a:r>
              <a:rPr lang="fr-FR" sz="2000" b="1" kern="0" dirty="0" smtClean="0">
                <a:solidFill>
                  <a:srgbClr val="FFFF00"/>
                </a:solidFill>
                <a:latin typeface="Arial"/>
                <a:ea typeface="Times New Roman"/>
              </a:rPr>
              <a:t>Particularités de la sous </a:t>
            </a:r>
            <a:r>
              <a:rPr lang="fr-FR" sz="2000" b="1" kern="0" dirty="0">
                <a:solidFill>
                  <a:srgbClr val="FFFF00"/>
                </a:solidFill>
                <a:latin typeface="Arial"/>
                <a:ea typeface="Times New Roman"/>
              </a:rPr>
              <a:t>épreuve </a:t>
            </a:r>
            <a:r>
              <a:rPr lang="fr-FR" sz="2000" b="1" kern="0" dirty="0" smtClean="0">
                <a:solidFill>
                  <a:srgbClr val="FFFF00"/>
                </a:solidFill>
                <a:latin typeface="Arial"/>
                <a:ea typeface="Times New Roman"/>
              </a:rPr>
              <a:t>E32 </a:t>
            </a:r>
            <a:r>
              <a:rPr lang="fr-FR" sz="1300" b="1" kern="0" dirty="0" smtClean="0">
                <a:solidFill>
                  <a:srgbClr val="FFFF00"/>
                </a:solidFill>
                <a:latin typeface="Arial"/>
                <a:ea typeface="Times New Roman"/>
              </a:rPr>
              <a:t>Communication </a:t>
            </a:r>
            <a:r>
              <a:rPr lang="fr-FR" sz="1300" b="1" kern="0" dirty="0">
                <a:solidFill>
                  <a:srgbClr val="FFFF00"/>
                </a:solidFill>
                <a:latin typeface="Arial"/>
                <a:ea typeface="Times New Roman"/>
              </a:rPr>
              <a:t>technique </a:t>
            </a:r>
            <a:r>
              <a:rPr lang="fr-FR" sz="1300" b="1" kern="0" dirty="0" smtClean="0">
                <a:solidFill>
                  <a:srgbClr val="FFFF00"/>
                </a:solidFill>
                <a:latin typeface="Arial"/>
                <a:ea typeface="Times New Roman"/>
              </a:rPr>
              <a:t>- diagnostic </a:t>
            </a:r>
            <a:r>
              <a:rPr lang="fr-FR" sz="1300" b="1" kern="0" dirty="0">
                <a:solidFill>
                  <a:srgbClr val="FFFF00"/>
                </a:solidFill>
                <a:latin typeface="Arial"/>
                <a:ea typeface="Times New Roman"/>
              </a:rPr>
              <a:t>sur systèmes </a:t>
            </a:r>
            <a:r>
              <a:rPr lang="fr-FR" sz="1300" b="1" kern="0" dirty="0" smtClean="0">
                <a:solidFill>
                  <a:srgbClr val="FFFF00"/>
                </a:solidFill>
                <a:latin typeface="Arial"/>
                <a:ea typeface="Times New Roman"/>
              </a:rPr>
              <a:t>mécaniques</a:t>
            </a:r>
            <a:endParaRPr lang="fr-FR" sz="1300" kern="0" dirty="0">
              <a:solidFill>
                <a:srgbClr val="FFFF00"/>
              </a:solidFill>
              <a:latin typeface="Times New Roman"/>
              <a:ea typeface="Times New Roman"/>
            </a:endParaRPr>
          </a:p>
        </p:txBody>
      </p:sp>
    </p:spTree>
    <p:extLst>
      <p:ext uri="{BB962C8B-B14F-4D97-AF65-F5344CB8AC3E}">
        <p14:creationId xmlns:p14="http://schemas.microsoft.com/office/powerpoint/2010/main" val="15753354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79873"/>
                                        </p:tgtEl>
                                        <p:attrNameLst>
                                          <p:attrName>style.visibility</p:attrName>
                                        </p:attrNameLst>
                                      </p:cBhvr>
                                      <p:to>
                                        <p:strVal val="visible"/>
                                      </p:to>
                                    </p:set>
                                    <p:animEffect transition="in" filter="fade">
                                      <p:cBhvr>
                                        <p:cTn id="10" dur="500"/>
                                        <p:tgtEl>
                                          <p:spTgt spid="79873"/>
                                        </p:tgtEl>
                                      </p:cBhvr>
                                    </p:animEffect>
                                  </p:childTnLst>
                                </p:cTn>
                              </p:par>
                              <p:par>
                                <p:cTn id="11" presetID="10" presetClass="entr" presetSubtype="0" fill="hold" nodeType="withEffect">
                                  <p:stCondLst>
                                    <p:cond delay="0"/>
                                  </p:stCondLst>
                                  <p:childTnLst>
                                    <p:set>
                                      <p:cBhvr>
                                        <p:cTn id="12" dur="1" fill="hold">
                                          <p:stCondLst>
                                            <p:cond delay="0"/>
                                          </p:stCondLst>
                                        </p:cTn>
                                        <p:tgtEl>
                                          <p:spTgt spid="79877"/>
                                        </p:tgtEl>
                                        <p:attrNameLst>
                                          <p:attrName>style.visibility</p:attrName>
                                        </p:attrNameLst>
                                      </p:cBhvr>
                                      <p:to>
                                        <p:strVal val="visible"/>
                                      </p:to>
                                    </p:set>
                                    <p:animEffect transition="in" filter="fade">
                                      <p:cBhvr>
                                        <p:cTn id="13" dur="500"/>
                                        <p:tgtEl>
                                          <p:spTgt spid="79877"/>
                                        </p:tgtEl>
                                      </p:cBhvr>
                                    </p:animEffect>
                                  </p:childTnLst>
                                </p:cTn>
                              </p:par>
                              <p:par>
                                <p:cTn id="14" presetID="10" presetClass="entr" presetSubtype="0" fill="hold"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fade">
                                      <p:cBhvr>
                                        <p:cTn id="16" dur="500"/>
                                        <p:tgtEl>
                                          <p:spTgt spid="38"/>
                                        </p:tgtEl>
                                      </p:cBhvr>
                                    </p:animEffect>
                                  </p:childTnLst>
                                </p:cTn>
                              </p:par>
                              <p:par>
                                <p:cTn id="17" presetID="10" presetClass="entr" presetSubtype="0" fill="hold" nodeType="with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fade">
                                      <p:cBhvr>
                                        <p:cTn id="19" dur="500"/>
                                        <p:tgtEl>
                                          <p:spTgt spid="39"/>
                                        </p:tgtEl>
                                      </p:cBhvr>
                                    </p:animEffect>
                                  </p:childTnLst>
                                </p:cTn>
                              </p:par>
                              <p:par>
                                <p:cTn id="20" presetID="10" presetClass="entr" presetSubtype="0" fill="hold" nodeType="with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500"/>
                                        <p:tgtEl>
                                          <p:spTgt spid="40"/>
                                        </p:tgtEl>
                                      </p:cBhvr>
                                    </p:animEffect>
                                  </p:childTnLst>
                                </p:cTn>
                              </p:par>
                              <p:par>
                                <p:cTn id="23" presetID="10" presetClass="entr" presetSubtype="0" fill="hold" nodeType="with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500"/>
                                        <p:tgtEl>
                                          <p:spTgt spid="41"/>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23570">
                                            <p:txEl>
                                              <p:pRg st="0" end="0"/>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23570">
                                            <p:txEl>
                                              <p:pRg st="2" end="2"/>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23570">
                                            <p:txEl>
                                              <p:pRg st="4" end="4"/>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23570">
                                            <p:txEl>
                                              <p:pRg st="6" end="6"/>
                                            </p:txEl>
                                          </p:spTgt>
                                        </p:tgtEl>
                                        <p:attrNameLst>
                                          <p:attrName>style.visibility</p:attrName>
                                        </p:attrNameLst>
                                      </p:cBhvr>
                                      <p:to>
                                        <p:strVal val="visible"/>
                                      </p:to>
                                    </p:set>
                                  </p:childTnLst>
                                </p:cTn>
                              </p:par>
                            </p:childTnLst>
                          </p:cTn>
                        </p:par>
                        <p:par>
                          <p:cTn id="42" fill="hold">
                            <p:stCondLst>
                              <p:cond delay="0"/>
                            </p:stCondLst>
                            <p:childTnLst>
                              <p:par>
                                <p:cTn id="43" presetID="1" presetClass="entr" presetSubtype="0" fill="hold" grpId="0" nodeType="afterEffect">
                                  <p:stCondLst>
                                    <p:cond delay="0"/>
                                  </p:stCondLst>
                                  <p:childTnLst>
                                    <p:set>
                                      <p:cBhvr>
                                        <p:cTn id="44" dur="1" fill="hold">
                                          <p:stCondLst>
                                            <p:cond delay="0"/>
                                          </p:stCondLst>
                                        </p:cTn>
                                        <p:tgtEl>
                                          <p:spTgt spid="6"/>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3559"/>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3570">
                                            <p:txEl>
                                              <p:pRg st="7" end="7"/>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3570">
                                            <p:txEl>
                                              <p:pRg st="8" end="8"/>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3570">
                                            <p:txEl>
                                              <p:pRg st="9" end="9"/>
                                            </p:tx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8"/>
                                        </p:tgtEl>
                                        <p:attrNameLst>
                                          <p:attrName>style.visibility</p:attrName>
                                        </p:attrNameLst>
                                      </p:cBhvr>
                                      <p:to>
                                        <p:strVal val="visible"/>
                                      </p:to>
                                    </p:set>
                                  </p:childTnLst>
                                </p:cTn>
                              </p:par>
                            </p:childTnLst>
                          </p:cTn>
                        </p:par>
                        <p:par>
                          <p:cTn id="55" fill="hold">
                            <p:stCondLst>
                              <p:cond delay="0"/>
                            </p:stCondLst>
                            <p:childTnLst>
                              <p:par>
                                <p:cTn id="56" presetID="1"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2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4"/>
          <p:cNvSpPr txBox="1">
            <a:spLocks/>
          </p:cNvSpPr>
          <p:nvPr/>
        </p:nvSpPr>
        <p:spPr>
          <a:xfrm>
            <a:off x="1554460" y="705508"/>
            <a:ext cx="7328415" cy="444860"/>
          </a:xfrm>
          <a:prstGeom prst="rect">
            <a:avLst/>
          </a:prstGeom>
        </p:spPr>
        <p:style>
          <a:lnRef idx="0">
            <a:schemeClr val="accent1"/>
          </a:lnRef>
          <a:fillRef idx="3">
            <a:schemeClr val="accent1"/>
          </a:fillRef>
          <a:effectRef idx="3">
            <a:schemeClr val="accent1"/>
          </a:effectRef>
          <a:fontRef idx="minor">
            <a:schemeClr val="lt1"/>
          </a:fontRef>
        </p:style>
        <p:txBody>
          <a:bodyPr vert="horz" anchor="b">
            <a:normAutofit fontScale="47500" lnSpcReduction="20000"/>
          </a:bodyPr>
          <a:lstStyle>
            <a:defPPr>
              <a:defRPr lang="fr-FR"/>
            </a:defPPr>
            <a:lvl1pPr algn="ctr" eaLnBrk="1" latinLnBrk="0" hangingPunct="1">
              <a:buNone/>
              <a:defRPr kumimoji="0" sz="3300" b="1">
                <a:solidFill>
                  <a:srgbClr val="0000FF"/>
                </a:solidFill>
                <a:ea typeface="+mj-ea"/>
                <a:cs typeface="+mj-cs"/>
              </a:defRPr>
            </a:lvl1pPr>
          </a:lstStyle>
          <a:p>
            <a:r>
              <a:rPr lang="fr-FR" dirty="0" smtClean="0"/>
              <a:t>DÉFINITION </a:t>
            </a:r>
            <a:r>
              <a:rPr lang="fr-FR" dirty="0"/>
              <a:t>de l’ÉTUDE DE DIAGNOSTIC SUR </a:t>
            </a:r>
            <a:r>
              <a:rPr lang="fr-FR" dirty="0" smtClean="0"/>
              <a:t>SYSTÈMES MECANIQUES</a:t>
            </a:r>
            <a:endParaRPr lang="fr-FR" dirty="0"/>
          </a:p>
        </p:txBody>
      </p:sp>
      <p:sp>
        <p:nvSpPr>
          <p:cNvPr id="5" name="ZoneTexte 4"/>
          <p:cNvSpPr txBox="1"/>
          <p:nvPr/>
        </p:nvSpPr>
        <p:spPr>
          <a:xfrm>
            <a:off x="1970108" y="1268760"/>
            <a:ext cx="6912768" cy="923330"/>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smtClean="0">
                <a:ln>
                  <a:noFill/>
                </a:ln>
                <a:solidFill>
                  <a:srgbClr val="002060"/>
                </a:solidFill>
                <a:effectLst/>
                <a:uLnTx/>
                <a:uFillTx/>
              </a:rPr>
              <a:t>À définir</a:t>
            </a:r>
            <a:r>
              <a:rPr kumimoji="0" lang="fr-FR" sz="1800" b="0" i="0" u="none" strike="noStrike" kern="0" cap="none" spc="0" normalizeH="0" noProof="0" dirty="0" smtClean="0">
                <a:ln>
                  <a:noFill/>
                </a:ln>
                <a:solidFill>
                  <a:srgbClr val="002060"/>
                </a:solidFill>
                <a:effectLst/>
                <a:uLnTx/>
                <a:uFillTx/>
              </a:rPr>
              <a:t> s</a:t>
            </a:r>
            <a:r>
              <a:rPr kumimoji="0" lang="fr-FR" sz="1800" b="0" i="0" u="none" strike="noStrike" kern="0" cap="none" spc="0" normalizeH="0" baseline="0" noProof="0" dirty="0" smtClean="0">
                <a:ln>
                  <a:noFill/>
                </a:ln>
                <a:solidFill>
                  <a:srgbClr val="002060"/>
                </a:solidFill>
                <a:effectLst/>
                <a:uLnTx/>
                <a:uFillTx/>
              </a:rPr>
              <a:t>i possible </a:t>
            </a:r>
            <a:r>
              <a:rPr lang="fr-FR" sz="1800" kern="0" dirty="0" smtClean="0">
                <a:solidFill>
                  <a:srgbClr val="002060"/>
                </a:solidFill>
              </a:rPr>
              <a:t>en début d’année terminale</a:t>
            </a:r>
            <a:r>
              <a:rPr kumimoji="0" lang="fr-FR" sz="1800" b="1" i="0" u="none" strike="noStrike" kern="0" cap="none" spc="0" normalizeH="0" baseline="0" noProof="0" dirty="0" smtClean="0">
                <a:ln>
                  <a:noFill/>
                </a:ln>
                <a:solidFill>
                  <a:srgbClr val="002060"/>
                </a:solidFill>
                <a:effectLst/>
                <a:uLnTx/>
                <a:uFillTx/>
              </a:rPr>
              <a:t>, </a:t>
            </a:r>
            <a:r>
              <a:rPr lang="fr-FR" sz="1800" kern="0" dirty="0">
                <a:solidFill>
                  <a:srgbClr val="FF0000"/>
                </a:solidFill>
              </a:rPr>
              <a:t>après </a:t>
            </a:r>
            <a:r>
              <a:rPr lang="fr-FR" sz="1800" kern="0" dirty="0" smtClean="0">
                <a:solidFill>
                  <a:srgbClr val="FF0000"/>
                </a:solidFill>
              </a:rPr>
              <a:t>la dernière période </a:t>
            </a:r>
            <a:r>
              <a:rPr lang="fr-FR" sz="1800" kern="0" dirty="0">
                <a:solidFill>
                  <a:srgbClr val="FF0000"/>
                </a:solidFill>
              </a:rPr>
              <a:t>de PFMP </a:t>
            </a:r>
            <a:r>
              <a:rPr lang="fr-FR" sz="1800" kern="0" dirty="0" smtClean="0">
                <a:solidFill>
                  <a:srgbClr val="FF0000"/>
                </a:solidFill>
              </a:rPr>
              <a:t>de la classe de 1</a:t>
            </a:r>
            <a:r>
              <a:rPr lang="fr-FR" sz="1800" kern="0" baseline="30000" dirty="0" smtClean="0">
                <a:solidFill>
                  <a:srgbClr val="FF0000"/>
                </a:solidFill>
              </a:rPr>
              <a:t>ère</a:t>
            </a:r>
            <a:r>
              <a:rPr lang="fr-FR" sz="1800" kern="0" dirty="0" smtClean="0">
                <a:solidFill>
                  <a:srgbClr val="FF0000"/>
                </a:solidFill>
              </a:rPr>
              <a:t> (après observation </a:t>
            </a:r>
            <a:r>
              <a:rPr lang="fr-FR" sz="1800" kern="0" dirty="0">
                <a:solidFill>
                  <a:srgbClr val="FF0000"/>
                </a:solidFill>
              </a:rPr>
              <a:t>et participation aux tâches de </a:t>
            </a:r>
            <a:r>
              <a:rPr lang="fr-FR" sz="1800" kern="0" dirty="0" smtClean="0">
                <a:solidFill>
                  <a:srgbClr val="FF0000"/>
                </a:solidFill>
              </a:rPr>
              <a:t>l’entreprise).</a:t>
            </a:r>
            <a:endParaRPr lang="fr-FR" sz="1800" kern="0" dirty="0">
              <a:solidFill>
                <a:srgbClr val="FF0000"/>
              </a:solidFill>
            </a:endParaRPr>
          </a:p>
        </p:txBody>
      </p:sp>
      <p:sp>
        <p:nvSpPr>
          <p:cNvPr id="6" name="ZoneTexte 5"/>
          <p:cNvSpPr txBox="1"/>
          <p:nvPr/>
        </p:nvSpPr>
        <p:spPr>
          <a:xfrm>
            <a:off x="1951338" y="2344512"/>
            <a:ext cx="7041524" cy="923330"/>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smtClean="0">
                <a:ln>
                  <a:noFill/>
                </a:ln>
                <a:solidFill>
                  <a:srgbClr val="002060"/>
                </a:solidFill>
                <a:effectLst/>
                <a:uLnTx/>
                <a:uFillTx/>
              </a:rPr>
              <a:t>Soit sur </a:t>
            </a:r>
            <a:r>
              <a:rPr kumimoji="0" lang="fr-FR" sz="1800" b="1" i="0" u="none" strike="noStrike" kern="0" cap="none" spc="0" normalizeH="0" baseline="0" noProof="0" dirty="0" smtClean="0">
                <a:ln>
                  <a:noFill/>
                </a:ln>
                <a:solidFill>
                  <a:srgbClr val="002060"/>
                </a:solidFill>
                <a:effectLst/>
                <a:uLnTx/>
                <a:uFillTx/>
              </a:rPr>
              <a:t>proposition de </a:t>
            </a:r>
            <a:r>
              <a:rPr lang="fr-FR" sz="1800" kern="0" dirty="0" smtClean="0">
                <a:solidFill>
                  <a:srgbClr val="002060"/>
                </a:solidFill>
              </a:rPr>
              <a:t>l’enseignant d’AFS, de l’enseignant de maintenance, du </a:t>
            </a:r>
            <a:r>
              <a:rPr kumimoji="0" lang="fr-FR" sz="1800" b="0" i="0" u="none" strike="noStrike" kern="0" cap="none" spc="0" normalizeH="0" baseline="0" noProof="0" dirty="0" smtClean="0">
                <a:ln>
                  <a:noFill/>
                </a:ln>
                <a:solidFill>
                  <a:srgbClr val="002060"/>
                </a:solidFill>
                <a:effectLst/>
                <a:uLnTx/>
                <a:uFillTx/>
              </a:rPr>
              <a:t>tuteur d’entreprise, de l’apprenant ou soit par</a:t>
            </a:r>
            <a:r>
              <a:rPr kumimoji="0" lang="fr-FR" sz="1800" b="1" i="0" u="none" strike="noStrike" kern="0" cap="none" spc="0" normalizeH="0" baseline="0" noProof="0" dirty="0" smtClean="0">
                <a:ln>
                  <a:noFill/>
                </a:ln>
                <a:solidFill>
                  <a:srgbClr val="002060"/>
                </a:solidFill>
                <a:effectLst/>
                <a:uLnTx/>
                <a:uFillTx/>
              </a:rPr>
              <a:t> concertation </a:t>
            </a:r>
            <a:r>
              <a:rPr kumimoji="0" lang="fr-FR" sz="1800" b="0" i="0" u="none" strike="noStrike" kern="0" cap="none" spc="0" normalizeH="0" baseline="0" noProof="0" dirty="0" smtClean="0">
                <a:ln>
                  <a:noFill/>
                </a:ln>
                <a:solidFill>
                  <a:srgbClr val="002060"/>
                </a:solidFill>
                <a:effectLst/>
                <a:uLnTx/>
                <a:uFillTx/>
              </a:rPr>
              <a:t>des 4 parties prenantes.</a:t>
            </a:r>
            <a:endParaRPr kumimoji="0" lang="fr-FR" sz="1800" b="1" i="0" u="none" strike="noStrike" kern="0" cap="none" spc="0" normalizeH="0" baseline="0" noProof="0" dirty="0" smtClean="0">
              <a:ln>
                <a:noFill/>
              </a:ln>
              <a:solidFill>
                <a:srgbClr val="002060"/>
              </a:solidFill>
              <a:effectLst/>
              <a:uLnTx/>
              <a:uFillTx/>
            </a:endParaRPr>
          </a:p>
        </p:txBody>
      </p:sp>
      <p:sp>
        <p:nvSpPr>
          <p:cNvPr id="7" name="ZoneTexte 6"/>
          <p:cNvSpPr txBox="1"/>
          <p:nvPr/>
        </p:nvSpPr>
        <p:spPr>
          <a:xfrm>
            <a:off x="1920982" y="3487446"/>
            <a:ext cx="6912768" cy="646331"/>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dirty="0" smtClean="0">
                <a:ln>
                  <a:noFill/>
                </a:ln>
                <a:solidFill>
                  <a:srgbClr val="002060"/>
                </a:solidFill>
                <a:effectLst/>
                <a:uLnTx/>
                <a:uFillTx/>
              </a:rPr>
              <a:t>1 ou 2 problématiques </a:t>
            </a:r>
            <a:r>
              <a:rPr kumimoji="0" lang="fr-FR" sz="1800" b="0" i="0" u="none" strike="noStrike" kern="0" cap="none" spc="0" normalizeH="0" baseline="0" noProof="0" dirty="0" smtClean="0">
                <a:ln>
                  <a:noFill/>
                </a:ln>
                <a:solidFill>
                  <a:srgbClr val="002060"/>
                </a:solidFill>
                <a:effectLst/>
                <a:uLnTx/>
                <a:uFillTx/>
              </a:rPr>
              <a:t>à définir lors la première</a:t>
            </a:r>
            <a:r>
              <a:rPr kumimoji="0" lang="fr-FR" sz="1800" b="0" i="0" u="none" strike="noStrike" kern="0" cap="none" spc="0" normalizeH="0" noProof="0" dirty="0" smtClean="0">
                <a:ln>
                  <a:noFill/>
                </a:ln>
                <a:solidFill>
                  <a:srgbClr val="002060"/>
                </a:solidFill>
                <a:effectLst/>
                <a:uLnTx/>
                <a:uFillTx/>
              </a:rPr>
              <a:t> rencontre des trois parties</a:t>
            </a:r>
            <a:r>
              <a:rPr kumimoji="0" lang="fr-FR" sz="1800" b="1" i="0" u="none" strike="noStrike" kern="0" cap="none" spc="0" normalizeH="0" baseline="0" noProof="0" dirty="0" smtClean="0">
                <a:ln>
                  <a:noFill/>
                </a:ln>
                <a:solidFill>
                  <a:srgbClr val="002060"/>
                </a:solidFill>
                <a:effectLst/>
                <a:uLnTx/>
                <a:uFillTx/>
              </a:rPr>
              <a:t>.</a:t>
            </a:r>
          </a:p>
        </p:txBody>
      </p:sp>
      <p:sp>
        <p:nvSpPr>
          <p:cNvPr id="8" name="ZoneTexte 7"/>
          <p:cNvSpPr txBox="1"/>
          <p:nvPr/>
        </p:nvSpPr>
        <p:spPr>
          <a:xfrm>
            <a:off x="998282" y="4786210"/>
            <a:ext cx="7632848" cy="830997"/>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dirty="0" smtClean="0">
                <a:ln>
                  <a:noFill/>
                </a:ln>
                <a:solidFill>
                  <a:srgbClr val="002060"/>
                </a:solidFill>
                <a:effectLst/>
                <a:uLnTx/>
                <a:uFillTx/>
              </a:rPr>
              <a:t>À l’aide de la fiche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dirty="0" smtClean="0">
                <a:ln>
                  <a:noFill/>
                </a:ln>
                <a:solidFill>
                  <a:srgbClr val="002060"/>
                </a:solidFill>
                <a:effectLst/>
                <a:uLnTx/>
                <a:uFillTx/>
              </a:rPr>
              <a:t>« </a:t>
            </a:r>
            <a:r>
              <a:rPr kumimoji="0" lang="fr-FR" sz="1600" b="1" i="0" u="none" strike="noStrike" kern="0" cap="none" spc="0" normalizeH="0" baseline="0" noProof="0" dirty="0" smtClean="0">
                <a:ln>
                  <a:noFill/>
                </a:ln>
                <a:solidFill>
                  <a:srgbClr val="002060"/>
                </a:solidFill>
                <a:effectLst/>
                <a:uLnTx/>
                <a:uFillTx/>
              </a:rPr>
              <a:t>DÉFINITION de l’ÉTUDE DE DIAGNOSTIC SUR SYSTÈME MECANIQUE »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noProof="0" dirty="0" smtClean="0">
                <a:ln>
                  <a:noFill/>
                </a:ln>
                <a:solidFill>
                  <a:srgbClr val="002060"/>
                </a:solidFill>
                <a:effectLst/>
                <a:uLnTx/>
                <a:uFillTx/>
              </a:rPr>
              <a:t>(</a:t>
            </a:r>
            <a:r>
              <a:rPr kumimoji="0" lang="fr-FR" sz="1200" b="1" i="0" u="none" strike="noStrike" kern="0" cap="none" spc="0" normalizeH="0" baseline="0" noProof="0" dirty="0" smtClean="0">
                <a:ln>
                  <a:noFill/>
                </a:ln>
                <a:solidFill>
                  <a:srgbClr val="002060"/>
                </a:solidFill>
                <a:effectLst/>
                <a:uLnTx/>
                <a:uFillTx/>
              </a:rPr>
              <a:t>jointe au livret de </a:t>
            </a:r>
            <a:r>
              <a:rPr lang="fr-FR" sz="1200" b="1" kern="0" dirty="0" smtClean="0">
                <a:solidFill>
                  <a:srgbClr val="002060"/>
                </a:solidFill>
              </a:rPr>
              <a:t>suivi PFMP)</a:t>
            </a:r>
            <a:endParaRPr kumimoji="0" lang="fr-FR" sz="1200" b="1" i="0" u="none" strike="noStrike" kern="0" cap="none" spc="0" normalizeH="0" baseline="0" noProof="0" dirty="0" smtClean="0">
              <a:ln>
                <a:noFill/>
              </a:ln>
              <a:solidFill>
                <a:srgbClr val="002060"/>
              </a:solidFill>
              <a:effectLst/>
              <a:uLnTx/>
              <a:uFillTx/>
            </a:endParaRPr>
          </a:p>
        </p:txBody>
      </p:sp>
      <p:sp>
        <p:nvSpPr>
          <p:cNvPr id="9" name="Flèche vers le bas 8"/>
          <p:cNvSpPr/>
          <p:nvPr/>
        </p:nvSpPr>
        <p:spPr>
          <a:xfrm>
            <a:off x="4358575" y="4026673"/>
            <a:ext cx="642874" cy="790932"/>
          </a:xfrm>
          <a:prstGeom prst="downArrow">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smtClean="0">
              <a:ln>
                <a:noFill/>
              </a:ln>
              <a:solidFill>
                <a:prstClr val="white"/>
              </a:solidFill>
              <a:effectLst/>
              <a:uLnTx/>
              <a:uFillTx/>
              <a:latin typeface="Georgia"/>
            </a:endParaRPr>
          </a:p>
        </p:txBody>
      </p:sp>
      <p:sp>
        <p:nvSpPr>
          <p:cNvPr id="11" name="ZoneTexte 10"/>
          <p:cNvSpPr txBox="1"/>
          <p:nvPr/>
        </p:nvSpPr>
        <p:spPr>
          <a:xfrm>
            <a:off x="182936" y="1475492"/>
            <a:ext cx="1368152" cy="369332"/>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dirty="0" smtClean="0">
                <a:ln>
                  <a:noFill/>
                </a:ln>
                <a:solidFill>
                  <a:schemeClr val="tx1"/>
                </a:solidFill>
                <a:effectLst/>
                <a:uLnTx/>
                <a:uFillTx/>
              </a:rPr>
              <a:t>QUAND ?</a:t>
            </a:r>
          </a:p>
        </p:txBody>
      </p:sp>
      <p:sp>
        <p:nvSpPr>
          <p:cNvPr id="12" name="ZoneTexte 11"/>
          <p:cNvSpPr txBox="1"/>
          <p:nvPr/>
        </p:nvSpPr>
        <p:spPr>
          <a:xfrm>
            <a:off x="186309" y="2483011"/>
            <a:ext cx="1368152" cy="369332"/>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dirty="0" smtClean="0">
                <a:ln>
                  <a:noFill/>
                </a:ln>
                <a:solidFill>
                  <a:schemeClr val="tx1"/>
                </a:solidFill>
                <a:effectLst/>
                <a:uLnTx/>
                <a:uFillTx/>
              </a:rPr>
              <a:t>QUI ?</a:t>
            </a:r>
          </a:p>
        </p:txBody>
      </p:sp>
      <p:sp>
        <p:nvSpPr>
          <p:cNvPr id="13" name="ZoneTexte 12"/>
          <p:cNvSpPr txBox="1"/>
          <p:nvPr/>
        </p:nvSpPr>
        <p:spPr>
          <a:xfrm>
            <a:off x="182936" y="3625946"/>
            <a:ext cx="1630693" cy="369332"/>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dirty="0" smtClean="0">
                <a:ln>
                  <a:noFill/>
                </a:ln>
                <a:solidFill>
                  <a:schemeClr val="tx1"/>
                </a:solidFill>
                <a:effectLst/>
                <a:uLnTx/>
                <a:uFillTx/>
              </a:rPr>
              <a:t>COMMENT ?</a:t>
            </a:r>
          </a:p>
        </p:txBody>
      </p:sp>
      <p:sp>
        <p:nvSpPr>
          <p:cNvPr id="14" name="Rectangle 13"/>
          <p:cNvSpPr/>
          <p:nvPr/>
        </p:nvSpPr>
        <p:spPr>
          <a:xfrm>
            <a:off x="3131840" y="16099"/>
            <a:ext cx="5861022" cy="523220"/>
          </a:xfrm>
          <a:prstGeom prst="rect">
            <a:avLst/>
          </a:prstGeom>
          <a:ln>
            <a:solidFill>
              <a:schemeClr val="tx1"/>
            </a:solidFill>
            <a:prstDash val="dash"/>
          </a:ln>
        </p:spPr>
        <p:txBody>
          <a:bodyPr wrap="square">
            <a:spAutoFit/>
          </a:bodyPr>
          <a:lstStyle/>
          <a:p>
            <a:pPr algn="ctr"/>
            <a:r>
              <a:rPr lang="fr-FR" b="1" kern="0" dirty="0" smtClean="0">
                <a:solidFill>
                  <a:srgbClr val="000099"/>
                </a:solidFill>
                <a:latin typeface="Arial"/>
                <a:ea typeface="Times New Roman"/>
              </a:rPr>
              <a:t>Mise en œuvre de la sous épreuve E32: </a:t>
            </a:r>
          </a:p>
          <a:p>
            <a:pPr algn="ctr"/>
            <a:r>
              <a:rPr lang="fr-FR" b="1" kern="0" dirty="0" smtClean="0">
                <a:solidFill>
                  <a:srgbClr val="000099"/>
                </a:solidFill>
                <a:latin typeface="Arial"/>
                <a:ea typeface="Times New Roman"/>
              </a:rPr>
              <a:t>Communication </a:t>
            </a:r>
            <a:r>
              <a:rPr lang="fr-FR" b="1" kern="0" dirty="0">
                <a:solidFill>
                  <a:srgbClr val="000099"/>
                </a:solidFill>
                <a:latin typeface="Arial"/>
                <a:ea typeface="Times New Roman"/>
              </a:rPr>
              <a:t>technique - diagnostic sur systèmes mécaniques</a:t>
            </a:r>
            <a:endParaRPr lang="fr-FR" dirty="0">
              <a:solidFill>
                <a:srgbClr val="000099"/>
              </a:solidFill>
            </a:endParaRPr>
          </a:p>
        </p:txBody>
      </p:sp>
    </p:spTree>
    <p:extLst>
      <p:ext uri="{BB962C8B-B14F-4D97-AF65-F5344CB8AC3E}">
        <p14:creationId xmlns:p14="http://schemas.microsoft.com/office/powerpoint/2010/main" val="311942206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 1"/>
          <p:cNvGraphicFramePr>
            <a:graphicFrameLocks noChangeAspect="1"/>
          </p:cNvGraphicFramePr>
          <p:nvPr>
            <p:extLst>
              <p:ext uri="{D42A27DB-BD31-4B8C-83A1-F6EECF244321}">
                <p14:modId xmlns:p14="http://schemas.microsoft.com/office/powerpoint/2010/main" val="4278056279"/>
              </p:ext>
            </p:extLst>
          </p:nvPr>
        </p:nvGraphicFramePr>
        <p:xfrm>
          <a:off x="124359" y="972669"/>
          <a:ext cx="3933269" cy="5200865"/>
        </p:xfrm>
        <a:graphic>
          <a:graphicData uri="http://schemas.openxmlformats.org/presentationml/2006/ole">
            <mc:AlternateContent xmlns:mc="http://schemas.openxmlformats.org/markup-compatibility/2006">
              <mc:Choice xmlns:v="urn:schemas-microsoft-com:vml" Requires="v">
                <p:oleObj spid="_x0000_s50224" name="Document" r:id="rId4" imgW="8896076" imgH="12419887" progId="Word.Document.12">
                  <p:embed/>
                </p:oleObj>
              </mc:Choice>
              <mc:Fallback>
                <p:oleObj name="Document" r:id="rId4" imgW="8896076" imgH="12419887" progId="Word.Document.12">
                  <p:embed/>
                  <p:pic>
                    <p:nvPicPr>
                      <p:cNvPr id="0" name=""/>
                      <p:cNvPicPr>
                        <a:picLocks noChangeAspect="1" noChangeArrowheads="1"/>
                      </p:cNvPicPr>
                      <p:nvPr/>
                    </p:nvPicPr>
                    <p:blipFill>
                      <a:blip r:embed="rId5"/>
                      <a:srcRect/>
                      <a:stretch>
                        <a:fillRect/>
                      </a:stretch>
                    </p:blipFill>
                    <p:spPr bwMode="auto">
                      <a:xfrm>
                        <a:off x="124359" y="972669"/>
                        <a:ext cx="3933269" cy="5200865"/>
                      </a:xfrm>
                      <a:prstGeom prst="rect">
                        <a:avLst/>
                      </a:prstGeom>
                      <a:noFill/>
                      <a:ln w="9525">
                        <a:solidFill>
                          <a:schemeClr val="tx2"/>
                        </a:solidFill>
                        <a:miter lim="800000"/>
                        <a:headEnd/>
                        <a:tailEnd/>
                      </a:ln>
                    </p:spPr>
                  </p:pic>
                </p:oleObj>
              </mc:Fallback>
            </mc:AlternateContent>
          </a:graphicData>
        </a:graphic>
      </p:graphicFrame>
      <p:sp>
        <p:nvSpPr>
          <p:cNvPr id="7" name="Titre 4"/>
          <p:cNvSpPr txBox="1">
            <a:spLocks/>
          </p:cNvSpPr>
          <p:nvPr/>
        </p:nvSpPr>
        <p:spPr>
          <a:xfrm>
            <a:off x="4123427" y="692696"/>
            <a:ext cx="4860032" cy="1020924"/>
          </a:xfrm>
          <a:prstGeom prst="rect">
            <a:avLst/>
          </a:prstGeom>
        </p:spPr>
        <p:style>
          <a:lnRef idx="0">
            <a:schemeClr val="accent1"/>
          </a:lnRef>
          <a:fillRef idx="3">
            <a:schemeClr val="accent1"/>
          </a:fillRef>
          <a:effectRef idx="3">
            <a:schemeClr val="accent1"/>
          </a:effectRef>
          <a:fontRef idx="minor">
            <a:schemeClr val="lt1"/>
          </a:fontRef>
        </p:style>
        <p:txBody>
          <a:bodyPr vert="horz" anchor="b">
            <a:normAutofit/>
          </a:bodyPr>
          <a:lstStyle>
            <a:defPPr>
              <a:defRPr lang="fr-FR"/>
            </a:defPPr>
            <a:lvl1pPr algn="ctr" eaLnBrk="1" latinLnBrk="0" hangingPunct="1">
              <a:buNone/>
              <a:defRPr kumimoji="0" sz="3300" b="1">
                <a:solidFill>
                  <a:srgbClr val="0000FF"/>
                </a:solidFill>
                <a:ea typeface="+mj-ea"/>
                <a:cs typeface="+mj-cs"/>
              </a:defRPr>
            </a:lvl1pPr>
          </a:lstStyle>
          <a:p>
            <a:r>
              <a:rPr lang="fr-FR" sz="1400" dirty="0"/>
              <a:t>DOCUMENT SUPPORT – E32</a:t>
            </a:r>
          </a:p>
          <a:p>
            <a:r>
              <a:rPr lang="fr-FR" sz="1400" dirty="0"/>
              <a:t>fiche </a:t>
            </a:r>
          </a:p>
          <a:p>
            <a:r>
              <a:rPr lang="fr-FR" sz="1400" dirty="0"/>
              <a:t>« DÉFINITION de l’ÉTUDE DE DIAGNOSTIC SUR SYSTÈME MECANIQUE »  </a:t>
            </a:r>
          </a:p>
        </p:txBody>
      </p:sp>
      <p:sp>
        <p:nvSpPr>
          <p:cNvPr id="5" name="ZoneTexte 4"/>
          <p:cNvSpPr txBox="1"/>
          <p:nvPr/>
        </p:nvSpPr>
        <p:spPr>
          <a:xfrm>
            <a:off x="4419122" y="1814514"/>
            <a:ext cx="2673157" cy="30777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fr-FR" dirty="0" smtClean="0"/>
              <a:t>Définition de la problématique</a:t>
            </a:r>
            <a:endParaRPr lang="fr-FR" dirty="0"/>
          </a:p>
        </p:txBody>
      </p:sp>
      <p:sp>
        <p:nvSpPr>
          <p:cNvPr id="9" name="ZoneTexte 8"/>
          <p:cNvSpPr txBox="1"/>
          <p:nvPr/>
        </p:nvSpPr>
        <p:spPr>
          <a:xfrm>
            <a:off x="4502983" y="2405233"/>
            <a:ext cx="1230639"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fr-FR" dirty="0" smtClean="0"/>
              <a:t>Contexte</a:t>
            </a:r>
            <a:endParaRPr lang="fr-FR" dirty="0"/>
          </a:p>
        </p:txBody>
      </p:sp>
      <p:sp>
        <p:nvSpPr>
          <p:cNvPr id="10" name="ZoneTexte 9"/>
          <p:cNvSpPr txBox="1"/>
          <p:nvPr/>
        </p:nvSpPr>
        <p:spPr>
          <a:xfrm>
            <a:off x="4167721" y="2990701"/>
            <a:ext cx="3096418"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fr-FR" dirty="0" smtClean="0"/>
              <a:t>Ressources à disposition</a:t>
            </a:r>
            <a:endParaRPr lang="fr-FR" dirty="0"/>
          </a:p>
        </p:txBody>
      </p:sp>
      <p:sp>
        <p:nvSpPr>
          <p:cNvPr id="11" name="ZoneTexte 10"/>
          <p:cNvSpPr txBox="1"/>
          <p:nvPr/>
        </p:nvSpPr>
        <p:spPr>
          <a:xfrm>
            <a:off x="4198348" y="3452366"/>
            <a:ext cx="3035163"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fr-FR" dirty="0" smtClean="0"/>
              <a:t>Contraintes de réalisation</a:t>
            </a:r>
            <a:endParaRPr lang="fr-FR" dirty="0"/>
          </a:p>
        </p:txBody>
      </p:sp>
      <p:sp>
        <p:nvSpPr>
          <p:cNvPr id="12" name="ZoneTexte 11"/>
          <p:cNvSpPr txBox="1"/>
          <p:nvPr/>
        </p:nvSpPr>
        <p:spPr>
          <a:xfrm>
            <a:off x="4167721" y="3881501"/>
            <a:ext cx="4856221" cy="67710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fr-FR" dirty="0" smtClean="0"/>
              <a:t>Démarche de travail envisagée</a:t>
            </a:r>
          </a:p>
          <a:p>
            <a:r>
              <a:rPr lang="fr-FR" sz="1200" dirty="0" smtClean="0"/>
              <a:t>Organisation du parcours de formation (prof AFS – Prof de maintenance + éventuellement  prof EGLS et Tuteurs en entreprises)</a:t>
            </a:r>
            <a:endParaRPr lang="fr-FR" sz="1200" dirty="0"/>
          </a:p>
        </p:txBody>
      </p:sp>
      <p:sp>
        <p:nvSpPr>
          <p:cNvPr id="13" name="ZoneTexte 12"/>
          <p:cNvSpPr txBox="1"/>
          <p:nvPr/>
        </p:nvSpPr>
        <p:spPr>
          <a:xfrm>
            <a:off x="4373457" y="4765328"/>
            <a:ext cx="3597409"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fr-FR" dirty="0" smtClean="0"/>
              <a:t>Suivi / bilans d’étape / Evaluation </a:t>
            </a:r>
            <a:endParaRPr lang="fr-FR" dirty="0"/>
          </a:p>
        </p:txBody>
      </p:sp>
      <p:sp>
        <p:nvSpPr>
          <p:cNvPr id="14" name="Ellipse 13"/>
          <p:cNvSpPr/>
          <p:nvPr/>
        </p:nvSpPr>
        <p:spPr>
          <a:xfrm>
            <a:off x="286065" y="2192393"/>
            <a:ext cx="3030821" cy="397506"/>
          </a:xfrm>
          <a:prstGeom prst="ellipse">
            <a:avLst/>
          </a:prstGeom>
          <a:no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6" name="Connecteur droit avec flèche 15"/>
          <p:cNvCxnSpPr>
            <a:stCxn id="14" idx="6"/>
            <a:endCxn id="5" idx="1"/>
          </p:cNvCxnSpPr>
          <p:nvPr/>
        </p:nvCxnSpPr>
        <p:spPr>
          <a:xfrm flipV="1">
            <a:off x="3316886" y="1968403"/>
            <a:ext cx="1102236" cy="422743"/>
          </a:xfrm>
          <a:prstGeom prst="straightConnector1">
            <a:avLst/>
          </a:prstGeom>
          <a:ln>
            <a:solidFill>
              <a:srgbClr val="000099"/>
            </a:solidFill>
            <a:tailEnd type="arrow"/>
          </a:ln>
        </p:spPr>
        <p:style>
          <a:lnRef idx="1">
            <a:schemeClr val="accent1"/>
          </a:lnRef>
          <a:fillRef idx="0">
            <a:schemeClr val="accent1"/>
          </a:fillRef>
          <a:effectRef idx="0">
            <a:schemeClr val="accent1"/>
          </a:effectRef>
          <a:fontRef idx="minor">
            <a:schemeClr val="tx1"/>
          </a:fontRef>
        </p:style>
      </p:cxnSp>
      <p:sp>
        <p:nvSpPr>
          <p:cNvPr id="17" name="Ellipse 16"/>
          <p:cNvSpPr/>
          <p:nvPr/>
        </p:nvSpPr>
        <p:spPr>
          <a:xfrm>
            <a:off x="274671" y="2589899"/>
            <a:ext cx="3319122" cy="327886"/>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Ellipse 17"/>
          <p:cNvSpPr/>
          <p:nvPr/>
        </p:nvSpPr>
        <p:spPr>
          <a:xfrm>
            <a:off x="2041148" y="2961755"/>
            <a:ext cx="1595783" cy="64290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Ellipse 18"/>
          <p:cNvSpPr/>
          <p:nvPr/>
        </p:nvSpPr>
        <p:spPr>
          <a:xfrm>
            <a:off x="172640" y="3104393"/>
            <a:ext cx="1761592" cy="4320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Ellipse 19"/>
          <p:cNvSpPr/>
          <p:nvPr/>
        </p:nvSpPr>
        <p:spPr>
          <a:xfrm>
            <a:off x="172640" y="3536407"/>
            <a:ext cx="2051720" cy="68364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Ellipse 20"/>
          <p:cNvSpPr/>
          <p:nvPr/>
        </p:nvSpPr>
        <p:spPr>
          <a:xfrm>
            <a:off x="1732265" y="3999754"/>
            <a:ext cx="2213551" cy="136988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3" name="Connecteur droit avec flèche 22"/>
          <p:cNvCxnSpPr>
            <a:stCxn id="17" idx="6"/>
            <a:endCxn id="9" idx="1"/>
          </p:cNvCxnSpPr>
          <p:nvPr/>
        </p:nvCxnSpPr>
        <p:spPr>
          <a:xfrm flipV="1">
            <a:off x="3593793" y="2589899"/>
            <a:ext cx="909190" cy="163943"/>
          </a:xfrm>
          <a:prstGeom prst="straightConnector1">
            <a:avLst/>
          </a:prstGeom>
          <a:ln>
            <a:solidFill>
              <a:srgbClr val="000099"/>
            </a:solidFill>
            <a:tailEnd type="arrow"/>
          </a:ln>
        </p:spPr>
        <p:style>
          <a:lnRef idx="1">
            <a:schemeClr val="accent1"/>
          </a:lnRef>
          <a:fillRef idx="0">
            <a:schemeClr val="accent1"/>
          </a:fillRef>
          <a:effectRef idx="0">
            <a:schemeClr val="accent1"/>
          </a:effectRef>
          <a:fontRef idx="minor">
            <a:schemeClr val="tx1"/>
          </a:fontRef>
        </p:style>
      </p:cxnSp>
      <p:cxnSp>
        <p:nvCxnSpPr>
          <p:cNvPr id="25" name="Connecteur droit avec flèche 24"/>
          <p:cNvCxnSpPr>
            <a:endCxn id="11" idx="1"/>
          </p:cNvCxnSpPr>
          <p:nvPr/>
        </p:nvCxnSpPr>
        <p:spPr>
          <a:xfrm>
            <a:off x="3636931" y="3360033"/>
            <a:ext cx="561417" cy="276999"/>
          </a:xfrm>
          <a:prstGeom prst="straightConnector1">
            <a:avLst/>
          </a:prstGeom>
          <a:ln>
            <a:solidFill>
              <a:srgbClr val="000099"/>
            </a:solidFill>
            <a:tailEnd type="arrow"/>
          </a:ln>
        </p:spPr>
        <p:style>
          <a:lnRef idx="1">
            <a:schemeClr val="accent1"/>
          </a:lnRef>
          <a:fillRef idx="0">
            <a:schemeClr val="accent1"/>
          </a:fillRef>
          <a:effectRef idx="0">
            <a:schemeClr val="accent1"/>
          </a:effectRef>
          <a:fontRef idx="minor">
            <a:schemeClr val="tx1"/>
          </a:fontRef>
        </p:style>
      </p:cxnSp>
      <p:cxnSp>
        <p:nvCxnSpPr>
          <p:cNvPr id="27" name="Connecteur droit avec flèche 26"/>
          <p:cNvCxnSpPr>
            <a:endCxn id="10" idx="1"/>
          </p:cNvCxnSpPr>
          <p:nvPr/>
        </p:nvCxnSpPr>
        <p:spPr>
          <a:xfrm flipV="1">
            <a:off x="1934232" y="3175367"/>
            <a:ext cx="2233489" cy="77243"/>
          </a:xfrm>
          <a:prstGeom prst="straightConnector1">
            <a:avLst/>
          </a:prstGeom>
          <a:ln>
            <a:solidFill>
              <a:srgbClr val="000099"/>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9" name="Connecteur droit avec flèche 28"/>
          <p:cNvCxnSpPr/>
          <p:nvPr/>
        </p:nvCxnSpPr>
        <p:spPr>
          <a:xfrm>
            <a:off x="2041148" y="3878231"/>
            <a:ext cx="2080811" cy="486873"/>
          </a:xfrm>
          <a:prstGeom prst="straightConnector1">
            <a:avLst/>
          </a:prstGeom>
          <a:ln>
            <a:solidFill>
              <a:srgbClr val="000099"/>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31" name="Connecteur droit avec flèche 30"/>
          <p:cNvCxnSpPr>
            <a:endCxn id="13" idx="1"/>
          </p:cNvCxnSpPr>
          <p:nvPr/>
        </p:nvCxnSpPr>
        <p:spPr>
          <a:xfrm>
            <a:off x="3915392" y="4656326"/>
            <a:ext cx="458065" cy="293668"/>
          </a:xfrm>
          <a:prstGeom prst="straightConnector1">
            <a:avLst/>
          </a:prstGeom>
          <a:ln>
            <a:solidFill>
              <a:srgbClr val="000099"/>
            </a:solidFill>
            <a:tailEnd type="arrow"/>
          </a:ln>
        </p:spPr>
        <p:style>
          <a:lnRef idx="1">
            <a:schemeClr val="accent1"/>
          </a:lnRef>
          <a:fillRef idx="0">
            <a:schemeClr val="accent1"/>
          </a:fillRef>
          <a:effectRef idx="0">
            <a:schemeClr val="accent1"/>
          </a:effectRef>
          <a:fontRef idx="minor">
            <a:schemeClr val="tx1"/>
          </a:fontRef>
        </p:style>
      </p:cxnSp>
      <p:sp>
        <p:nvSpPr>
          <p:cNvPr id="32" name="ZoneTexte 31"/>
          <p:cNvSpPr txBox="1"/>
          <p:nvPr/>
        </p:nvSpPr>
        <p:spPr>
          <a:xfrm>
            <a:off x="7342589" y="1994455"/>
            <a:ext cx="1640870" cy="92333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fr-FR" dirty="0" smtClean="0"/>
              <a:t>L’apprenant complète cette fiche</a:t>
            </a:r>
            <a:endParaRPr lang="fr-FR" dirty="0"/>
          </a:p>
        </p:txBody>
      </p:sp>
      <p:sp>
        <p:nvSpPr>
          <p:cNvPr id="55" name="Rectangle 54"/>
          <p:cNvSpPr/>
          <p:nvPr/>
        </p:nvSpPr>
        <p:spPr>
          <a:xfrm>
            <a:off x="3131840" y="16099"/>
            <a:ext cx="5861022" cy="523220"/>
          </a:xfrm>
          <a:prstGeom prst="rect">
            <a:avLst/>
          </a:prstGeom>
          <a:ln>
            <a:solidFill>
              <a:schemeClr val="tx1"/>
            </a:solidFill>
            <a:prstDash val="dash"/>
          </a:ln>
        </p:spPr>
        <p:txBody>
          <a:bodyPr wrap="square">
            <a:spAutoFit/>
          </a:bodyPr>
          <a:lstStyle/>
          <a:p>
            <a:pPr algn="ctr"/>
            <a:r>
              <a:rPr lang="fr-FR" b="1" kern="0" dirty="0" smtClean="0">
                <a:solidFill>
                  <a:srgbClr val="000099"/>
                </a:solidFill>
                <a:latin typeface="Arial"/>
                <a:ea typeface="Times New Roman"/>
              </a:rPr>
              <a:t>Mise en œuvre de la sous épreuve E32: </a:t>
            </a:r>
          </a:p>
          <a:p>
            <a:pPr algn="ctr"/>
            <a:r>
              <a:rPr lang="fr-FR" b="1" kern="0" dirty="0" smtClean="0">
                <a:solidFill>
                  <a:srgbClr val="000099"/>
                </a:solidFill>
                <a:latin typeface="Arial"/>
                <a:ea typeface="Times New Roman"/>
              </a:rPr>
              <a:t>Communication </a:t>
            </a:r>
            <a:r>
              <a:rPr lang="fr-FR" b="1" kern="0" dirty="0">
                <a:solidFill>
                  <a:srgbClr val="000099"/>
                </a:solidFill>
                <a:latin typeface="Arial"/>
                <a:ea typeface="Times New Roman"/>
              </a:rPr>
              <a:t>technique - diagnostic sur systèmes mécaniques</a:t>
            </a:r>
            <a:endParaRPr lang="fr-FR" dirty="0">
              <a:solidFill>
                <a:srgbClr val="000099"/>
              </a:solidFill>
            </a:endParaRPr>
          </a:p>
        </p:txBody>
      </p:sp>
    </p:spTree>
    <p:extLst>
      <p:ext uri="{BB962C8B-B14F-4D97-AF65-F5344CB8AC3E}">
        <p14:creationId xmlns:p14="http://schemas.microsoft.com/office/powerpoint/2010/main" val="18289590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Connecteur droit avec flèche 21"/>
          <p:cNvCxnSpPr/>
          <p:nvPr/>
        </p:nvCxnSpPr>
        <p:spPr>
          <a:xfrm>
            <a:off x="4139952" y="2636912"/>
            <a:ext cx="1224136" cy="272126"/>
          </a:xfrm>
          <a:prstGeom prst="straightConnector1">
            <a:avLst/>
          </a:prstGeom>
          <a:ln w="28575">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6" name="Espace réservé du numéro de diapositive 5"/>
          <p:cNvSpPr>
            <a:spLocks noGrp="1"/>
          </p:cNvSpPr>
          <p:nvPr>
            <p:ph type="sldNum" sz="quarter" idx="12"/>
          </p:nvPr>
        </p:nvSpPr>
        <p:spPr>
          <a:xfrm>
            <a:off x="8604920" y="6487051"/>
            <a:ext cx="539080" cy="365125"/>
          </a:xfrm>
        </p:spPr>
        <p:txBody>
          <a:bodyPr/>
          <a:lstStyle/>
          <a:p>
            <a:fld id="{49A423E5-2E14-4DDF-8AEA-E79CC11D99BB}" type="slidenum">
              <a:rPr lang="fr-FR" smtClean="0"/>
              <a:pPr/>
              <a:t>33</a:t>
            </a:fld>
            <a:endParaRPr lang="fr-FR" dirty="0"/>
          </a:p>
        </p:txBody>
      </p:sp>
      <p:sp>
        <p:nvSpPr>
          <p:cNvPr id="7" name="Titre 4"/>
          <p:cNvSpPr txBox="1">
            <a:spLocks/>
          </p:cNvSpPr>
          <p:nvPr/>
        </p:nvSpPr>
        <p:spPr>
          <a:xfrm>
            <a:off x="107503" y="539319"/>
            <a:ext cx="8856983" cy="549396"/>
          </a:xfrm>
          <a:prstGeom prst="rect">
            <a:avLst/>
          </a:prstGeom>
        </p:spPr>
        <p:style>
          <a:lnRef idx="0">
            <a:schemeClr val="accent1"/>
          </a:lnRef>
          <a:fillRef idx="3">
            <a:schemeClr val="accent1"/>
          </a:fillRef>
          <a:effectRef idx="3">
            <a:schemeClr val="accent1"/>
          </a:effectRef>
          <a:fontRef idx="minor">
            <a:schemeClr val="lt1"/>
          </a:fontRef>
        </p:style>
        <p:txBody>
          <a:bodyPr vert="horz"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fr-FR" sz="1400" b="1" dirty="0" smtClean="0">
                <a:solidFill>
                  <a:srgbClr val="0000FF"/>
                </a:solidFill>
                <a:latin typeface="+mn-lt"/>
              </a:rPr>
              <a:t>Contenu du dossier </a:t>
            </a:r>
            <a:r>
              <a:rPr lang="fr-FR" sz="1400" b="1" dirty="0">
                <a:solidFill>
                  <a:srgbClr val="0000FF"/>
                </a:solidFill>
                <a:latin typeface="+mn-lt"/>
              </a:rPr>
              <a:t>technique </a:t>
            </a:r>
            <a:endParaRPr lang="fr-FR" sz="1400" b="1" dirty="0" smtClean="0">
              <a:solidFill>
                <a:srgbClr val="0000FF"/>
              </a:solidFill>
              <a:latin typeface="+mn-lt"/>
            </a:endParaRPr>
          </a:p>
          <a:p>
            <a:r>
              <a:rPr lang="fr-FR" sz="1400" b="1" dirty="0" smtClean="0">
                <a:solidFill>
                  <a:srgbClr val="0000FF"/>
                </a:solidFill>
                <a:latin typeface="+mn-lt"/>
              </a:rPr>
              <a:t>à </a:t>
            </a:r>
            <a:r>
              <a:rPr lang="fr-FR" sz="1400" b="1" dirty="0">
                <a:solidFill>
                  <a:srgbClr val="0000FF"/>
                </a:solidFill>
                <a:latin typeface="+mn-lt"/>
              </a:rPr>
              <a:t>préparer par le candidat tout au long de sa formation</a:t>
            </a:r>
          </a:p>
        </p:txBody>
      </p:sp>
      <p:sp>
        <p:nvSpPr>
          <p:cNvPr id="3" name="ZoneTexte 2"/>
          <p:cNvSpPr txBox="1"/>
          <p:nvPr/>
        </p:nvSpPr>
        <p:spPr>
          <a:xfrm>
            <a:off x="0" y="996585"/>
            <a:ext cx="4139288" cy="5262979"/>
          </a:xfrm>
          <a:prstGeom prst="rect">
            <a:avLst/>
          </a:prstGeom>
          <a:noFill/>
        </p:spPr>
        <p:txBody>
          <a:bodyPr wrap="square" rtlCol="0">
            <a:spAutoFit/>
          </a:bodyPr>
          <a:lstStyle/>
          <a:p>
            <a:pPr algn="ctr"/>
            <a:endParaRPr lang="fr-FR" i="1" u="sng" dirty="0" smtClean="0">
              <a:solidFill>
                <a:srgbClr val="FF0000"/>
              </a:solidFill>
            </a:endParaRPr>
          </a:p>
          <a:p>
            <a:pPr algn="ctr"/>
            <a:r>
              <a:rPr lang="fr-FR" i="1" u="sng" dirty="0" smtClean="0">
                <a:solidFill>
                  <a:srgbClr val="FF0000"/>
                </a:solidFill>
              </a:rPr>
              <a:t>Exemple </a:t>
            </a:r>
            <a:r>
              <a:rPr lang="fr-FR" i="1" u="sng" dirty="0">
                <a:solidFill>
                  <a:srgbClr val="FF0000"/>
                </a:solidFill>
              </a:rPr>
              <a:t>de contenu attendu</a:t>
            </a:r>
            <a:r>
              <a:rPr lang="fr-FR" i="1" dirty="0">
                <a:solidFill>
                  <a:srgbClr val="FF0000"/>
                </a:solidFill>
              </a:rPr>
              <a:t>:</a:t>
            </a:r>
          </a:p>
          <a:p>
            <a:pPr algn="ctr"/>
            <a:endParaRPr lang="fr-FR" i="1" u="sng" dirty="0" smtClean="0">
              <a:solidFill>
                <a:srgbClr val="FF0000"/>
              </a:solidFill>
            </a:endParaRPr>
          </a:p>
          <a:p>
            <a:r>
              <a:rPr lang="fr-FR" b="1" dirty="0" smtClean="0"/>
              <a:t>1. L’étude de diagnostic menée - définition</a:t>
            </a:r>
            <a:endParaRPr lang="fr-FR" sz="1400" dirty="0" smtClean="0"/>
          </a:p>
          <a:p>
            <a:pPr marL="180975" indent="-180975">
              <a:buFont typeface="Wingdings" panose="05000000000000000000" pitchFamily="2" charset="2"/>
              <a:buChar char="§"/>
            </a:pPr>
            <a:r>
              <a:rPr lang="fr-FR" sz="1400" dirty="0"/>
              <a:t>Définition – Objectifs </a:t>
            </a:r>
            <a:r>
              <a:rPr lang="fr-FR" sz="1400" dirty="0" smtClean="0"/>
              <a:t>– Contexte - Conditions </a:t>
            </a:r>
            <a:r>
              <a:rPr lang="fr-FR" sz="1400" dirty="0"/>
              <a:t>de réalisation </a:t>
            </a:r>
            <a:endParaRPr lang="fr-FR" sz="1400" dirty="0" smtClean="0"/>
          </a:p>
          <a:p>
            <a:endParaRPr lang="fr-FR" sz="1400" dirty="0"/>
          </a:p>
          <a:p>
            <a:r>
              <a:rPr lang="fr-FR" b="1" dirty="0" smtClean="0"/>
              <a:t>2. Les activités menées </a:t>
            </a:r>
          </a:p>
          <a:p>
            <a:pPr marL="180975" indent="-180975">
              <a:buFont typeface="Wingdings" panose="05000000000000000000" pitchFamily="2" charset="2"/>
              <a:buChar char="§"/>
            </a:pPr>
            <a:r>
              <a:rPr lang="fr-FR" sz="1400" dirty="0"/>
              <a:t>Contexte et synthèse des activités menées</a:t>
            </a:r>
          </a:p>
          <a:p>
            <a:pPr marL="180975" indent="-180975">
              <a:buFont typeface="Wingdings" panose="05000000000000000000" pitchFamily="2" charset="2"/>
              <a:buChar char="§"/>
            </a:pPr>
            <a:r>
              <a:rPr lang="fr-FR" sz="1400" dirty="0"/>
              <a:t>Activités de recherche menées</a:t>
            </a:r>
          </a:p>
          <a:p>
            <a:pPr marL="180975" indent="-180975">
              <a:buFont typeface="Wingdings" panose="05000000000000000000" pitchFamily="2" charset="2"/>
              <a:buChar char="§"/>
            </a:pPr>
            <a:r>
              <a:rPr lang="fr-FR" sz="1400" dirty="0"/>
              <a:t>Activités de travaux pratiques </a:t>
            </a:r>
            <a:r>
              <a:rPr lang="fr-FR" sz="1400" dirty="0" smtClean="0"/>
              <a:t>réalisées ( y compris les essais, contrôles et mesures)</a:t>
            </a:r>
          </a:p>
          <a:p>
            <a:endParaRPr lang="fr-FR" sz="1400" dirty="0"/>
          </a:p>
          <a:p>
            <a:r>
              <a:rPr lang="fr-FR" b="1" dirty="0" smtClean="0"/>
              <a:t>3. L’étude du diagnostic – Résolution</a:t>
            </a:r>
            <a:endParaRPr lang="fr-FR" sz="1400" dirty="0"/>
          </a:p>
          <a:p>
            <a:pPr marL="180975" indent="-180975">
              <a:buFont typeface="Wingdings" panose="05000000000000000000" pitchFamily="2" charset="2"/>
              <a:buChar char="§"/>
            </a:pPr>
            <a:r>
              <a:rPr lang="fr-FR" sz="1400" dirty="0" smtClean="0"/>
              <a:t>Démarche de travail</a:t>
            </a:r>
          </a:p>
          <a:p>
            <a:pPr marL="180975" lvl="1" indent="-180975">
              <a:buFont typeface="Wingdings" panose="05000000000000000000" pitchFamily="2" charset="2"/>
              <a:buChar char="§"/>
            </a:pPr>
            <a:r>
              <a:rPr lang="fr-FR" sz="1400" dirty="0" smtClean="0"/>
              <a:t>Développement de l’étude</a:t>
            </a:r>
          </a:p>
          <a:p>
            <a:pPr marL="180975" lvl="1" indent="-180975">
              <a:buFont typeface="Wingdings" panose="05000000000000000000" pitchFamily="2" charset="2"/>
              <a:buChar char="§"/>
            </a:pPr>
            <a:r>
              <a:rPr lang="fr-FR" sz="1400" dirty="0" smtClean="0"/>
              <a:t>Démarches </a:t>
            </a:r>
            <a:r>
              <a:rPr lang="fr-FR" sz="1400" dirty="0"/>
              <a:t>d’investigation et de résolution </a:t>
            </a:r>
            <a:r>
              <a:rPr lang="fr-FR" sz="1400" dirty="0" smtClean="0"/>
              <a:t>de problèmes </a:t>
            </a:r>
            <a:r>
              <a:rPr lang="fr-FR" sz="1400" dirty="0"/>
              <a:t>adoptées et mises en œuvre</a:t>
            </a:r>
          </a:p>
          <a:p>
            <a:pPr marL="180975" lvl="1" indent="-180975">
              <a:buFont typeface="Wingdings" panose="05000000000000000000" pitchFamily="2" charset="2"/>
              <a:buChar char="§"/>
            </a:pPr>
            <a:r>
              <a:rPr lang="fr-FR" sz="1400" dirty="0" smtClean="0"/>
              <a:t>Résultat(s) – Solutions  - Analyse(s ) et Bilan de l’étude </a:t>
            </a:r>
          </a:p>
          <a:p>
            <a:pPr marL="0" lvl="1"/>
            <a:endParaRPr lang="fr-FR" sz="1400" dirty="0"/>
          </a:p>
          <a:p>
            <a:pPr lvl="1" indent="-457200"/>
            <a:r>
              <a:rPr lang="fr-FR" b="1" dirty="0" smtClean="0"/>
              <a:t>4. Conclusion</a:t>
            </a:r>
          </a:p>
          <a:p>
            <a:pPr lvl="1" indent="-457200"/>
            <a:endParaRPr lang="fr-FR" b="1" dirty="0"/>
          </a:p>
          <a:p>
            <a:pPr lvl="1" indent="-457200"/>
            <a:r>
              <a:rPr lang="fr-FR" b="1" dirty="0" smtClean="0"/>
              <a:t>5</a:t>
            </a:r>
            <a:r>
              <a:rPr lang="fr-FR" b="1" dirty="0"/>
              <a:t>. </a:t>
            </a:r>
            <a:r>
              <a:rPr lang="fr-FR" b="1" dirty="0" smtClean="0"/>
              <a:t>Annexes</a:t>
            </a:r>
            <a:endParaRPr lang="fr-FR" dirty="0"/>
          </a:p>
        </p:txBody>
      </p:sp>
      <p:cxnSp>
        <p:nvCxnSpPr>
          <p:cNvPr id="8" name="Connecteur droit avec flèche 7"/>
          <p:cNvCxnSpPr/>
          <p:nvPr/>
        </p:nvCxnSpPr>
        <p:spPr>
          <a:xfrm>
            <a:off x="4202794" y="3501008"/>
            <a:ext cx="1152128" cy="1368152"/>
          </a:xfrm>
          <a:prstGeom prst="straightConnector1">
            <a:avLst/>
          </a:prstGeom>
          <a:ln w="28575">
            <a:solidFill>
              <a:srgbClr val="0000FF"/>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 name="Objet 1"/>
          <p:cNvGraphicFramePr>
            <a:graphicFrameLocks noChangeAspect="1"/>
          </p:cNvGraphicFramePr>
          <p:nvPr>
            <p:extLst>
              <p:ext uri="{D42A27DB-BD31-4B8C-83A1-F6EECF244321}">
                <p14:modId xmlns:p14="http://schemas.microsoft.com/office/powerpoint/2010/main" val="2620732894"/>
              </p:ext>
            </p:extLst>
          </p:nvPr>
        </p:nvGraphicFramePr>
        <p:xfrm>
          <a:off x="5176074" y="1260723"/>
          <a:ext cx="3933825" cy="4904581"/>
        </p:xfrm>
        <a:graphic>
          <a:graphicData uri="http://schemas.openxmlformats.org/presentationml/2006/ole">
            <mc:AlternateContent xmlns:mc="http://schemas.openxmlformats.org/markup-compatibility/2006">
              <mc:Choice xmlns:v="urn:schemas-microsoft-com:vml" Requires="v">
                <p:oleObj spid="_x0000_s51246" name="Document" r:id="rId4" imgW="8896076" imgH="12419887" progId="Word.Document.12">
                  <p:embed/>
                </p:oleObj>
              </mc:Choice>
              <mc:Fallback>
                <p:oleObj name="Document" r:id="rId4" imgW="8896076" imgH="12419887" progId="Word.Document.12">
                  <p:embed/>
                  <p:pic>
                    <p:nvPicPr>
                      <p:cNvPr id="0" name="Obje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76074" y="1260723"/>
                        <a:ext cx="3933825" cy="4904581"/>
                      </a:xfrm>
                      <a:prstGeom prst="rect">
                        <a:avLst/>
                      </a:prstGeom>
                      <a:noFill/>
                      <a:ln w="9525">
                        <a:solidFill>
                          <a:schemeClr val="tx2"/>
                        </a:solidFill>
                        <a:miter lim="800000"/>
                        <a:headEnd/>
                        <a:tailEnd/>
                      </a:ln>
                    </p:spPr>
                  </p:pic>
                </p:oleObj>
              </mc:Fallback>
            </mc:AlternateContent>
          </a:graphicData>
        </a:graphic>
      </p:graphicFrame>
      <p:graphicFrame>
        <p:nvGraphicFramePr>
          <p:cNvPr id="5" name="Diagramme 4"/>
          <p:cNvGraphicFramePr/>
          <p:nvPr>
            <p:extLst>
              <p:ext uri="{D42A27DB-BD31-4B8C-83A1-F6EECF244321}">
                <p14:modId xmlns:p14="http://schemas.microsoft.com/office/powerpoint/2010/main" val="3248812553"/>
              </p:ext>
            </p:extLst>
          </p:nvPr>
        </p:nvGraphicFramePr>
        <p:xfrm>
          <a:off x="4310659" y="2800590"/>
          <a:ext cx="882722" cy="300467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5" name="Accolade fermante 14"/>
          <p:cNvSpPr/>
          <p:nvPr/>
        </p:nvSpPr>
        <p:spPr>
          <a:xfrm>
            <a:off x="3923928" y="1700808"/>
            <a:ext cx="432048" cy="4104456"/>
          </a:xfrm>
          <a:prstGeom prst="rightBrace">
            <a:avLst/>
          </a:prstGeom>
          <a:noFill/>
          <a:ln w="20000" cap="flat" cmpd="sng" algn="ctr">
            <a:solidFill>
              <a:srgbClr val="8CADAE"/>
            </a:solidFill>
            <a:prstDash val="solid"/>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rgbClr val="8CADAE">
                <a:shade val="70000"/>
                <a:satMod val="105000"/>
              </a:srgbClr>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smtClean="0">
              <a:ln>
                <a:noFill/>
              </a:ln>
              <a:solidFill>
                <a:prstClr val="black"/>
              </a:solidFill>
              <a:effectLst/>
              <a:uLnTx/>
              <a:uFillTx/>
            </a:endParaRPr>
          </a:p>
        </p:txBody>
      </p:sp>
      <p:sp>
        <p:nvSpPr>
          <p:cNvPr id="27" name="Rectangle 26"/>
          <p:cNvSpPr/>
          <p:nvPr/>
        </p:nvSpPr>
        <p:spPr>
          <a:xfrm>
            <a:off x="3131840" y="16099"/>
            <a:ext cx="5861022" cy="523220"/>
          </a:xfrm>
          <a:prstGeom prst="rect">
            <a:avLst/>
          </a:prstGeom>
          <a:ln>
            <a:solidFill>
              <a:schemeClr val="tx1"/>
            </a:solidFill>
            <a:prstDash val="dash"/>
          </a:ln>
        </p:spPr>
        <p:txBody>
          <a:bodyPr wrap="square">
            <a:spAutoFit/>
          </a:bodyPr>
          <a:lstStyle/>
          <a:p>
            <a:pPr algn="ctr"/>
            <a:r>
              <a:rPr lang="fr-FR" b="1" kern="0" dirty="0" smtClean="0">
                <a:solidFill>
                  <a:srgbClr val="000099"/>
                </a:solidFill>
                <a:latin typeface="Arial"/>
                <a:ea typeface="Times New Roman"/>
              </a:rPr>
              <a:t>Mise en œuvre de la sous épreuve E32: </a:t>
            </a:r>
          </a:p>
          <a:p>
            <a:pPr algn="ctr"/>
            <a:r>
              <a:rPr lang="fr-FR" b="1" kern="0" dirty="0" smtClean="0">
                <a:solidFill>
                  <a:srgbClr val="000099"/>
                </a:solidFill>
                <a:latin typeface="Arial"/>
                <a:ea typeface="Times New Roman"/>
              </a:rPr>
              <a:t>Communication </a:t>
            </a:r>
            <a:r>
              <a:rPr lang="fr-FR" b="1" kern="0" dirty="0">
                <a:solidFill>
                  <a:srgbClr val="000099"/>
                </a:solidFill>
                <a:latin typeface="Arial"/>
                <a:ea typeface="Times New Roman"/>
              </a:rPr>
              <a:t>technique - diagnostic sur systèmes mécaniques</a:t>
            </a:r>
            <a:endParaRPr lang="fr-FR" dirty="0">
              <a:solidFill>
                <a:srgbClr val="000099"/>
              </a:solidFill>
            </a:endParaRPr>
          </a:p>
        </p:txBody>
      </p:sp>
    </p:spTree>
    <p:extLst>
      <p:ext uri="{BB962C8B-B14F-4D97-AF65-F5344CB8AC3E}">
        <p14:creationId xmlns:p14="http://schemas.microsoft.com/office/powerpoint/2010/main" val="395322983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5" name="Line 5"/>
          <p:cNvSpPr>
            <a:spLocks noChangeShapeType="1"/>
          </p:cNvSpPr>
          <p:nvPr/>
        </p:nvSpPr>
        <p:spPr bwMode="auto">
          <a:xfrm flipV="1">
            <a:off x="281287" y="813372"/>
            <a:ext cx="8137525" cy="3240087"/>
          </a:xfrm>
          <a:prstGeom prst="line">
            <a:avLst/>
          </a:prstGeom>
          <a:noFill/>
          <a:ln w="101600">
            <a:solidFill>
              <a:srgbClr val="FF0000"/>
            </a:solidFill>
            <a:round/>
            <a:headEnd/>
            <a:tailEnd type="stealth" w="med" len="med"/>
          </a:ln>
          <a:effectLst/>
        </p:spPr>
        <p:txBody>
          <a:bodyPr/>
          <a:lstStyle/>
          <a:p>
            <a:endParaRPr lang="fr-FR"/>
          </a:p>
        </p:txBody>
      </p:sp>
      <p:sp>
        <p:nvSpPr>
          <p:cNvPr id="71692" name="Text Box 12"/>
          <p:cNvSpPr txBox="1">
            <a:spLocks noChangeArrowheads="1"/>
          </p:cNvSpPr>
          <p:nvPr/>
        </p:nvSpPr>
        <p:spPr bwMode="auto">
          <a:xfrm rot="20277965">
            <a:off x="-24617" y="3277756"/>
            <a:ext cx="1387477" cy="584200"/>
          </a:xfrm>
          <a:prstGeom prst="rect">
            <a:avLst/>
          </a:prstGeom>
          <a:noFill/>
          <a:ln w="9525">
            <a:noFill/>
            <a:miter lim="800000"/>
            <a:headEnd/>
            <a:tailEnd/>
          </a:ln>
          <a:effectLst/>
        </p:spPr>
        <p:txBody>
          <a:bodyPr wrap="none">
            <a:spAutoFit/>
          </a:bodyPr>
          <a:lstStyle/>
          <a:p>
            <a:r>
              <a:rPr lang="fr-FR" sz="2000" b="1" dirty="0" smtClean="0">
                <a:solidFill>
                  <a:srgbClr val="3333CC"/>
                </a:solidFill>
              </a:rPr>
              <a:t>Oct. </a:t>
            </a:r>
          </a:p>
          <a:p>
            <a:r>
              <a:rPr lang="fr-FR" sz="1200" b="1" dirty="0" smtClean="0">
                <a:solidFill>
                  <a:srgbClr val="3333CC"/>
                </a:solidFill>
              </a:rPr>
              <a:t>Année terminale</a:t>
            </a:r>
            <a:endParaRPr lang="fr-FR" sz="1200" b="1" dirty="0">
              <a:solidFill>
                <a:srgbClr val="3333CC"/>
              </a:solidFill>
            </a:endParaRPr>
          </a:p>
        </p:txBody>
      </p:sp>
      <p:sp>
        <p:nvSpPr>
          <p:cNvPr id="71693" name="Text Box 13"/>
          <p:cNvSpPr txBox="1">
            <a:spLocks noChangeArrowheads="1"/>
          </p:cNvSpPr>
          <p:nvPr/>
        </p:nvSpPr>
        <p:spPr bwMode="auto">
          <a:xfrm rot="20280000">
            <a:off x="-79078" y="4626288"/>
            <a:ext cx="2435225" cy="461665"/>
          </a:xfrm>
          <a:prstGeom prst="rect">
            <a:avLst/>
          </a:prstGeom>
          <a:noFill/>
          <a:ln w="9525">
            <a:noFill/>
            <a:miter lim="800000"/>
            <a:headEnd/>
            <a:tailEnd/>
          </a:ln>
          <a:effectLst/>
        </p:spPr>
        <p:txBody>
          <a:bodyPr>
            <a:spAutoFit/>
          </a:bodyPr>
          <a:lstStyle/>
          <a:p>
            <a:pPr>
              <a:spcBef>
                <a:spcPts val="0"/>
              </a:spcBef>
            </a:pPr>
            <a:r>
              <a:rPr lang="fr-FR" sz="1200" dirty="0" smtClean="0"/>
              <a:t>Définition </a:t>
            </a:r>
          </a:p>
          <a:p>
            <a:pPr>
              <a:spcBef>
                <a:spcPts val="0"/>
              </a:spcBef>
            </a:pPr>
            <a:r>
              <a:rPr lang="fr-FR" sz="1200" dirty="0" smtClean="0"/>
              <a:t>des  problématiques en équipe</a:t>
            </a:r>
            <a:endParaRPr lang="fr-FR" sz="1200" dirty="0"/>
          </a:p>
        </p:txBody>
      </p:sp>
      <p:grpSp>
        <p:nvGrpSpPr>
          <p:cNvPr id="3" name="Group 28"/>
          <p:cNvGrpSpPr>
            <a:grpSpLocks/>
          </p:cNvGrpSpPr>
          <p:nvPr/>
        </p:nvGrpSpPr>
        <p:grpSpPr bwMode="auto">
          <a:xfrm>
            <a:off x="1337910" y="3107336"/>
            <a:ext cx="1600205" cy="1333501"/>
            <a:chOff x="1058" y="2024"/>
            <a:chExt cx="1008" cy="840"/>
          </a:xfrm>
        </p:grpSpPr>
        <p:sp>
          <p:nvSpPr>
            <p:cNvPr id="71689" name="Line 9"/>
            <p:cNvSpPr>
              <a:spLocks noChangeShapeType="1"/>
            </p:cNvSpPr>
            <p:nvPr/>
          </p:nvSpPr>
          <p:spPr bwMode="auto">
            <a:xfrm>
              <a:off x="1456" y="2024"/>
              <a:ext cx="185" cy="320"/>
            </a:xfrm>
            <a:prstGeom prst="line">
              <a:avLst/>
            </a:prstGeom>
            <a:noFill/>
            <a:ln w="38100">
              <a:solidFill>
                <a:srgbClr val="FF0066"/>
              </a:solidFill>
              <a:round/>
              <a:headEnd/>
              <a:tailEnd/>
            </a:ln>
            <a:effectLst/>
          </p:spPr>
          <p:txBody>
            <a:bodyPr/>
            <a:lstStyle/>
            <a:p>
              <a:endParaRPr lang="fr-FR"/>
            </a:p>
          </p:txBody>
        </p:sp>
        <p:sp>
          <p:nvSpPr>
            <p:cNvPr id="71694" name="Text Box 14"/>
            <p:cNvSpPr txBox="1">
              <a:spLocks noChangeArrowheads="1"/>
            </p:cNvSpPr>
            <p:nvPr/>
          </p:nvSpPr>
          <p:spPr bwMode="auto">
            <a:xfrm rot="20293097">
              <a:off x="1058" y="2224"/>
              <a:ext cx="1008" cy="640"/>
            </a:xfrm>
            <a:prstGeom prst="rect">
              <a:avLst/>
            </a:prstGeom>
            <a:noFill/>
            <a:ln w="9525">
              <a:noFill/>
              <a:miter lim="800000"/>
              <a:headEnd/>
              <a:tailEnd/>
            </a:ln>
            <a:effectLst/>
          </p:spPr>
          <p:txBody>
            <a:bodyPr wrap="square">
              <a:spAutoFit/>
            </a:bodyPr>
            <a:lstStyle/>
            <a:p>
              <a:r>
                <a:rPr lang="fr-FR" sz="1200" b="1" dirty="0" smtClean="0">
                  <a:solidFill>
                    <a:srgbClr val="3333CC"/>
                  </a:solidFill>
                </a:rPr>
                <a:t>  </a:t>
              </a:r>
              <a:r>
                <a:rPr lang="fr-FR" sz="1200" b="1" dirty="0" err="1" smtClean="0">
                  <a:solidFill>
                    <a:srgbClr val="3333CC"/>
                  </a:solidFill>
                </a:rPr>
                <a:t>Déc</a:t>
              </a:r>
              <a:r>
                <a:rPr lang="fr-FR" sz="1200" b="1" dirty="0" smtClean="0">
                  <a:solidFill>
                    <a:srgbClr val="3333CC"/>
                  </a:solidFill>
                </a:rPr>
                <a:t>-Janv. </a:t>
              </a:r>
            </a:p>
            <a:p>
              <a:r>
                <a:rPr lang="fr-FR" sz="1200" b="1" dirty="0" smtClean="0">
                  <a:solidFill>
                    <a:srgbClr val="3333CC"/>
                  </a:solidFill>
                </a:rPr>
                <a:t>Validation </a:t>
              </a:r>
            </a:p>
            <a:p>
              <a:r>
                <a:rPr lang="fr-FR" sz="1200" b="1" dirty="0" smtClean="0">
                  <a:solidFill>
                    <a:srgbClr val="3333CC"/>
                  </a:solidFill>
                </a:rPr>
                <a:t>des études </a:t>
              </a:r>
            </a:p>
            <a:p>
              <a:r>
                <a:rPr lang="fr-FR" sz="1200" b="1" dirty="0" smtClean="0">
                  <a:solidFill>
                    <a:srgbClr val="3333CC"/>
                  </a:solidFill>
                </a:rPr>
                <a:t>de diagnostic à mener </a:t>
              </a:r>
              <a:endParaRPr lang="fr-FR" sz="1200" b="1" dirty="0">
                <a:solidFill>
                  <a:srgbClr val="3333CC"/>
                </a:solidFill>
              </a:endParaRPr>
            </a:p>
          </p:txBody>
        </p:sp>
      </p:grpSp>
      <p:grpSp>
        <p:nvGrpSpPr>
          <p:cNvPr id="4" name="Group 29"/>
          <p:cNvGrpSpPr>
            <a:grpSpLocks/>
          </p:cNvGrpSpPr>
          <p:nvPr/>
        </p:nvGrpSpPr>
        <p:grpSpPr bwMode="auto">
          <a:xfrm>
            <a:off x="2704046" y="2255582"/>
            <a:ext cx="1114183" cy="800456"/>
            <a:chOff x="2064" y="1650"/>
            <a:chExt cx="953" cy="812"/>
          </a:xfrm>
        </p:grpSpPr>
        <p:sp>
          <p:nvSpPr>
            <p:cNvPr id="71690" name="Line 10"/>
            <p:cNvSpPr>
              <a:spLocks noChangeShapeType="1"/>
            </p:cNvSpPr>
            <p:nvPr/>
          </p:nvSpPr>
          <p:spPr bwMode="auto">
            <a:xfrm>
              <a:off x="2492" y="2008"/>
              <a:ext cx="227" cy="454"/>
            </a:xfrm>
            <a:prstGeom prst="line">
              <a:avLst/>
            </a:prstGeom>
            <a:noFill/>
            <a:ln w="50800">
              <a:solidFill>
                <a:srgbClr val="FF0066"/>
              </a:solidFill>
              <a:round/>
              <a:headEnd/>
              <a:tailEnd/>
            </a:ln>
            <a:effectLst/>
          </p:spPr>
          <p:txBody>
            <a:bodyPr/>
            <a:lstStyle/>
            <a:p>
              <a:endParaRPr lang="fr-FR"/>
            </a:p>
          </p:txBody>
        </p:sp>
        <p:sp>
          <p:nvSpPr>
            <p:cNvPr id="71696" name="Text Box 16"/>
            <p:cNvSpPr txBox="1">
              <a:spLocks noChangeArrowheads="1"/>
            </p:cNvSpPr>
            <p:nvPr/>
          </p:nvSpPr>
          <p:spPr bwMode="auto">
            <a:xfrm rot="20354989">
              <a:off x="2064" y="1650"/>
              <a:ext cx="953" cy="252"/>
            </a:xfrm>
            <a:prstGeom prst="rect">
              <a:avLst/>
            </a:prstGeom>
            <a:noFill/>
            <a:ln w="9525">
              <a:noFill/>
              <a:miter lim="800000"/>
              <a:headEnd/>
              <a:tailEnd/>
            </a:ln>
            <a:effectLst/>
          </p:spPr>
          <p:txBody>
            <a:bodyPr>
              <a:spAutoFit/>
            </a:bodyPr>
            <a:lstStyle/>
            <a:p>
              <a:pPr>
                <a:spcBef>
                  <a:spcPct val="50000"/>
                </a:spcBef>
              </a:pPr>
              <a:r>
                <a:rPr lang="fr-FR" sz="2000" b="1" dirty="0" smtClean="0">
                  <a:solidFill>
                    <a:srgbClr val="3333CC"/>
                  </a:solidFill>
                </a:rPr>
                <a:t>Févr.</a:t>
              </a:r>
              <a:endParaRPr lang="fr-FR" sz="2000" b="1" dirty="0">
                <a:solidFill>
                  <a:srgbClr val="3333CC"/>
                </a:solidFill>
              </a:endParaRPr>
            </a:p>
          </p:txBody>
        </p:sp>
      </p:grpSp>
      <p:sp>
        <p:nvSpPr>
          <p:cNvPr id="71697" name="Text Box 17"/>
          <p:cNvSpPr txBox="1">
            <a:spLocks noChangeArrowheads="1"/>
          </p:cNvSpPr>
          <p:nvPr/>
        </p:nvSpPr>
        <p:spPr bwMode="auto">
          <a:xfrm rot="20280000">
            <a:off x="3017832" y="3018579"/>
            <a:ext cx="1268413" cy="338554"/>
          </a:xfrm>
          <a:prstGeom prst="rect">
            <a:avLst/>
          </a:prstGeom>
          <a:noFill/>
          <a:ln w="9525">
            <a:noFill/>
            <a:miter lim="800000"/>
            <a:headEnd/>
            <a:tailEnd/>
          </a:ln>
          <a:effectLst/>
        </p:spPr>
        <p:txBody>
          <a:bodyPr wrap="square">
            <a:spAutoFit/>
          </a:bodyPr>
          <a:lstStyle/>
          <a:p>
            <a:pPr>
              <a:spcBef>
                <a:spcPct val="50000"/>
              </a:spcBef>
            </a:pPr>
            <a:r>
              <a:rPr lang="fr-FR" sz="1600" dirty="0" smtClean="0"/>
              <a:t>Bilan 1 </a:t>
            </a:r>
            <a:endParaRPr lang="fr-FR" sz="1600" dirty="0"/>
          </a:p>
        </p:txBody>
      </p:sp>
      <p:grpSp>
        <p:nvGrpSpPr>
          <p:cNvPr id="5" name="Group 30"/>
          <p:cNvGrpSpPr>
            <a:grpSpLocks/>
          </p:cNvGrpSpPr>
          <p:nvPr/>
        </p:nvGrpSpPr>
        <p:grpSpPr bwMode="auto">
          <a:xfrm>
            <a:off x="5129724" y="1147147"/>
            <a:ext cx="1081090" cy="1081088"/>
            <a:chOff x="3175" y="972"/>
            <a:chExt cx="681" cy="681"/>
          </a:xfrm>
        </p:grpSpPr>
        <p:sp>
          <p:nvSpPr>
            <p:cNvPr id="71691" name="Line 11"/>
            <p:cNvSpPr>
              <a:spLocks noChangeShapeType="1"/>
            </p:cNvSpPr>
            <p:nvPr/>
          </p:nvSpPr>
          <p:spPr bwMode="auto">
            <a:xfrm>
              <a:off x="3175" y="1127"/>
              <a:ext cx="233" cy="526"/>
            </a:xfrm>
            <a:prstGeom prst="line">
              <a:avLst/>
            </a:prstGeom>
            <a:noFill/>
            <a:ln w="50800">
              <a:solidFill>
                <a:srgbClr val="FF6600"/>
              </a:solidFill>
              <a:round/>
              <a:headEnd/>
              <a:tailEnd/>
            </a:ln>
            <a:effectLst/>
          </p:spPr>
          <p:txBody>
            <a:bodyPr/>
            <a:lstStyle/>
            <a:p>
              <a:endParaRPr lang="fr-FR"/>
            </a:p>
          </p:txBody>
        </p:sp>
        <p:sp>
          <p:nvSpPr>
            <p:cNvPr id="71698" name="Text Box 18"/>
            <p:cNvSpPr txBox="1">
              <a:spLocks noChangeArrowheads="1"/>
            </p:cNvSpPr>
            <p:nvPr/>
          </p:nvSpPr>
          <p:spPr bwMode="auto">
            <a:xfrm rot="20340000">
              <a:off x="3224" y="972"/>
              <a:ext cx="632" cy="252"/>
            </a:xfrm>
            <a:prstGeom prst="rect">
              <a:avLst/>
            </a:prstGeom>
            <a:noFill/>
            <a:ln w="9525">
              <a:noFill/>
              <a:miter lim="800000"/>
              <a:headEnd/>
              <a:tailEnd/>
            </a:ln>
            <a:effectLst/>
          </p:spPr>
          <p:txBody>
            <a:bodyPr wrap="none">
              <a:spAutoFit/>
            </a:bodyPr>
            <a:lstStyle/>
            <a:p>
              <a:r>
                <a:rPr lang="fr-FR" sz="2000" b="1" dirty="0" smtClean="0">
                  <a:solidFill>
                    <a:srgbClr val="3333CC"/>
                  </a:solidFill>
                </a:rPr>
                <a:t>Mai  -</a:t>
              </a:r>
              <a:endParaRPr lang="fr-FR" sz="2000" b="1" dirty="0">
                <a:solidFill>
                  <a:srgbClr val="3333CC"/>
                </a:solidFill>
              </a:endParaRPr>
            </a:p>
          </p:txBody>
        </p:sp>
      </p:grpSp>
      <p:grpSp>
        <p:nvGrpSpPr>
          <p:cNvPr id="6" name="Group 31"/>
          <p:cNvGrpSpPr>
            <a:grpSpLocks/>
          </p:cNvGrpSpPr>
          <p:nvPr/>
        </p:nvGrpSpPr>
        <p:grpSpPr bwMode="auto">
          <a:xfrm>
            <a:off x="6437234" y="441940"/>
            <a:ext cx="1883584" cy="1201743"/>
            <a:chOff x="3894" y="824"/>
            <a:chExt cx="953" cy="686"/>
          </a:xfrm>
        </p:grpSpPr>
        <p:sp>
          <p:nvSpPr>
            <p:cNvPr id="71704" name="Line 24"/>
            <p:cNvSpPr>
              <a:spLocks noChangeShapeType="1"/>
            </p:cNvSpPr>
            <p:nvPr/>
          </p:nvSpPr>
          <p:spPr bwMode="auto">
            <a:xfrm>
              <a:off x="4214" y="838"/>
              <a:ext cx="270" cy="672"/>
            </a:xfrm>
            <a:prstGeom prst="line">
              <a:avLst/>
            </a:prstGeom>
            <a:noFill/>
            <a:ln w="50800">
              <a:solidFill>
                <a:srgbClr val="FF6600"/>
              </a:solidFill>
              <a:round/>
              <a:headEnd/>
              <a:tailEnd/>
            </a:ln>
            <a:effectLst/>
          </p:spPr>
          <p:txBody>
            <a:bodyPr/>
            <a:lstStyle/>
            <a:p>
              <a:endParaRPr lang="fr-FR"/>
            </a:p>
          </p:txBody>
        </p:sp>
        <p:sp>
          <p:nvSpPr>
            <p:cNvPr id="71705" name="Text Box 25"/>
            <p:cNvSpPr txBox="1">
              <a:spLocks noChangeArrowheads="1"/>
            </p:cNvSpPr>
            <p:nvPr/>
          </p:nvSpPr>
          <p:spPr bwMode="auto">
            <a:xfrm rot="20354989">
              <a:off x="3894" y="824"/>
              <a:ext cx="953" cy="659"/>
            </a:xfrm>
            <a:prstGeom prst="rect">
              <a:avLst/>
            </a:prstGeom>
            <a:noFill/>
            <a:ln w="9525">
              <a:noFill/>
              <a:miter lim="800000"/>
              <a:headEnd/>
              <a:tailEnd/>
            </a:ln>
            <a:effectLst/>
          </p:spPr>
          <p:txBody>
            <a:bodyPr>
              <a:spAutoFit/>
            </a:bodyPr>
            <a:lstStyle/>
            <a:p>
              <a:pPr>
                <a:spcBef>
                  <a:spcPct val="50000"/>
                </a:spcBef>
              </a:pPr>
              <a:r>
                <a:rPr lang="fr-FR" sz="2000" b="1" dirty="0" smtClean="0">
                  <a:solidFill>
                    <a:srgbClr val="3333CC"/>
                  </a:solidFill>
                </a:rPr>
                <a:t>Juin</a:t>
              </a:r>
            </a:p>
            <a:p>
              <a:pPr>
                <a:spcBef>
                  <a:spcPct val="50000"/>
                </a:spcBef>
              </a:pPr>
              <a:endParaRPr lang="fr-FR" b="1" dirty="0">
                <a:solidFill>
                  <a:srgbClr val="FFFF00"/>
                </a:solidFill>
              </a:endParaRPr>
            </a:p>
            <a:p>
              <a:pPr>
                <a:spcBef>
                  <a:spcPct val="50000"/>
                </a:spcBef>
              </a:pPr>
              <a:endParaRPr lang="fr-FR" b="1" dirty="0">
                <a:solidFill>
                  <a:srgbClr val="FFFF00"/>
                </a:solidFill>
              </a:endParaRPr>
            </a:p>
          </p:txBody>
        </p:sp>
      </p:grpSp>
      <p:sp>
        <p:nvSpPr>
          <p:cNvPr id="71706" name="Text Box 26"/>
          <p:cNvSpPr txBox="1">
            <a:spLocks noChangeArrowheads="1"/>
          </p:cNvSpPr>
          <p:nvPr/>
        </p:nvSpPr>
        <p:spPr bwMode="auto">
          <a:xfrm rot="20268457">
            <a:off x="4167886" y="1494598"/>
            <a:ext cx="3293615" cy="307777"/>
          </a:xfrm>
          <a:prstGeom prst="rect">
            <a:avLst/>
          </a:prstGeom>
          <a:noFill/>
          <a:ln w="9525">
            <a:solidFill>
              <a:srgbClr val="FF0000"/>
            </a:solidFill>
            <a:miter lim="800000"/>
            <a:headEnd/>
            <a:tailEnd/>
          </a:ln>
          <a:effectLst/>
        </p:spPr>
        <p:txBody>
          <a:bodyPr wrap="square">
            <a:spAutoFit/>
          </a:bodyPr>
          <a:lstStyle/>
          <a:p>
            <a:pPr>
              <a:spcBef>
                <a:spcPct val="50000"/>
              </a:spcBef>
            </a:pPr>
            <a:r>
              <a:rPr lang="fr-FR" dirty="0" smtClean="0"/>
              <a:t>Evaluation /  Validation/Certification</a:t>
            </a:r>
            <a:endParaRPr lang="fr-FR" dirty="0"/>
          </a:p>
        </p:txBody>
      </p:sp>
      <p:sp>
        <p:nvSpPr>
          <p:cNvPr id="24" name="Text Box 15"/>
          <p:cNvSpPr txBox="1">
            <a:spLocks noChangeArrowheads="1"/>
          </p:cNvSpPr>
          <p:nvPr/>
        </p:nvSpPr>
        <p:spPr bwMode="auto">
          <a:xfrm rot="20280000">
            <a:off x="865006" y="2171159"/>
            <a:ext cx="2166131" cy="830997"/>
          </a:xfrm>
          <a:prstGeom prst="rect">
            <a:avLst/>
          </a:prstGeom>
          <a:noFill/>
          <a:ln w="9525">
            <a:noFill/>
            <a:miter lim="800000"/>
            <a:headEnd/>
            <a:tailEnd/>
          </a:ln>
          <a:effectLst/>
        </p:spPr>
        <p:txBody>
          <a:bodyPr wrap="square">
            <a:spAutoFit/>
          </a:bodyPr>
          <a:lstStyle/>
          <a:p>
            <a:pPr>
              <a:spcBef>
                <a:spcPct val="50000"/>
              </a:spcBef>
            </a:pPr>
            <a:r>
              <a:rPr lang="fr-FR" sz="1200" dirty="0" smtClean="0"/>
              <a:t>Présentation aux apprenants</a:t>
            </a:r>
            <a:r>
              <a:rPr lang="fr-FR" sz="1200" dirty="0"/>
              <a:t>, lancement </a:t>
            </a:r>
            <a:r>
              <a:rPr lang="fr-FR" sz="1200" dirty="0" smtClean="0"/>
              <a:t>de la </a:t>
            </a:r>
            <a:r>
              <a:rPr lang="fr-FR" sz="1200" dirty="0"/>
              <a:t>réflexion + </a:t>
            </a:r>
            <a:r>
              <a:rPr lang="fr-FR" sz="1200" dirty="0" smtClean="0"/>
              <a:t>recherche documentaire</a:t>
            </a:r>
            <a:endParaRPr lang="fr-FR" sz="1600" dirty="0"/>
          </a:p>
        </p:txBody>
      </p:sp>
      <p:grpSp>
        <p:nvGrpSpPr>
          <p:cNvPr id="25" name="Group 29"/>
          <p:cNvGrpSpPr>
            <a:grpSpLocks/>
          </p:cNvGrpSpPr>
          <p:nvPr/>
        </p:nvGrpSpPr>
        <p:grpSpPr bwMode="auto">
          <a:xfrm>
            <a:off x="3652038" y="1606801"/>
            <a:ext cx="1512888" cy="1082676"/>
            <a:chOff x="2190" y="1547"/>
            <a:chExt cx="953" cy="682"/>
          </a:xfrm>
        </p:grpSpPr>
        <p:sp>
          <p:nvSpPr>
            <p:cNvPr id="26" name="Line 10"/>
            <p:cNvSpPr>
              <a:spLocks noChangeShapeType="1"/>
            </p:cNvSpPr>
            <p:nvPr/>
          </p:nvSpPr>
          <p:spPr bwMode="auto">
            <a:xfrm>
              <a:off x="2519" y="1853"/>
              <a:ext cx="205" cy="376"/>
            </a:xfrm>
            <a:prstGeom prst="line">
              <a:avLst/>
            </a:prstGeom>
            <a:noFill/>
            <a:ln w="50800">
              <a:solidFill>
                <a:srgbClr val="FF0066"/>
              </a:solidFill>
              <a:round/>
              <a:headEnd/>
              <a:tailEnd/>
            </a:ln>
            <a:effectLst/>
          </p:spPr>
          <p:txBody>
            <a:bodyPr/>
            <a:lstStyle/>
            <a:p>
              <a:endParaRPr lang="fr-FR"/>
            </a:p>
          </p:txBody>
        </p:sp>
        <p:sp>
          <p:nvSpPr>
            <p:cNvPr id="27" name="Text Box 16"/>
            <p:cNvSpPr txBox="1">
              <a:spLocks noChangeArrowheads="1"/>
            </p:cNvSpPr>
            <p:nvPr/>
          </p:nvSpPr>
          <p:spPr bwMode="auto">
            <a:xfrm rot="20354989">
              <a:off x="2190" y="1547"/>
              <a:ext cx="953" cy="252"/>
            </a:xfrm>
            <a:prstGeom prst="rect">
              <a:avLst/>
            </a:prstGeom>
            <a:noFill/>
            <a:ln w="9525">
              <a:noFill/>
              <a:miter lim="800000"/>
              <a:headEnd/>
              <a:tailEnd/>
            </a:ln>
            <a:effectLst/>
          </p:spPr>
          <p:txBody>
            <a:bodyPr>
              <a:spAutoFit/>
            </a:bodyPr>
            <a:lstStyle/>
            <a:p>
              <a:pPr>
                <a:spcBef>
                  <a:spcPct val="50000"/>
                </a:spcBef>
              </a:pPr>
              <a:r>
                <a:rPr lang="fr-FR" sz="2000" b="1" dirty="0" smtClean="0">
                  <a:solidFill>
                    <a:srgbClr val="3333CC"/>
                  </a:solidFill>
                </a:rPr>
                <a:t>Avril</a:t>
              </a:r>
              <a:endParaRPr lang="fr-FR" sz="2000" b="1" dirty="0">
                <a:solidFill>
                  <a:srgbClr val="3333CC"/>
                </a:solidFill>
              </a:endParaRPr>
            </a:p>
          </p:txBody>
        </p:sp>
      </p:grpSp>
      <p:sp>
        <p:nvSpPr>
          <p:cNvPr id="7" name="Rectangle 6"/>
          <p:cNvSpPr/>
          <p:nvPr/>
        </p:nvSpPr>
        <p:spPr>
          <a:xfrm rot="20210966">
            <a:off x="4113458" y="2663526"/>
            <a:ext cx="798617" cy="307777"/>
          </a:xfrm>
          <a:prstGeom prst="rect">
            <a:avLst/>
          </a:prstGeom>
        </p:spPr>
        <p:txBody>
          <a:bodyPr wrap="none">
            <a:spAutoFit/>
          </a:bodyPr>
          <a:lstStyle/>
          <a:p>
            <a:pPr>
              <a:spcBef>
                <a:spcPct val="50000"/>
              </a:spcBef>
            </a:pPr>
            <a:r>
              <a:rPr lang="fr-FR" dirty="0"/>
              <a:t>Bilan </a:t>
            </a:r>
            <a:r>
              <a:rPr lang="fr-FR" dirty="0" smtClean="0"/>
              <a:t>2 </a:t>
            </a:r>
            <a:endParaRPr lang="fr-FR" dirty="0"/>
          </a:p>
        </p:txBody>
      </p:sp>
      <p:sp>
        <p:nvSpPr>
          <p:cNvPr id="29" name="Rectangle 28"/>
          <p:cNvSpPr/>
          <p:nvPr/>
        </p:nvSpPr>
        <p:spPr>
          <a:xfrm rot="20210966">
            <a:off x="5089464" y="1821991"/>
            <a:ext cx="2502608" cy="307777"/>
          </a:xfrm>
          <a:prstGeom prst="rect">
            <a:avLst/>
          </a:prstGeom>
        </p:spPr>
        <p:txBody>
          <a:bodyPr wrap="none">
            <a:spAutoFit/>
          </a:bodyPr>
          <a:lstStyle/>
          <a:p>
            <a:pPr>
              <a:spcBef>
                <a:spcPct val="50000"/>
              </a:spcBef>
            </a:pPr>
            <a:r>
              <a:rPr lang="fr-FR" dirty="0"/>
              <a:t>Bilan </a:t>
            </a:r>
            <a:r>
              <a:rPr lang="fr-FR" dirty="0" smtClean="0"/>
              <a:t>3  (=Evaluation finale) </a:t>
            </a:r>
            <a:endParaRPr lang="fr-FR" dirty="0"/>
          </a:p>
        </p:txBody>
      </p:sp>
      <p:graphicFrame>
        <p:nvGraphicFramePr>
          <p:cNvPr id="8" name="Diagramme 7"/>
          <p:cNvGraphicFramePr/>
          <p:nvPr>
            <p:extLst>
              <p:ext uri="{D42A27DB-BD31-4B8C-83A1-F6EECF244321}">
                <p14:modId xmlns:p14="http://schemas.microsoft.com/office/powerpoint/2010/main" val="2417815254"/>
              </p:ext>
            </p:extLst>
          </p:nvPr>
        </p:nvGraphicFramePr>
        <p:xfrm>
          <a:off x="2880610" y="2066264"/>
          <a:ext cx="5657105" cy="34803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1" name="Rectangle 30"/>
          <p:cNvSpPr/>
          <p:nvPr/>
        </p:nvSpPr>
        <p:spPr>
          <a:xfrm>
            <a:off x="6580173" y="3841458"/>
            <a:ext cx="2483768" cy="1015663"/>
          </a:xfrm>
          <a:prstGeom prst="rect">
            <a:avLst/>
          </a:prstGeom>
          <a:ln>
            <a:solidFill>
              <a:srgbClr val="FF0000"/>
            </a:solidFill>
          </a:ln>
        </p:spPr>
        <p:style>
          <a:lnRef idx="2">
            <a:schemeClr val="accent1"/>
          </a:lnRef>
          <a:fillRef idx="1">
            <a:schemeClr val="lt1"/>
          </a:fillRef>
          <a:effectRef idx="0">
            <a:schemeClr val="accent1"/>
          </a:effectRef>
          <a:fontRef idx="minor">
            <a:schemeClr val="dk1"/>
          </a:fontRef>
        </p:style>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200" b="1" i="0" u="sng" strike="noStrike" kern="0" cap="none" spc="0" normalizeH="0" baseline="0" noProof="0" dirty="0" smtClean="0">
                <a:ln>
                  <a:noFill/>
                </a:ln>
                <a:solidFill>
                  <a:srgbClr val="002060"/>
                </a:solidFill>
                <a:effectLst/>
                <a:uLnTx/>
                <a:uFillTx/>
              </a:rPr>
              <a:t>Phase 1 </a:t>
            </a:r>
            <a:r>
              <a:rPr kumimoji="0" lang="fr-FR" sz="1200" b="0" i="0" u="none" strike="noStrike" kern="0" cap="none" spc="0" normalizeH="0" baseline="0" noProof="0" dirty="0" smtClean="0">
                <a:ln>
                  <a:noFill/>
                </a:ln>
                <a:solidFill>
                  <a:srgbClr val="002060"/>
                </a:solidFill>
                <a:effectLst/>
                <a:uLnTx/>
                <a:uFillTx/>
              </a:rPr>
              <a:t>: Présentation des activités et démarches d’investigation conduites, </a:t>
            </a:r>
            <a:r>
              <a:rPr kumimoji="0" lang="fr-FR" sz="1200" b="1" i="0" u="none" strike="noStrike" kern="0" cap="none" spc="0" normalizeH="0" baseline="0" noProof="0" dirty="0" smtClean="0">
                <a:ln>
                  <a:noFill/>
                </a:ln>
                <a:solidFill>
                  <a:srgbClr val="002060"/>
                </a:solidFill>
                <a:effectLst/>
                <a:uLnTx/>
                <a:uFillTx/>
              </a:rPr>
              <a:t>10 min.</a:t>
            </a:r>
          </a:p>
          <a:p>
            <a:pPr marL="0" marR="0" lvl="0" indent="0" defTabSz="914400" eaLnBrk="1" fontAlgn="auto" latinLnBrk="0" hangingPunct="1">
              <a:lnSpc>
                <a:spcPct val="100000"/>
              </a:lnSpc>
              <a:spcBef>
                <a:spcPts val="0"/>
              </a:spcBef>
              <a:spcAft>
                <a:spcPts val="0"/>
              </a:spcAft>
              <a:buClrTx/>
              <a:buSzTx/>
              <a:buFontTx/>
              <a:buNone/>
              <a:tabLst/>
              <a:defRPr/>
            </a:pPr>
            <a:r>
              <a:rPr kumimoji="0" lang="fr-FR" sz="1200" b="1" i="0" u="sng" strike="noStrike" kern="0" cap="none" spc="0" normalizeH="0" baseline="0" noProof="0" dirty="0" smtClean="0">
                <a:ln>
                  <a:noFill/>
                </a:ln>
                <a:solidFill>
                  <a:srgbClr val="002060"/>
                </a:solidFill>
                <a:effectLst/>
                <a:uLnTx/>
                <a:uFillTx/>
              </a:rPr>
              <a:t>Phase 2 </a:t>
            </a:r>
            <a:r>
              <a:rPr kumimoji="0" lang="fr-FR" sz="1200" b="0" i="0" u="none" strike="noStrike" kern="0" cap="none" spc="0" normalizeH="0" baseline="0" noProof="0" dirty="0" smtClean="0">
                <a:ln>
                  <a:noFill/>
                </a:ln>
                <a:solidFill>
                  <a:srgbClr val="002060"/>
                </a:solidFill>
                <a:effectLst/>
                <a:uLnTx/>
                <a:uFillTx/>
              </a:rPr>
              <a:t>: Entretien avec la commission d’évaluation, </a:t>
            </a:r>
            <a:r>
              <a:rPr kumimoji="0" lang="fr-FR" sz="1200" b="1" i="0" u="none" strike="noStrike" kern="0" cap="none" spc="0" normalizeH="0" baseline="0" noProof="0" dirty="0" smtClean="0">
                <a:ln>
                  <a:noFill/>
                </a:ln>
                <a:solidFill>
                  <a:srgbClr val="002060"/>
                </a:solidFill>
                <a:effectLst/>
                <a:uLnTx/>
                <a:uFillTx/>
              </a:rPr>
              <a:t>20 min.</a:t>
            </a:r>
          </a:p>
        </p:txBody>
      </p:sp>
      <p:sp>
        <p:nvSpPr>
          <p:cNvPr id="32" name="ZoneTexte 31"/>
          <p:cNvSpPr txBox="1"/>
          <p:nvPr/>
        </p:nvSpPr>
        <p:spPr>
          <a:xfrm>
            <a:off x="67786" y="1975881"/>
            <a:ext cx="1368152" cy="369332"/>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dirty="0" smtClean="0">
                <a:ln>
                  <a:noFill/>
                </a:ln>
                <a:solidFill>
                  <a:srgbClr val="002060"/>
                </a:solidFill>
                <a:effectLst/>
                <a:uLnTx/>
                <a:uFillTx/>
              </a:rPr>
              <a:t>QUAND ?</a:t>
            </a:r>
          </a:p>
        </p:txBody>
      </p:sp>
      <p:sp>
        <p:nvSpPr>
          <p:cNvPr id="36" name="ZoneTexte 35"/>
          <p:cNvSpPr txBox="1"/>
          <p:nvPr/>
        </p:nvSpPr>
        <p:spPr>
          <a:xfrm>
            <a:off x="2907765" y="705854"/>
            <a:ext cx="3672408" cy="1015663"/>
          </a:xfrm>
          <a:prstGeom prst="rect">
            <a:avLst/>
          </a:prstGeom>
          <a:noFill/>
        </p:spPr>
        <p:txBody>
          <a:bodyPr wrap="square" rtlCol="0">
            <a:spAutoFit/>
          </a:bodyPr>
          <a:lstStyle/>
          <a:p>
            <a:pPr marL="85725" marR="0" lvl="0" indent="-85725"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0" cap="none" spc="0" normalizeH="0" baseline="0" noProof="0" dirty="0" smtClean="0">
                <a:ln>
                  <a:noFill/>
                </a:ln>
                <a:solidFill>
                  <a:srgbClr val="002060"/>
                </a:solidFill>
                <a:effectLst/>
                <a:uLnTx/>
                <a:uFillTx/>
              </a:rPr>
              <a:t>Un professeur d’AFS</a:t>
            </a:r>
          </a:p>
          <a:p>
            <a:pPr marL="85725" indent="-85725" fontAlgn="auto">
              <a:spcBef>
                <a:spcPts val="0"/>
              </a:spcBef>
              <a:spcAft>
                <a:spcPts val="0"/>
              </a:spcAft>
              <a:buFont typeface="Arial" panose="020B0604020202020204" pitchFamily="34" charset="0"/>
              <a:buChar char="•"/>
              <a:defRPr/>
            </a:pPr>
            <a:r>
              <a:rPr kumimoji="0" lang="fr-FR" sz="1200" b="0" i="0" u="none" strike="noStrike" kern="0" cap="none" spc="0" normalizeH="0" baseline="0" noProof="0" dirty="0" smtClean="0">
                <a:ln>
                  <a:noFill/>
                </a:ln>
                <a:solidFill>
                  <a:srgbClr val="002060"/>
                </a:solidFill>
                <a:effectLst/>
                <a:uLnTx/>
                <a:uFillTx/>
              </a:rPr>
              <a:t>Un professeur de </a:t>
            </a:r>
            <a:r>
              <a:rPr lang="fr-FR" sz="1200" kern="0" dirty="0" smtClean="0">
                <a:solidFill>
                  <a:srgbClr val="002060"/>
                </a:solidFill>
              </a:rPr>
              <a:t>maintenance</a:t>
            </a:r>
          </a:p>
          <a:p>
            <a:pPr fontAlgn="auto">
              <a:spcBef>
                <a:spcPts val="0"/>
              </a:spcBef>
              <a:spcAft>
                <a:spcPts val="0"/>
              </a:spcAft>
              <a:defRPr/>
            </a:pPr>
            <a:r>
              <a:rPr lang="fr-FR" sz="1200" kern="0" dirty="0">
                <a:solidFill>
                  <a:srgbClr val="002060"/>
                </a:solidFill>
              </a:rPr>
              <a:t>(</a:t>
            </a:r>
            <a:r>
              <a:rPr lang="fr-FR" sz="1200" kern="0" dirty="0" smtClean="0">
                <a:solidFill>
                  <a:srgbClr val="002060"/>
                </a:solidFill>
              </a:rPr>
              <a:t>Ou </a:t>
            </a:r>
            <a:r>
              <a:rPr lang="fr-FR" sz="1200" kern="0" dirty="0">
                <a:solidFill>
                  <a:srgbClr val="002060"/>
                </a:solidFill>
              </a:rPr>
              <a:t>à défaut un </a:t>
            </a:r>
            <a:r>
              <a:rPr lang="fr-FR" sz="1200" kern="0" dirty="0" smtClean="0">
                <a:solidFill>
                  <a:srgbClr val="002060"/>
                </a:solidFill>
              </a:rPr>
              <a:t>professionnel)</a:t>
            </a:r>
            <a:endParaRPr lang="fr-FR" sz="1800" kern="0" dirty="0">
              <a:solidFill>
                <a:prstClr val="black"/>
              </a:solidFill>
            </a:endParaRPr>
          </a:p>
          <a:p>
            <a:pPr marL="85725" marR="0" lvl="0" indent="-85725"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0" cap="none" spc="0" normalizeH="0" baseline="0" noProof="0" dirty="0" smtClean="0">
                <a:ln>
                  <a:noFill/>
                </a:ln>
                <a:solidFill>
                  <a:srgbClr val="002060"/>
                </a:solidFill>
                <a:effectLst/>
                <a:uLnTx/>
                <a:uFillTx/>
              </a:rPr>
              <a:t>+ Eventuellement un professeur </a:t>
            </a:r>
          </a:p>
          <a:p>
            <a:pPr marR="0" lvl="0" defTabSz="914400" eaLnBrk="1" fontAlgn="auto" latinLnBrk="0" hangingPunct="1">
              <a:lnSpc>
                <a:spcPct val="100000"/>
              </a:lnSpc>
              <a:spcBef>
                <a:spcPts val="0"/>
              </a:spcBef>
              <a:spcAft>
                <a:spcPts val="0"/>
              </a:spcAft>
              <a:buClrTx/>
              <a:buSzTx/>
              <a:tabLst/>
              <a:defRPr/>
            </a:pPr>
            <a:r>
              <a:rPr lang="fr-FR" sz="1200" kern="0" dirty="0">
                <a:solidFill>
                  <a:srgbClr val="002060"/>
                </a:solidFill>
              </a:rPr>
              <a:t> </a:t>
            </a:r>
            <a:r>
              <a:rPr lang="fr-FR" sz="1200" kern="0" dirty="0" smtClean="0">
                <a:solidFill>
                  <a:srgbClr val="002060"/>
                </a:solidFill>
              </a:rPr>
              <a:t>    </a:t>
            </a:r>
            <a:r>
              <a:rPr kumimoji="0" lang="fr-FR" sz="1200" b="0" i="0" u="none" strike="noStrike" kern="0" cap="none" spc="0" normalizeH="0" baseline="0" noProof="0" dirty="0" smtClean="0">
                <a:ln>
                  <a:noFill/>
                </a:ln>
                <a:solidFill>
                  <a:srgbClr val="002060"/>
                </a:solidFill>
                <a:effectLst/>
                <a:uLnTx/>
                <a:uFillTx/>
              </a:rPr>
              <a:t>impliqué dans les EGLS</a:t>
            </a:r>
          </a:p>
        </p:txBody>
      </p:sp>
      <p:grpSp>
        <p:nvGrpSpPr>
          <p:cNvPr id="71702" name="Groupe 71701"/>
          <p:cNvGrpSpPr/>
          <p:nvPr/>
        </p:nvGrpSpPr>
        <p:grpSpPr>
          <a:xfrm>
            <a:off x="98008" y="711468"/>
            <a:ext cx="2978696" cy="1047215"/>
            <a:chOff x="98008" y="711468"/>
            <a:chExt cx="2978696" cy="1047215"/>
          </a:xfrm>
        </p:grpSpPr>
        <p:sp>
          <p:nvSpPr>
            <p:cNvPr id="33" name="ZoneTexte 32"/>
            <p:cNvSpPr txBox="1"/>
            <p:nvPr/>
          </p:nvSpPr>
          <p:spPr>
            <a:xfrm>
              <a:off x="98008" y="1077588"/>
              <a:ext cx="1368152" cy="369332"/>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dirty="0" smtClean="0">
                  <a:ln>
                    <a:noFill/>
                  </a:ln>
                  <a:solidFill>
                    <a:srgbClr val="002060"/>
                  </a:solidFill>
                  <a:effectLst/>
                  <a:uLnTx/>
                  <a:uFillTx/>
                </a:rPr>
                <a:t>QUI ?</a:t>
              </a:r>
            </a:p>
          </p:txBody>
        </p:sp>
        <p:sp>
          <p:nvSpPr>
            <p:cNvPr id="35" name="ZoneTexte 34"/>
            <p:cNvSpPr txBox="1"/>
            <p:nvPr/>
          </p:nvSpPr>
          <p:spPr>
            <a:xfrm>
              <a:off x="1477428" y="862145"/>
              <a:ext cx="1396322" cy="80021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smtClean="0">
                  <a:ln>
                    <a:noFill/>
                  </a:ln>
                  <a:solidFill>
                    <a:srgbClr val="002060"/>
                  </a:solidFill>
                  <a:effectLst/>
                  <a:uLnTx/>
                  <a:uFillTx/>
                </a:rPr>
                <a:t> </a:t>
              </a:r>
              <a:r>
                <a:rPr kumimoji="0" lang="fr-FR" b="0" i="0" u="none" strike="noStrike" kern="0" cap="none" spc="0" normalizeH="0" baseline="0" noProof="0" dirty="0" smtClean="0">
                  <a:ln>
                    <a:noFill/>
                  </a:ln>
                  <a:solidFill>
                    <a:srgbClr val="002060"/>
                  </a:solidFill>
                  <a:effectLst/>
                  <a:uLnTx/>
                  <a:uFillTx/>
                </a:rPr>
                <a:t>Commission de suivi et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b="0" i="0" u="none" strike="noStrike" kern="0" cap="none" spc="0" normalizeH="0" baseline="0" noProof="0" dirty="0" smtClean="0">
                  <a:ln>
                    <a:noFill/>
                  </a:ln>
                  <a:solidFill>
                    <a:srgbClr val="002060"/>
                  </a:solidFill>
                  <a:effectLst/>
                  <a:uLnTx/>
                  <a:uFillTx/>
                </a:rPr>
                <a:t>d’évaluation </a:t>
              </a:r>
              <a:endParaRPr kumimoji="0" lang="fr-FR" b="1" i="0" u="none" strike="noStrike" kern="0" cap="none" spc="0" normalizeH="0" baseline="0" noProof="0" dirty="0" smtClean="0">
                <a:ln>
                  <a:noFill/>
                </a:ln>
                <a:solidFill>
                  <a:srgbClr val="002060"/>
                </a:solidFill>
                <a:effectLst/>
                <a:uLnTx/>
                <a:uFillTx/>
              </a:endParaRPr>
            </a:p>
          </p:txBody>
        </p:sp>
        <p:sp>
          <p:nvSpPr>
            <p:cNvPr id="37" name="Accolade fermante 36"/>
            <p:cNvSpPr/>
            <p:nvPr/>
          </p:nvSpPr>
          <p:spPr>
            <a:xfrm rot="10800000">
              <a:off x="2718263" y="711468"/>
              <a:ext cx="358441" cy="1047215"/>
            </a:xfrm>
            <a:prstGeom prst="rightBrace">
              <a:avLst/>
            </a:prstGeom>
            <a:noFill/>
            <a:ln w="20000" cap="flat" cmpd="sng" algn="ctr">
              <a:solidFill>
                <a:srgbClr val="8CADAE"/>
              </a:solidFill>
              <a:prstDash val="solid"/>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rgbClr val="8CADAE">
                  <a:shade val="70000"/>
                  <a:satMod val="105000"/>
                </a:srgbClr>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smtClean="0">
                <a:ln>
                  <a:noFill/>
                </a:ln>
                <a:solidFill>
                  <a:prstClr val="black"/>
                </a:solidFill>
                <a:effectLst/>
                <a:uLnTx/>
                <a:uFillTx/>
              </a:endParaRPr>
            </a:p>
          </p:txBody>
        </p:sp>
      </p:grpSp>
      <p:cxnSp>
        <p:nvCxnSpPr>
          <p:cNvPr id="20" name="Connecteur en angle 19"/>
          <p:cNvCxnSpPr>
            <a:stCxn id="71692" idx="2"/>
          </p:cNvCxnSpPr>
          <p:nvPr/>
        </p:nvCxnSpPr>
        <p:spPr>
          <a:xfrm rot="5400000">
            <a:off x="57460" y="4240908"/>
            <a:ext cx="1121532" cy="320959"/>
          </a:xfrm>
          <a:prstGeom prst="bentConnector3">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3" name="Text Box 17"/>
          <p:cNvSpPr txBox="1">
            <a:spLocks noChangeAspect="1" noChangeArrowheads="1"/>
          </p:cNvSpPr>
          <p:nvPr/>
        </p:nvSpPr>
        <p:spPr bwMode="auto">
          <a:xfrm rot="20220000">
            <a:off x="3160848" y="2854209"/>
            <a:ext cx="4561111" cy="320921"/>
          </a:xfrm>
          <a:prstGeom prst="rect">
            <a:avLst/>
          </a:prstGeom>
          <a:noFill/>
          <a:ln w="9525">
            <a:noFill/>
            <a:prstDash val="dash"/>
            <a:miter lim="800000"/>
            <a:headEnd/>
            <a:tailEnd/>
          </a:ln>
          <a:effectLst/>
        </p:spPr>
        <p:txBody>
          <a:bodyPr wrap="square" anchor="ctr" anchorCtr="1">
            <a:prstTxWarp prst="textDeflateBottom">
              <a:avLst/>
            </a:prstTxWarp>
            <a:spAutoFit/>
          </a:bodyPr>
          <a:lstStyle/>
          <a:p>
            <a:pPr>
              <a:spcBef>
                <a:spcPct val="50000"/>
              </a:spcBef>
            </a:pPr>
            <a:r>
              <a:rPr lang="fr-FR" sz="900" dirty="0" smtClean="0">
                <a:solidFill>
                  <a:srgbClr val="580847"/>
                </a:solidFill>
              </a:rPr>
              <a:t>Bilans des travaux et des</a:t>
            </a:r>
            <a:r>
              <a:rPr lang="fr-FR" sz="900" dirty="0">
                <a:solidFill>
                  <a:srgbClr val="580847"/>
                </a:solidFill>
              </a:rPr>
              <a:t> compétences </a:t>
            </a:r>
            <a:r>
              <a:rPr lang="fr-FR" sz="900" b="1" u="sng" dirty="0" smtClean="0">
                <a:solidFill>
                  <a:srgbClr val="580847"/>
                </a:solidFill>
              </a:rPr>
              <a:t>développées </a:t>
            </a:r>
            <a:endParaRPr lang="fr-FR" sz="900" b="1" u="sng" dirty="0">
              <a:solidFill>
                <a:srgbClr val="580847"/>
              </a:solidFill>
            </a:endParaRPr>
          </a:p>
        </p:txBody>
      </p:sp>
      <p:sp>
        <p:nvSpPr>
          <p:cNvPr id="71681" name="Flèche à angle droit 71680"/>
          <p:cNvSpPr/>
          <p:nvPr/>
        </p:nvSpPr>
        <p:spPr>
          <a:xfrm>
            <a:off x="6041746" y="4857121"/>
            <a:ext cx="2634711" cy="881208"/>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71703" name="Groupe 71702"/>
          <p:cNvGrpSpPr/>
          <p:nvPr/>
        </p:nvGrpSpPr>
        <p:grpSpPr>
          <a:xfrm>
            <a:off x="1074902" y="5418180"/>
            <a:ext cx="7601555" cy="886026"/>
            <a:chOff x="1074902" y="5418180"/>
            <a:chExt cx="7601555" cy="886026"/>
          </a:xfrm>
        </p:grpSpPr>
        <p:sp>
          <p:nvSpPr>
            <p:cNvPr id="34" name="ZoneTexte 33"/>
            <p:cNvSpPr txBox="1"/>
            <p:nvPr/>
          </p:nvSpPr>
          <p:spPr>
            <a:xfrm>
              <a:off x="1074902" y="5421520"/>
              <a:ext cx="1746338" cy="369332"/>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dirty="0" smtClean="0">
                  <a:ln>
                    <a:noFill/>
                  </a:ln>
                  <a:solidFill>
                    <a:srgbClr val="002060"/>
                  </a:solidFill>
                  <a:effectLst/>
                  <a:uLnTx/>
                  <a:uFillTx/>
                </a:rPr>
                <a:t>COMMENT ?</a:t>
              </a:r>
            </a:p>
          </p:txBody>
        </p:sp>
        <p:sp>
          <p:nvSpPr>
            <p:cNvPr id="9" name="Rectangle 8"/>
            <p:cNvSpPr/>
            <p:nvPr/>
          </p:nvSpPr>
          <p:spPr>
            <a:xfrm>
              <a:off x="3450733" y="5418180"/>
              <a:ext cx="2643672" cy="307777"/>
            </a:xfrm>
            <a:prstGeom prst="rect">
              <a:avLst/>
            </a:prstGeom>
            <a:ln>
              <a:noFill/>
            </a:ln>
          </p:spPr>
          <p:txBody>
            <a:bodyPr wrap="none">
              <a:spAutoFit/>
            </a:bodyPr>
            <a:lstStyle/>
            <a:p>
              <a:r>
                <a:rPr lang="fr-FR" b="1" kern="0" dirty="0" smtClean="0">
                  <a:solidFill>
                    <a:srgbClr val="002060"/>
                  </a:solidFill>
                </a:rPr>
                <a:t> Fiche d’évaluation nationale</a:t>
              </a:r>
              <a:endParaRPr lang="fr-FR" b="1" dirty="0"/>
            </a:p>
          </p:txBody>
        </p:sp>
        <p:sp>
          <p:nvSpPr>
            <p:cNvPr id="30" name="Flèche droite rayée 29"/>
            <p:cNvSpPr/>
            <p:nvPr/>
          </p:nvSpPr>
          <p:spPr>
            <a:xfrm>
              <a:off x="2873750" y="5452298"/>
              <a:ext cx="596078" cy="338554"/>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8" name="Rectangle 57"/>
            <p:cNvSpPr/>
            <p:nvPr/>
          </p:nvSpPr>
          <p:spPr>
            <a:xfrm>
              <a:off x="6041746" y="5463866"/>
              <a:ext cx="2634711" cy="307777"/>
            </a:xfrm>
            <a:prstGeom prst="rect">
              <a:avLst/>
            </a:prstGeom>
            <a:ln>
              <a:noFill/>
            </a:ln>
          </p:spPr>
          <p:txBody>
            <a:bodyPr wrap="square">
              <a:spAutoFit/>
            </a:bodyPr>
            <a:lstStyle/>
            <a:p>
              <a:r>
                <a:rPr lang="fr-FR" b="1" kern="0" dirty="0" smtClean="0">
                  <a:solidFill>
                    <a:srgbClr val="002060"/>
                  </a:solidFill>
                </a:rPr>
                <a:t> </a:t>
              </a:r>
              <a:r>
                <a:rPr lang="fr-FR" sz="1000" b="1" kern="0" dirty="0" smtClean="0">
                  <a:solidFill>
                    <a:srgbClr val="002060"/>
                  </a:solidFill>
                </a:rPr>
                <a:t>Bilan final: Validation / </a:t>
              </a:r>
              <a:r>
                <a:rPr lang="fr-FR" sz="1000" b="1" kern="0" dirty="0" smtClean="0">
                  <a:solidFill>
                    <a:srgbClr val="FF0000"/>
                  </a:solidFill>
                </a:rPr>
                <a:t>Certification</a:t>
              </a:r>
              <a:endParaRPr lang="fr-FR" sz="1000" b="1" dirty="0">
                <a:solidFill>
                  <a:srgbClr val="FF0000"/>
                </a:solidFill>
              </a:endParaRPr>
            </a:p>
          </p:txBody>
        </p:sp>
        <p:sp>
          <p:nvSpPr>
            <p:cNvPr id="71682" name="Rectangle 71681"/>
            <p:cNvSpPr/>
            <p:nvPr/>
          </p:nvSpPr>
          <p:spPr>
            <a:xfrm>
              <a:off x="3643242" y="5596320"/>
              <a:ext cx="3100246" cy="707886"/>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fr-FR" sz="1000" b="1" u="sng" kern="0" dirty="0">
                  <a:solidFill>
                    <a:srgbClr val="FF0000"/>
                  </a:solidFill>
                  <a:latin typeface="Calibri"/>
                </a:rPr>
                <a:t>Compétences ciblées </a:t>
              </a:r>
              <a:r>
                <a:rPr lang="fr-FR" sz="1000" b="1" u="sng" kern="0" dirty="0" smtClean="0">
                  <a:solidFill>
                    <a:srgbClr val="FF0000"/>
                  </a:solidFill>
                  <a:latin typeface="Calibri"/>
                </a:rPr>
                <a:t> (tout ou partie):</a:t>
              </a:r>
              <a:endParaRPr lang="fr-FR" sz="1000" b="1" u="sng" kern="0" dirty="0">
                <a:solidFill>
                  <a:srgbClr val="FF0000"/>
                </a:solidFill>
                <a:latin typeface="Calibri"/>
              </a:endParaRPr>
            </a:p>
            <a:p>
              <a:pPr marL="0" marR="0" lvl="0" indent="0" defTabSz="914400" eaLnBrk="1" fontAlgn="auto" latinLnBrk="0" hangingPunct="1">
                <a:lnSpc>
                  <a:spcPct val="100000"/>
                </a:lnSpc>
                <a:spcBef>
                  <a:spcPts val="0"/>
                </a:spcBef>
                <a:spcAft>
                  <a:spcPts val="0"/>
                </a:spcAft>
                <a:buClrTx/>
                <a:buSzTx/>
                <a:buFontTx/>
                <a:buNone/>
                <a:tabLst/>
                <a:defRPr/>
              </a:pPr>
              <a:r>
                <a:rPr lang="fr-FR" sz="1000" b="1" kern="0" dirty="0">
                  <a:solidFill>
                    <a:srgbClr val="FF0000"/>
                  </a:solidFill>
                  <a:latin typeface="Calibri"/>
                </a:rPr>
                <a:t>C1.2 : Communiquer en interne et avec les tiers</a:t>
              </a:r>
            </a:p>
            <a:p>
              <a:pPr marL="0" marR="0" lvl="0" indent="0" defTabSz="914400" eaLnBrk="1" fontAlgn="auto" latinLnBrk="0" hangingPunct="1">
                <a:lnSpc>
                  <a:spcPct val="100000"/>
                </a:lnSpc>
                <a:spcBef>
                  <a:spcPts val="0"/>
                </a:spcBef>
                <a:spcAft>
                  <a:spcPts val="0"/>
                </a:spcAft>
                <a:buClrTx/>
                <a:buSzTx/>
                <a:buFontTx/>
                <a:buNone/>
                <a:tabLst/>
                <a:defRPr/>
              </a:pPr>
              <a:r>
                <a:rPr lang="fr-FR" sz="1000" b="1" kern="0" dirty="0">
                  <a:solidFill>
                    <a:srgbClr val="FF0000"/>
                  </a:solidFill>
                  <a:latin typeface="Calibri"/>
                </a:rPr>
                <a:t>C2.2 : Diagnostiquer un dysfonctionnement mécanique</a:t>
              </a:r>
            </a:p>
            <a:p>
              <a:pPr marL="0" marR="0" lvl="0" indent="0" defTabSz="914400" eaLnBrk="1" fontAlgn="auto" latinLnBrk="0" hangingPunct="1">
                <a:lnSpc>
                  <a:spcPct val="100000"/>
                </a:lnSpc>
                <a:spcBef>
                  <a:spcPts val="0"/>
                </a:spcBef>
                <a:spcAft>
                  <a:spcPts val="0"/>
                </a:spcAft>
                <a:buClrTx/>
                <a:buSzTx/>
                <a:buFontTx/>
                <a:buNone/>
                <a:tabLst/>
                <a:defRPr/>
              </a:pPr>
              <a:r>
                <a:rPr lang="fr-FR" sz="1000" b="1" kern="0" dirty="0">
                  <a:solidFill>
                    <a:srgbClr val="FF0000"/>
                  </a:solidFill>
                  <a:latin typeface="Calibri"/>
                </a:rPr>
                <a:t>C3.3 : Effectuer les contrôles, les essais</a:t>
              </a:r>
            </a:p>
          </p:txBody>
        </p:sp>
        <p:sp>
          <p:nvSpPr>
            <p:cNvPr id="71683" name="Flèche courbée vers la droite 71682"/>
            <p:cNvSpPr/>
            <p:nvPr/>
          </p:nvSpPr>
          <p:spPr>
            <a:xfrm>
              <a:off x="3322396" y="5725958"/>
              <a:ext cx="309598" cy="428099"/>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cxnSp>
          <p:nvCxnSpPr>
            <p:cNvPr id="71688" name="Connecteur droit 71687"/>
            <p:cNvCxnSpPr/>
            <p:nvPr/>
          </p:nvCxnSpPr>
          <p:spPr>
            <a:xfrm flipH="1">
              <a:off x="3643242" y="5909505"/>
              <a:ext cx="8796" cy="370451"/>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64" name="Rectangle 63"/>
          <p:cNvSpPr/>
          <p:nvPr/>
        </p:nvSpPr>
        <p:spPr>
          <a:xfrm>
            <a:off x="3076704" y="14697"/>
            <a:ext cx="5991430" cy="553998"/>
          </a:xfrm>
          <a:prstGeom prst="rect">
            <a:avLst/>
          </a:prstGeom>
          <a:ln>
            <a:solidFill>
              <a:srgbClr val="0000FF"/>
            </a:solidFill>
            <a:prstDash val="dash"/>
          </a:ln>
        </p:spPr>
        <p:txBody>
          <a:bodyPr wrap="square">
            <a:spAutoFit/>
          </a:bodyPr>
          <a:lstStyle/>
          <a:p>
            <a:pPr algn="ctr"/>
            <a:r>
              <a:rPr lang="fr-FR" b="1" kern="0" dirty="0" smtClean="0">
                <a:solidFill>
                  <a:srgbClr val="000099"/>
                </a:solidFill>
                <a:latin typeface="Arial"/>
                <a:ea typeface="Times New Roman"/>
              </a:rPr>
              <a:t>Mise en œuvre de la sous épreuve E32 </a:t>
            </a:r>
          </a:p>
          <a:p>
            <a:pPr algn="ctr"/>
            <a:r>
              <a:rPr lang="fr-FR" sz="1600" b="1" kern="0" dirty="0" smtClean="0">
                <a:solidFill>
                  <a:srgbClr val="000099"/>
                </a:solidFill>
                <a:latin typeface="Arial"/>
                <a:ea typeface="Times New Roman"/>
              </a:rPr>
              <a:t>Exemple de chronologie du déploiement de la démarche</a:t>
            </a:r>
            <a:endParaRPr lang="fr-FR" sz="1600" dirty="0">
              <a:solidFill>
                <a:srgbClr val="000099"/>
              </a:solidFill>
            </a:endParaRPr>
          </a:p>
        </p:txBody>
      </p:sp>
      <p:cxnSp>
        <p:nvCxnSpPr>
          <p:cNvPr id="10" name="Connecteur droit avec flèche 9"/>
          <p:cNvCxnSpPr/>
          <p:nvPr/>
        </p:nvCxnSpPr>
        <p:spPr>
          <a:xfrm flipV="1">
            <a:off x="4512766" y="1360028"/>
            <a:ext cx="2895775" cy="1210126"/>
          </a:xfrm>
          <a:prstGeom prst="straightConnector1">
            <a:avLst/>
          </a:prstGeom>
          <a:ln>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99831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69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69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xEl>
                                              <p:charRg st="25" end="2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1697">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53"/>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6"/>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71706"/>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71702"/>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36"/>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8"/>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71703"/>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71681"/>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6" grpId="0" animBg="1"/>
      <p:bldP spid="7" grpId="0"/>
      <p:bldP spid="29" grpId="0"/>
      <p:bldGraphic spid="8" grpId="0">
        <p:bldAsOne/>
      </p:bldGraphic>
      <p:bldP spid="31" grpId="0" animBg="1"/>
      <p:bldP spid="36" grpId="0"/>
      <p:bldP spid="53" grpId="0"/>
      <p:bldP spid="7168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6"/>
          <p:cNvGrpSpPr>
            <a:grpSpLocks/>
          </p:cNvGrpSpPr>
          <p:nvPr/>
        </p:nvGrpSpPr>
        <p:grpSpPr bwMode="auto">
          <a:xfrm>
            <a:off x="0" y="1842312"/>
            <a:ext cx="7232657" cy="4346575"/>
            <a:chOff x="640" y="1612"/>
            <a:chExt cx="4556" cy="2738"/>
          </a:xfrm>
        </p:grpSpPr>
        <p:grpSp>
          <p:nvGrpSpPr>
            <p:cNvPr id="6" name="Group 7"/>
            <p:cNvGrpSpPr>
              <a:grpSpLocks/>
            </p:cNvGrpSpPr>
            <p:nvPr/>
          </p:nvGrpSpPr>
          <p:grpSpPr bwMode="auto">
            <a:xfrm>
              <a:off x="678" y="3080"/>
              <a:ext cx="4518" cy="1270"/>
              <a:chOff x="614" y="1620"/>
              <a:chExt cx="4518" cy="1270"/>
            </a:xfrm>
          </p:grpSpPr>
          <p:sp>
            <p:nvSpPr>
              <p:cNvPr id="18" name="Rectangle 8"/>
              <p:cNvSpPr>
                <a:spLocks noChangeArrowheads="1"/>
              </p:cNvSpPr>
              <p:nvPr/>
            </p:nvSpPr>
            <p:spPr bwMode="auto">
              <a:xfrm>
                <a:off x="628" y="1852"/>
                <a:ext cx="4504" cy="100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9" name="Rectangle 9"/>
              <p:cNvSpPr>
                <a:spLocks noChangeArrowheads="1"/>
              </p:cNvSpPr>
              <p:nvPr/>
            </p:nvSpPr>
            <p:spPr bwMode="auto">
              <a:xfrm>
                <a:off x="628" y="1620"/>
                <a:ext cx="4504" cy="232"/>
              </a:xfrm>
              <a:prstGeom prst="rect">
                <a:avLst/>
              </a:prstGeom>
              <a:solidFill>
                <a:srgbClr val="FF339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lvl1pPr defTabSz="762000">
                  <a:defRPr>
                    <a:solidFill>
                      <a:schemeClr val="tx1"/>
                    </a:solidFill>
                    <a:latin typeface="Arial" pitchFamily="34" charset="0"/>
                  </a:defRPr>
                </a:lvl1pPr>
                <a:lvl2pPr marL="571500" defTabSz="762000">
                  <a:defRPr>
                    <a:solidFill>
                      <a:schemeClr val="tx1"/>
                    </a:solidFill>
                    <a:latin typeface="Arial" pitchFamily="34" charset="0"/>
                  </a:defRPr>
                </a:lvl2pPr>
                <a:lvl3pPr marL="1143000" defTabSz="762000">
                  <a:defRPr>
                    <a:solidFill>
                      <a:schemeClr val="tx1"/>
                    </a:solidFill>
                    <a:latin typeface="Arial" pitchFamily="34" charset="0"/>
                  </a:defRPr>
                </a:lvl3pPr>
                <a:lvl4pPr marL="1714500" defTabSz="762000">
                  <a:defRPr>
                    <a:solidFill>
                      <a:schemeClr val="tx1"/>
                    </a:solidFill>
                    <a:latin typeface="Arial" pitchFamily="34" charset="0"/>
                  </a:defRPr>
                </a:lvl4pPr>
                <a:lvl5pPr marL="2286000" defTabSz="762000">
                  <a:defRPr>
                    <a:solidFill>
                      <a:schemeClr val="tx1"/>
                    </a:solidFill>
                    <a:latin typeface="Arial" pitchFamily="34" charset="0"/>
                  </a:defRPr>
                </a:lvl5pPr>
                <a:lvl6pPr marL="2743200" defTabSz="762000" fontAlgn="base">
                  <a:spcBef>
                    <a:spcPct val="0"/>
                  </a:spcBef>
                  <a:spcAft>
                    <a:spcPct val="0"/>
                  </a:spcAft>
                  <a:defRPr>
                    <a:solidFill>
                      <a:schemeClr val="tx1"/>
                    </a:solidFill>
                    <a:latin typeface="Arial" pitchFamily="34" charset="0"/>
                  </a:defRPr>
                </a:lvl6pPr>
                <a:lvl7pPr marL="3200400" defTabSz="762000" fontAlgn="base">
                  <a:spcBef>
                    <a:spcPct val="0"/>
                  </a:spcBef>
                  <a:spcAft>
                    <a:spcPct val="0"/>
                  </a:spcAft>
                  <a:defRPr>
                    <a:solidFill>
                      <a:schemeClr val="tx1"/>
                    </a:solidFill>
                    <a:latin typeface="Arial" pitchFamily="34" charset="0"/>
                  </a:defRPr>
                </a:lvl7pPr>
                <a:lvl8pPr marL="3657600" defTabSz="762000" fontAlgn="base">
                  <a:spcBef>
                    <a:spcPct val="0"/>
                  </a:spcBef>
                  <a:spcAft>
                    <a:spcPct val="0"/>
                  </a:spcAft>
                  <a:defRPr>
                    <a:solidFill>
                      <a:schemeClr val="tx1"/>
                    </a:solidFill>
                    <a:latin typeface="Arial" pitchFamily="34" charset="0"/>
                  </a:defRPr>
                </a:lvl8pPr>
                <a:lvl9pPr marL="4114800" defTabSz="762000" fontAlgn="base">
                  <a:spcBef>
                    <a:spcPct val="0"/>
                  </a:spcBef>
                  <a:spcAft>
                    <a:spcPct val="0"/>
                  </a:spcAft>
                  <a:defRPr>
                    <a:solidFill>
                      <a:schemeClr val="tx1"/>
                    </a:solidFill>
                    <a:latin typeface="Arial" pitchFamily="34" charset="0"/>
                  </a:defRPr>
                </a:lvl9pPr>
              </a:lstStyle>
              <a:p>
                <a:pPr algn="ctr"/>
                <a:r>
                  <a:rPr lang="fr-FR" altLang="fr-FR" sz="2000" b="1" dirty="0" smtClean="0">
                    <a:solidFill>
                      <a:schemeClr val="bg1"/>
                    </a:solidFill>
                    <a:latin typeface="Times New Roman" pitchFamily="18" charset="0"/>
                  </a:rPr>
                  <a:t>Travaux dirigés, cours</a:t>
                </a:r>
                <a:endParaRPr lang="fr-FR" altLang="fr-FR" sz="2000" b="1" dirty="0">
                  <a:solidFill>
                    <a:schemeClr val="bg1"/>
                  </a:solidFill>
                  <a:latin typeface="Times New Roman" pitchFamily="18" charset="0"/>
                </a:endParaRPr>
              </a:p>
            </p:txBody>
          </p:sp>
          <p:grpSp>
            <p:nvGrpSpPr>
              <p:cNvPr id="20" name="Group 10"/>
              <p:cNvGrpSpPr>
                <a:grpSpLocks/>
              </p:cNvGrpSpPr>
              <p:nvPr/>
            </p:nvGrpSpPr>
            <p:grpSpPr bwMode="auto">
              <a:xfrm>
                <a:off x="1094" y="1761"/>
                <a:ext cx="1156" cy="932"/>
                <a:chOff x="1094" y="1665"/>
                <a:chExt cx="1156" cy="932"/>
              </a:xfrm>
            </p:grpSpPr>
            <p:grpSp>
              <p:nvGrpSpPr>
                <p:cNvPr id="24" name="Group 11"/>
                <p:cNvGrpSpPr>
                  <a:grpSpLocks/>
                </p:cNvGrpSpPr>
                <p:nvPr/>
              </p:nvGrpSpPr>
              <p:grpSpPr bwMode="auto">
                <a:xfrm>
                  <a:off x="1094" y="1713"/>
                  <a:ext cx="1156" cy="884"/>
                  <a:chOff x="1094" y="1713"/>
                  <a:chExt cx="1156" cy="884"/>
                </a:xfrm>
              </p:grpSpPr>
              <p:sp>
                <p:nvSpPr>
                  <p:cNvPr id="26" name="Rectangle 12"/>
                  <p:cNvSpPr>
                    <a:spLocks noChangeArrowheads="1"/>
                  </p:cNvSpPr>
                  <p:nvPr/>
                </p:nvSpPr>
                <p:spPr bwMode="auto">
                  <a:xfrm>
                    <a:off x="1396" y="1876"/>
                    <a:ext cx="472" cy="376"/>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lvl1pPr defTabSz="762000">
                      <a:defRPr>
                        <a:solidFill>
                          <a:schemeClr val="tx1"/>
                        </a:solidFill>
                        <a:latin typeface="Arial" pitchFamily="34" charset="0"/>
                      </a:defRPr>
                    </a:lvl1pPr>
                    <a:lvl2pPr marL="571500" defTabSz="762000">
                      <a:defRPr>
                        <a:solidFill>
                          <a:schemeClr val="tx1"/>
                        </a:solidFill>
                        <a:latin typeface="Arial" pitchFamily="34" charset="0"/>
                      </a:defRPr>
                    </a:lvl2pPr>
                    <a:lvl3pPr marL="1143000" defTabSz="762000">
                      <a:defRPr>
                        <a:solidFill>
                          <a:schemeClr val="tx1"/>
                        </a:solidFill>
                        <a:latin typeface="Arial" pitchFamily="34" charset="0"/>
                      </a:defRPr>
                    </a:lvl3pPr>
                    <a:lvl4pPr marL="1714500" defTabSz="762000">
                      <a:defRPr>
                        <a:solidFill>
                          <a:schemeClr val="tx1"/>
                        </a:solidFill>
                        <a:latin typeface="Arial" pitchFamily="34" charset="0"/>
                      </a:defRPr>
                    </a:lvl4pPr>
                    <a:lvl5pPr marL="2286000" defTabSz="762000">
                      <a:defRPr>
                        <a:solidFill>
                          <a:schemeClr val="tx1"/>
                        </a:solidFill>
                        <a:latin typeface="Arial" pitchFamily="34" charset="0"/>
                      </a:defRPr>
                    </a:lvl5pPr>
                    <a:lvl6pPr marL="2743200" defTabSz="762000" fontAlgn="base">
                      <a:spcBef>
                        <a:spcPct val="0"/>
                      </a:spcBef>
                      <a:spcAft>
                        <a:spcPct val="0"/>
                      </a:spcAft>
                      <a:defRPr>
                        <a:solidFill>
                          <a:schemeClr val="tx1"/>
                        </a:solidFill>
                        <a:latin typeface="Arial" pitchFamily="34" charset="0"/>
                      </a:defRPr>
                    </a:lvl6pPr>
                    <a:lvl7pPr marL="3200400" defTabSz="762000" fontAlgn="base">
                      <a:spcBef>
                        <a:spcPct val="0"/>
                      </a:spcBef>
                      <a:spcAft>
                        <a:spcPct val="0"/>
                      </a:spcAft>
                      <a:defRPr>
                        <a:solidFill>
                          <a:schemeClr val="tx1"/>
                        </a:solidFill>
                        <a:latin typeface="Arial" pitchFamily="34" charset="0"/>
                      </a:defRPr>
                    </a:lvl7pPr>
                    <a:lvl8pPr marL="3657600" defTabSz="762000" fontAlgn="base">
                      <a:spcBef>
                        <a:spcPct val="0"/>
                      </a:spcBef>
                      <a:spcAft>
                        <a:spcPct val="0"/>
                      </a:spcAft>
                      <a:defRPr>
                        <a:solidFill>
                          <a:schemeClr val="tx1"/>
                        </a:solidFill>
                        <a:latin typeface="Arial" pitchFamily="34" charset="0"/>
                      </a:defRPr>
                    </a:lvl8pPr>
                    <a:lvl9pPr marL="4114800" defTabSz="762000" fontAlgn="base">
                      <a:spcBef>
                        <a:spcPct val="0"/>
                      </a:spcBef>
                      <a:spcAft>
                        <a:spcPct val="0"/>
                      </a:spcAft>
                      <a:defRPr>
                        <a:solidFill>
                          <a:schemeClr val="tx1"/>
                        </a:solidFill>
                        <a:latin typeface="Arial" pitchFamily="34" charset="0"/>
                      </a:defRPr>
                    </a:lvl9pPr>
                  </a:lstStyle>
                  <a:p>
                    <a:pPr algn="ctr"/>
                    <a:r>
                      <a:rPr lang="fr-FR" altLang="fr-FR" sz="2000" b="1">
                        <a:latin typeface="Times New Roman" pitchFamily="18" charset="0"/>
                      </a:rPr>
                      <a:t>FP</a:t>
                    </a:r>
                  </a:p>
                </p:txBody>
              </p:sp>
              <p:sp>
                <p:nvSpPr>
                  <p:cNvPr id="27" name="Line 13"/>
                  <p:cNvSpPr>
                    <a:spLocks noChangeShapeType="1"/>
                  </p:cNvSpPr>
                  <p:nvPr/>
                </p:nvSpPr>
                <p:spPr bwMode="auto">
                  <a:xfrm>
                    <a:off x="1152" y="2064"/>
                    <a:ext cx="24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8" name="Line 14"/>
                  <p:cNvSpPr>
                    <a:spLocks noChangeShapeType="1"/>
                  </p:cNvSpPr>
                  <p:nvPr/>
                </p:nvSpPr>
                <p:spPr bwMode="auto">
                  <a:xfrm>
                    <a:off x="1872" y="1920"/>
                    <a:ext cx="192"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9" name="Line 15"/>
                  <p:cNvSpPr>
                    <a:spLocks noChangeShapeType="1"/>
                  </p:cNvSpPr>
                  <p:nvPr/>
                </p:nvSpPr>
                <p:spPr bwMode="auto">
                  <a:xfrm>
                    <a:off x="1872" y="2064"/>
                    <a:ext cx="336"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0" name="Line 16"/>
                  <p:cNvSpPr>
                    <a:spLocks noChangeShapeType="1"/>
                  </p:cNvSpPr>
                  <p:nvPr/>
                </p:nvSpPr>
                <p:spPr bwMode="auto">
                  <a:xfrm>
                    <a:off x="1872" y="2208"/>
                    <a:ext cx="192"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nvGrpSpPr>
                  <p:cNvPr id="31" name="Group 17"/>
                  <p:cNvGrpSpPr>
                    <a:grpSpLocks/>
                  </p:cNvGrpSpPr>
                  <p:nvPr/>
                </p:nvGrpSpPr>
                <p:grpSpPr bwMode="auto">
                  <a:xfrm>
                    <a:off x="1248" y="2256"/>
                    <a:ext cx="480" cy="144"/>
                    <a:chOff x="1248" y="2256"/>
                    <a:chExt cx="480" cy="144"/>
                  </a:xfrm>
                </p:grpSpPr>
                <p:sp>
                  <p:nvSpPr>
                    <p:cNvPr id="38" name="Line 18"/>
                    <p:cNvSpPr>
                      <a:spLocks noChangeShapeType="1"/>
                    </p:cNvSpPr>
                    <p:nvPr/>
                  </p:nvSpPr>
                  <p:spPr bwMode="auto">
                    <a:xfrm>
                      <a:off x="1728" y="2256"/>
                      <a:ext cx="0" cy="144"/>
                    </a:xfrm>
                    <a:prstGeom prst="line">
                      <a:avLst/>
                    </a:prstGeom>
                    <a:noFill/>
                    <a:ln w="12700">
                      <a:solidFill>
                        <a:schemeClr val="tx1"/>
                      </a:solidFill>
                      <a:round/>
                      <a:headEnd type="stealth" w="med" len="me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9" name="Line 19"/>
                    <p:cNvSpPr>
                      <a:spLocks noChangeShapeType="1"/>
                    </p:cNvSpPr>
                    <p:nvPr/>
                  </p:nvSpPr>
                  <p:spPr bwMode="auto">
                    <a:xfrm flipH="1">
                      <a:off x="1248" y="2400"/>
                      <a:ext cx="48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
                <p:nvSpPr>
                  <p:cNvPr id="32" name="Rectangle 20"/>
                  <p:cNvSpPr>
                    <a:spLocks noChangeArrowheads="1"/>
                  </p:cNvSpPr>
                  <p:nvPr/>
                </p:nvSpPr>
                <p:spPr bwMode="auto">
                  <a:xfrm>
                    <a:off x="1238" y="2193"/>
                    <a:ext cx="604"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defTabSz="762000">
                      <a:defRPr>
                        <a:solidFill>
                          <a:schemeClr val="tx1"/>
                        </a:solidFill>
                        <a:latin typeface="Arial" pitchFamily="34" charset="0"/>
                      </a:defRPr>
                    </a:lvl1pPr>
                    <a:lvl2pPr marL="571500" defTabSz="762000">
                      <a:defRPr>
                        <a:solidFill>
                          <a:schemeClr val="tx1"/>
                        </a:solidFill>
                        <a:latin typeface="Arial" pitchFamily="34" charset="0"/>
                      </a:defRPr>
                    </a:lvl2pPr>
                    <a:lvl3pPr marL="1143000" defTabSz="762000">
                      <a:defRPr>
                        <a:solidFill>
                          <a:schemeClr val="tx1"/>
                        </a:solidFill>
                        <a:latin typeface="Arial" pitchFamily="34" charset="0"/>
                      </a:defRPr>
                    </a:lvl3pPr>
                    <a:lvl4pPr marL="1714500" defTabSz="762000">
                      <a:defRPr>
                        <a:solidFill>
                          <a:schemeClr val="tx1"/>
                        </a:solidFill>
                        <a:latin typeface="Arial" pitchFamily="34" charset="0"/>
                      </a:defRPr>
                    </a:lvl4pPr>
                    <a:lvl5pPr marL="2286000" defTabSz="762000">
                      <a:defRPr>
                        <a:solidFill>
                          <a:schemeClr val="tx1"/>
                        </a:solidFill>
                        <a:latin typeface="Arial" pitchFamily="34" charset="0"/>
                      </a:defRPr>
                    </a:lvl5pPr>
                    <a:lvl6pPr marL="2743200" defTabSz="762000" fontAlgn="base">
                      <a:spcBef>
                        <a:spcPct val="0"/>
                      </a:spcBef>
                      <a:spcAft>
                        <a:spcPct val="0"/>
                      </a:spcAft>
                      <a:defRPr>
                        <a:solidFill>
                          <a:schemeClr val="tx1"/>
                        </a:solidFill>
                        <a:latin typeface="Arial" pitchFamily="34" charset="0"/>
                      </a:defRPr>
                    </a:lvl6pPr>
                    <a:lvl7pPr marL="3200400" defTabSz="762000" fontAlgn="base">
                      <a:spcBef>
                        <a:spcPct val="0"/>
                      </a:spcBef>
                      <a:spcAft>
                        <a:spcPct val="0"/>
                      </a:spcAft>
                      <a:defRPr>
                        <a:solidFill>
                          <a:schemeClr val="tx1"/>
                        </a:solidFill>
                        <a:latin typeface="Arial" pitchFamily="34" charset="0"/>
                      </a:defRPr>
                    </a:lvl7pPr>
                    <a:lvl8pPr marL="3657600" defTabSz="762000" fontAlgn="base">
                      <a:spcBef>
                        <a:spcPct val="0"/>
                      </a:spcBef>
                      <a:spcAft>
                        <a:spcPct val="0"/>
                      </a:spcAft>
                      <a:defRPr>
                        <a:solidFill>
                          <a:schemeClr val="tx1"/>
                        </a:solidFill>
                        <a:latin typeface="Arial" pitchFamily="34" charset="0"/>
                      </a:defRPr>
                    </a:lvl8pPr>
                    <a:lvl9pPr marL="4114800" defTabSz="762000" fontAlgn="base">
                      <a:spcBef>
                        <a:spcPct val="0"/>
                      </a:spcBef>
                      <a:spcAft>
                        <a:spcPct val="0"/>
                      </a:spcAft>
                      <a:defRPr>
                        <a:solidFill>
                          <a:schemeClr val="tx1"/>
                        </a:solidFill>
                        <a:latin typeface="Arial" pitchFamily="34" charset="0"/>
                      </a:defRPr>
                    </a:lvl9pPr>
                  </a:lstStyle>
                  <a:p>
                    <a:r>
                      <a:rPr lang="fr-FR" altLang="fr-FR" sz="1800">
                        <a:latin typeface="Times New Roman" pitchFamily="18" charset="0"/>
                      </a:rPr>
                      <a:t>Sous</a:t>
                    </a:r>
                  </a:p>
                  <a:p>
                    <a:r>
                      <a:rPr lang="fr-FR" altLang="fr-FR" sz="1800">
                        <a:latin typeface="Times New Roman" pitchFamily="18" charset="0"/>
                      </a:rPr>
                      <a:t>Système</a:t>
                    </a:r>
                  </a:p>
                </p:txBody>
              </p:sp>
              <p:sp>
                <p:nvSpPr>
                  <p:cNvPr id="33" name="Rectangle 21"/>
                  <p:cNvSpPr>
                    <a:spLocks noChangeArrowheads="1"/>
                  </p:cNvSpPr>
                  <p:nvPr/>
                </p:nvSpPr>
                <p:spPr bwMode="auto">
                  <a:xfrm>
                    <a:off x="1094" y="1857"/>
                    <a:ext cx="20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defTabSz="762000">
                      <a:defRPr>
                        <a:solidFill>
                          <a:schemeClr val="tx1"/>
                        </a:solidFill>
                        <a:latin typeface="Arial" pitchFamily="34" charset="0"/>
                      </a:defRPr>
                    </a:lvl1pPr>
                    <a:lvl2pPr marL="571500" defTabSz="762000">
                      <a:defRPr>
                        <a:solidFill>
                          <a:schemeClr val="tx1"/>
                        </a:solidFill>
                        <a:latin typeface="Arial" pitchFamily="34" charset="0"/>
                      </a:defRPr>
                    </a:lvl2pPr>
                    <a:lvl3pPr marL="1143000" defTabSz="762000">
                      <a:defRPr>
                        <a:solidFill>
                          <a:schemeClr val="tx1"/>
                        </a:solidFill>
                        <a:latin typeface="Arial" pitchFamily="34" charset="0"/>
                      </a:defRPr>
                    </a:lvl3pPr>
                    <a:lvl4pPr marL="1714500" defTabSz="762000">
                      <a:defRPr>
                        <a:solidFill>
                          <a:schemeClr val="tx1"/>
                        </a:solidFill>
                        <a:latin typeface="Arial" pitchFamily="34" charset="0"/>
                      </a:defRPr>
                    </a:lvl4pPr>
                    <a:lvl5pPr marL="2286000" defTabSz="762000">
                      <a:defRPr>
                        <a:solidFill>
                          <a:schemeClr val="tx1"/>
                        </a:solidFill>
                        <a:latin typeface="Arial" pitchFamily="34" charset="0"/>
                      </a:defRPr>
                    </a:lvl5pPr>
                    <a:lvl6pPr marL="2743200" defTabSz="762000" fontAlgn="base">
                      <a:spcBef>
                        <a:spcPct val="0"/>
                      </a:spcBef>
                      <a:spcAft>
                        <a:spcPct val="0"/>
                      </a:spcAft>
                      <a:defRPr>
                        <a:solidFill>
                          <a:schemeClr val="tx1"/>
                        </a:solidFill>
                        <a:latin typeface="Arial" pitchFamily="34" charset="0"/>
                      </a:defRPr>
                    </a:lvl6pPr>
                    <a:lvl7pPr marL="3200400" defTabSz="762000" fontAlgn="base">
                      <a:spcBef>
                        <a:spcPct val="0"/>
                      </a:spcBef>
                      <a:spcAft>
                        <a:spcPct val="0"/>
                      </a:spcAft>
                      <a:defRPr>
                        <a:solidFill>
                          <a:schemeClr val="tx1"/>
                        </a:solidFill>
                        <a:latin typeface="Arial" pitchFamily="34" charset="0"/>
                      </a:defRPr>
                    </a:lvl7pPr>
                    <a:lvl8pPr marL="3657600" defTabSz="762000" fontAlgn="base">
                      <a:spcBef>
                        <a:spcPct val="0"/>
                      </a:spcBef>
                      <a:spcAft>
                        <a:spcPct val="0"/>
                      </a:spcAft>
                      <a:defRPr>
                        <a:solidFill>
                          <a:schemeClr val="tx1"/>
                        </a:solidFill>
                        <a:latin typeface="Arial" pitchFamily="34" charset="0"/>
                      </a:defRPr>
                    </a:lvl8pPr>
                    <a:lvl9pPr marL="4114800" defTabSz="762000" fontAlgn="base">
                      <a:spcBef>
                        <a:spcPct val="0"/>
                      </a:spcBef>
                      <a:spcAft>
                        <a:spcPct val="0"/>
                      </a:spcAft>
                      <a:defRPr>
                        <a:solidFill>
                          <a:schemeClr val="tx1"/>
                        </a:solidFill>
                        <a:latin typeface="Arial" pitchFamily="34" charset="0"/>
                      </a:defRPr>
                    </a:lvl9pPr>
                  </a:lstStyle>
                  <a:p>
                    <a:r>
                      <a:rPr lang="fr-FR" altLang="fr-FR" sz="1800">
                        <a:latin typeface="Times New Roman" pitchFamily="18" charset="0"/>
                      </a:rPr>
                      <a:t>E</a:t>
                    </a:r>
                  </a:p>
                </p:txBody>
              </p:sp>
              <p:sp>
                <p:nvSpPr>
                  <p:cNvPr id="34" name="Rectangle 22"/>
                  <p:cNvSpPr>
                    <a:spLocks noChangeArrowheads="1"/>
                  </p:cNvSpPr>
                  <p:nvPr/>
                </p:nvSpPr>
                <p:spPr bwMode="auto">
                  <a:xfrm>
                    <a:off x="1862" y="1713"/>
                    <a:ext cx="16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defTabSz="762000">
                      <a:defRPr>
                        <a:solidFill>
                          <a:schemeClr val="tx1"/>
                        </a:solidFill>
                        <a:latin typeface="Arial" pitchFamily="34" charset="0"/>
                      </a:defRPr>
                    </a:lvl1pPr>
                    <a:lvl2pPr marL="571500" defTabSz="762000">
                      <a:defRPr>
                        <a:solidFill>
                          <a:schemeClr val="tx1"/>
                        </a:solidFill>
                        <a:latin typeface="Arial" pitchFamily="34" charset="0"/>
                      </a:defRPr>
                    </a:lvl2pPr>
                    <a:lvl3pPr marL="1143000" defTabSz="762000">
                      <a:defRPr>
                        <a:solidFill>
                          <a:schemeClr val="tx1"/>
                        </a:solidFill>
                        <a:latin typeface="Arial" pitchFamily="34" charset="0"/>
                      </a:defRPr>
                    </a:lvl3pPr>
                    <a:lvl4pPr marL="1714500" defTabSz="762000">
                      <a:defRPr>
                        <a:solidFill>
                          <a:schemeClr val="tx1"/>
                        </a:solidFill>
                        <a:latin typeface="Arial" pitchFamily="34" charset="0"/>
                      </a:defRPr>
                    </a:lvl4pPr>
                    <a:lvl5pPr marL="2286000" defTabSz="762000">
                      <a:defRPr>
                        <a:solidFill>
                          <a:schemeClr val="tx1"/>
                        </a:solidFill>
                        <a:latin typeface="Arial" pitchFamily="34" charset="0"/>
                      </a:defRPr>
                    </a:lvl5pPr>
                    <a:lvl6pPr marL="2743200" defTabSz="762000" fontAlgn="base">
                      <a:spcBef>
                        <a:spcPct val="0"/>
                      </a:spcBef>
                      <a:spcAft>
                        <a:spcPct val="0"/>
                      </a:spcAft>
                      <a:defRPr>
                        <a:solidFill>
                          <a:schemeClr val="tx1"/>
                        </a:solidFill>
                        <a:latin typeface="Arial" pitchFamily="34" charset="0"/>
                      </a:defRPr>
                    </a:lvl6pPr>
                    <a:lvl7pPr marL="3200400" defTabSz="762000" fontAlgn="base">
                      <a:spcBef>
                        <a:spcPct val="0"/>
                      </a:spcBef>
                      <a:spcAft>
                        <a:spcPct val="0"/>
                      </a:spcAft>
                      <a:defRPr>
                        <a:solidFill>
                          <a:schemeClr val="tx1"/>
                        </a:solidFill>
                        <a:latin typeface="Arial" pitchFamily="34" charset="0"/>
                      </a:defRPr>
                    </a:lvl7pPr>
                    <a:lvl8pPr marL="3657600" defTabSz="762000" fontAlgn="base">
                      <a:spcBef>
                        <a:spcPct val="0"/>
                      </a:spcBef>
                      <a:spcAft>
                        <a:spcPct val="0"/>
                      </a:spcAft>
                      <a:defRPr>
                        <a:solidFill>
                          <a:schemeClr val="tx1"/>
                        </a:solidFill>
                        <a:latin typeface="Arial" pitchFamily="34" charset="0"/>
                      </a:defRPr>
                    </a:lvl8pPr>
                    <a:lvl9pPr marL="4114800" defTabSz="762000" fontAlgn="base">
                      <a:spcBef>
                        <a:spcPct val="0"/>
                      </a:spcBef>
                      <a:spcAft>
                        <a:spcPct val="0"/>
                      </a:spcAft>
                      <a:defRPr>
                        <a:solidFill>
                          <a:schemeClr val="tx1"/>
                        </a:solidFill>
                        <a:latin typeface="Arial" pitchFamily="34" charset="0"/>
                      </a:defRPr>
                    </a:lvl9pPr>
                  </a:lstStyle>
                  <a:p>
                    <a:r>
                      <a:rPr lang="fr-FR" altLang="fr-FR" sz="1800">
                        <a:latin typeface="Times New Roman" pitchFamily="18" charset="0"/>
                      </a:rPr>
                      <a:t>r</a:t>
                    </a:r>
                  </a:p>
                </p:txBody>
              </p:sp>
              <p:sp>
                <p:nvSpPr>
                  <p:cNvPr id="35" name="Rectangle 23"/>
                  <p:cNvSpPr>
                    <a:spLocks noChangeArrowheads="1"/>
                  </p:cNvSpPr>
                  <p:nvPr/>
                </p:nvSpPr>
                <p:spPr bwMode="auto">
                  <a:xfrm>
                    <a:off x="2054" y="1857"/>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defTabSz="762000">
                      <a:defRPr>
                        <a:solidFill>
                          <a:schemeClr val="tx1"/>
                        </a:solidFill>
                        <a:latin typeface="Arial" pitchFamily="34" charset="0"/>
                      </a:defRPr>
                    </a:lvl1pPr>
                    <a:lvl2pPr marL="571500" defTabSz="762000">
                      <a:defRPr>
                        <a:solidFill>
                          <a:schemeClr val="tx1"/>
                        </a:solidFill>
                        <a:latin typeface="Arial" pitchFamily="34" charset="0"/>
                      </a:defRPr>
                    </a:lvl2pPr>
                    <a:lvl3pPr marL="1143000" defTabSz="762000">
                      <a:defRPr>
                        <a:solidFill>
                          <a:schemeClr val="tx1"/>
                        </a:solidFill>
                        <a:latin typeface="Arial" pitchFamily="34" charset="0"/>
                      </a:defRPr>
                    </a:lvl3pPr>
                    <a:lvl4pPr marL="1714500" defTabSz="762000">
                      <a:defRPr>
                        <a:solidFill>
                          <a:schemeClr val="tx1"/>
                        </a:solidFill>
                        <a:latin typeface="Arial" pitchFamily="34" charset="0"/>
                      </a:defRPr>
                    </a:lvl4pPr>
                    <a:lvl5pPr marL="2286000" defTabSz="762000">
                      <a:defRPr>
                        <a:solidFill>
                          <a:schemeClr val="tx1"/>
                        </a:solidFill>
                        <a:latin typeface="Arial" pitchFamily="34" charset="0"/>
                      </a:defRPr>
                    </a:lvl5pPr>
                    <a:lvl6pPr marL="2743200" defTabSz="762000" fontAlgn="base">
                      <a:spcBef>
                        <a:spcPct val="0"/>
                      </a:spcBef>
                      <a:spcAft>
                        <a:spcPct val="0"/>
                      </a:spcAft>
                      <a:defRPr>
                        <a:solidFill>
                          <a:schemeClr val="tx1"/>
                        </a:solidFill>
                        <a:latin typeface="Arial" pitchFamily="34" charset="0"/>
                      </a:defRPr>
                    </a:lvl6pPr>
                    <a:lvl7pPr marL="3200400" defTabSz="762000" fontAlgn="base">
                      <a:spcBef>
                        <a:spcPct val="0"/>
                      </a:spcBef>
                      <a:spcAft>
                        <a:spcPct val="0"/>
                      </a:spcAft>
                      <a:defRPr>
                        <a:solidFill>
                          <a:schemeClr val="tx1"/>
                        </a:solidFill>
                        <a:latin typeface="Arial" pitchFamily="34" charset="0"/>
                      </a:defRPr>
                    </a:lvl7pPr>
                    <a:lvl8pPr marL="3657600" defTabSz="762000" fontAlgn="base">
                      <a:spcBef>
                        <a:spcPct val="0"/>
                      </a:spcBef>
                      <a:spcAft>
                        <a:spcPct val="0"/>
                      </a:spcAft>
                      <a:defRPr>
                        <a:solidFill>
                          <a:schemeClr val="tx1"/>
                        </a:solidFill>
                        <a:latin typeface="Arial" pitchFamily="34" charset="0"/>
                      </a:defRPr>
                    </a:lvl8pPr>
                    <a:lvl9pPr marL="4114800" defTabSz="762000" fontAlgn="base">
                      <a:spcBef>
                        <a:spcPct val="0"/>
                      </a:spcBef>
                      <a:spcAft>
                        <a:spcPct val="0"/>
                      </a:spcAft>
                      <a:defRPr>
                        <a:solidFill>
                          <a:schemeClr val="tx1"/>
                        </a:solidFill>
                        <a:latin typeface="Arial" pitchFamily="34" charset="0"/>
                      </a:defRPr>
                    </a:lvl9pPr>
                  </a:lstStyle>
                  <a:p>
                    <a:r>
                      <a:rPr lang="fr-FR" altLang="fr-FR" sz="1800">
                        <a:latin typeface="Times New Roman" pitchFamily="18" charset="0"/>
                      </a:rPr>
                      <a:t>S</a:t>
                    </a:r>
                  </a:p>
                </p:txBody>
              </p:sp>
              <p:sp>
                <p:nvSpPr>
                  <p:cNvPr id="36" name="Rectangle 24"/>
                  <p:cNvSpPr>
                    <a:spLocks noChangeArrowheads="1"/>
                  </p:cNvSpPr>
                  <p:nvPr/>
                </p:nvSpPr>
                <p:spPr bwMode="auto">
                  <a:xfrm>
                    <a:off x="1862" y="2049"/>
                    <a:ext cx="15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defTabSz="762000">
                      <a:defRPr>
                        <a:solidFill>
                          <a:schemeClr val="tx1"/>
                        </a:solidFill>
                        <a:latin typeface="Arial" pitchFamily="34" charset="0"/>
                      </a:defRPr>
                    </a:lvl1pPr>
                    <a:lvl2pPr marL="571500" defTabSz="762000">
                      <a:defRPr>
                        <a:solidFill>
                          <a:schemeClr val="tx1"/>
                        </a:solidFill>
                        <a:latin typeface="Arial" pitchFamily="34" charset="0"/>
                      </a:defRPr>
                    </a:lvl2pPr>
                    <a:lvl3pPr marL="1143000" defTabSz="762000">
                      <a:defRPr>
                        <a:solidFill>
                          <a:schemeClr val="tx1"/>
                        </a:solidFill>
                        <a:latin typeface="Arial" pitchFamily="34" charset="0"/>
                      </a:defRPr>
                    </a:lvl3pPr>
                    <a:lvl4pPr marL="1714500" defTabSz="762000">
                      <a:defRPr>
                        <a:solidFill>
                          <a:schemeClr val="tx1"/>
                        </a:solidFill>
                        <a:latin typeface="Arial" pitchFamily="34" charset="0"/>
                      </a:defRPr>
                    </a:lvl4pPr>
                    <a:lvl5pPr marL="2286000" defTabSz="762000">
                      <a:defRPr>
                        <a:solidFill>
                          <a:schemeClr val="tx1"/>
                        </a:solidFill>
                        <a:latin typeface="Arial" pitchFamily="34" charset="0"/>
                      </a:defRPr>
                    </a:lvl5pPr>
                    <a:lvl6pPr marL="2743200" defTabSz="762000" fontAlgn="base">
                      <a:spcBef>
                        <a:spcPct val="0"/>
                      </a:spcBef>
                      <a:spcAft>
                        <a:spcPct val="0"/>
                      </a:spcAft>
                      <a:defRPr>
                        <a:solidFill>
                          <a:schemeClr val="tx1"/>
                        </a:solidFill>
                        <a:latin typeface="Arial" pitchFamily="34" charset="0"/>
                      </a:defRPr>
                    </a:lvl6pPr>
                    <a:lvl7pPr marL="3200400" defTabSz="762000" fontAlgn="base">
                      <a:spcBef>
                        <a:spcPct val="0"/>
                      </a:spcBef>
                      <a:spcAft>
                        <a:spcPct val="0"/>
                      </a:spcAft>
                      <a:defRPr>
                        <a:solidFill>
                          <a:schemeClr val="tx1"/>
                        </a:solidFill>
                        <a:latin typeface="Arial" pitchFamily="34" charset="0"/>
                      </a:defRPr>
                    </a:lvl7pPr>
                    <a:lvl8pPr marL="3657600" defTabSz="762000" fontAlgn="base">
                      <a:spcBef>
                        <a:spcPct val="0"/>
                      </a:spcBef>
                      <a:spcAft>
                        <a:spcPct val="0"/>
                      </a:spcAft>
                      <a:defRPr>
                        <a:solidFill>
                          <a:schemeClr val="tx1"/>
                        </a:solidFill>
                        <a:latin typeface="Arial" pitchFamily="34" charset="0"/>
                      </a:defRPr>
                    </a:lvl8pPr>
                    <a:lvl9pPr marL="4114800" defTabSz="762000" fontAlgn="base">
                      <a:spcBef>
                        <a:spcPct val="0"/>
                      </a:spcBef>
                      <a:spcAft>
                        <a:spcPct val="0"/>
                      </a:spcAft>
                      <a:defRPr>
                        <a:solidFill>
                          <a:schemeClr val="tx1"/>
                        </a:solidFill>
                        <a:latin typeface="Arial" pitchFamily="34" charset="0"/>
                      </a:defRPr>
                    </a:lvl9pPr>
                  </a:lstStyle>
                  <a:p>
                    <a:r>
                      <a:rPr lang="fr-FR" altLang="fr-FR" sz="1800">
                        <a:latin typeface="Times New Roman" pitchFamily="18" charset="0"/>
                      </a:rPr>
                      <a:t>i</a:t>
                    </a:r>
                  </a:p>
                </p:txBody>
              </p:sp>
              <p:sp>
                <p:nvSpPr>
                  <p:cNvPr id="37" name="Line 25"/>
                  <p:cNvSpPr>
                    <a:spLocks noChangeShapeType="1"/>
                  </p:cNvSpPr>
                  <p:nvPr/>
                </p:nvSpPr>
                <p:spPr bwMode="auto">
                  <a:xfrm>
                    <a:off x="1632" y="1728"/>
                    <a:ext cx="0" cy="144"/>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
              <p:nvSpPr>
                <p:cNvPr id="25" name="Rectangle 26"/>
                <p:cNvSpPr>
                  <a:spLocks noChangeArrowheads="1"/>
                </p:cNvSpPr>
                <p:nvPr/>
              </p:nvSpPr>
              <p:spPr bwMode="auto">
                <a:xfrm>
                  <a:off x="1478" y="1665"/>
                  <a:ext cx="18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defTabSz="762000">
                    <a:defRPr>
                      <a:solidFill>
                        <a:schemeClr val="tx1"/>
                      </a:solidFill>
                      <a:latin typeface="Arial" pitchFamily="34" charset="0"/>
                    </a:defRPr>
                  </a:lvl1pPr>
                  <a:lvl2pPr marL="571500" defTabSz="762000">
                    <a:defRPr>
                      <a:solidFill>
                        <a:schemeClr val="tx1"/>
                      </a:solidFill>
                      <a:latin typeface="Arial" pitchFamily="34" charset="0"/>
                    </a:defRPr>
                  </a:lvl2pPr>
                  <a:lvl3pPr marL="1143000" defTabSz="762000">
                    <a:defRPr>
                      <a:solidFill>
                        <a:schemeClr val="tx1"/>
                      </a:solidFill>
                      <a:latin typeface="Arial" pitchFamily="34" charset="0"/>
                    </a:defRPr>
                  </a:lvl3pPr>
                  <a:lvl4pPr marL="1714500" defTabSz="762000">
                    <a:defRPr>
                      <a:solidFill>
                        <a:schemeClr val="tx1"/>
                      </a:solidFill>
                      <a:latin typeface="Arial" pitchFamily="34" charset="0"/>
                    </a:defRPr>
                  </a:lvl4pPr>
                  <a:lvl5pPr marL="2286000" defTabSz="762000">
                    <a:defRPr>
                      <a:solidFill>
                        <a:schemeClr val="tx1"/>
                      </a:solidFill>
                      <a:latin typeface="Arial" pitchFamily="34" charset="0"/>
                    </a:defRPr>
                  </a:lvl5pPr>
                  <a:lvl6pPr marL="2743200" defTabSz="762000" fontAlgn="base">
                    <a:spcBef>
                      <a:spcPct val="0"/>
                    </a:spcBef>
                    <a:spcAft>
                      <a:spcPct val="0"/>
                    </a:spcAft>
                    <a:defRPr>
                      <a:solidFill>
                        <a:schemeClr val="tx1"/>
                      </a:solidFill>
                      <a:latin typeface="Arial" pitchFamily="34" charset="0"/>
                    </a:defRPr>
                  </a:lvl6pPr>
                  <a:lvl7pPr marL="3200400" defTabSz="762000" fontAlgn="base">
                    <a:spcBef>
                      <a:spcPct val="0"/>
                    </a:spcBef>
                    <a:spcAft>
                      <a:spcPct val="0"/>
                    </a:spcAft>
                    <a:defRPr>
                      <a:solidFill>
                        <a:schemeClr val="tx1"/>
                      </a:solidFill>
                      <a:latin typeface="Arial" pitchFamily="34" charset="0"/>
                    </a:defRPr>
                  </a:lvl7pPr>
                  <a:lvl8pPr marL="3657600" defTabSz="762000" fontAlgn="base">
                    <a:spcBef>
                      <a:spcPct val="0"/>
                    </a:spcBef>
                    <a:spcAft>
                      <a:spcPct val="0"/>
                    </a:spcAft>
                    <a:defRPr>
                      <a:solidFill>
                        <a:schemeClr val="tx1"/>
                      </a:solidFill>
                      <a:latin typeface="Arial" pitchFamily="34" charset="0"/>
                    </a:defRPr>
                  </a:lvl8pPr>
                  <a:lvl9pPr marL="4114800" defTabSz="762000" fontAlgn="base">
                    <a:spcBef>
                      <a:spcPct val="0"/>
                    </a:spcBef>
                    <a:spcAft>
                      <a:spcPct val="0"/>
                    </a:spcAft>
                    <a:defRPr>
                      <a:solidFill>
                        <a:schemeClr val="tx1"/>
                      </a:solidFill>
                      <a:latin typeface="Arial" pitchFamily="34" charset="0"/>
                    </a:defRPr>
                  </a:lvl9pPr>
                </a:lstStyle>
                <a:p>
                  <a:r>
                    <a:rPr lang="fr-FR" altLang="fr-FR" sz="1800">
                      <a:latin typeface="Times New Roman" pitchFamily="18" charset="0"/>
                    </a:rPr>
                    <a:t>e</a:t>
                  </a:r>
                </a:p>
              </p:txBody>
            </p:sp>
          </p:grpSp>
          <p:sp>
            <p:nvSpPr>
              <p:cNvPr id="21" name="Rectangle 27"/>
              <p:cNvSpPr>
                <a:spLocks noChangeArrowheads="1"/>
              </p:cNvSpPr>
              <p:nvPr/>
            </p:nvSpPr>
            <p:spPr bwMode="auto">
              <a:xfrm>
                <a:off x="614" y="2592"/>
                <a:ext cx="243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defTabSz="762000">
                  <a:defRPr>
                    <a:solidFill>
                      <a:schemeClr val="tx1"/>
                    </a:solidFill>
                    <a:latin typeface="Arial" pitchFamily="34" charset="0"/>
                  </a:defRPr>
                </a:lvl1pPr>
                <a:lvl2pPr marL="571500" defTabSz="762000">
                  <a:defRPr>
                    <a:solidFill>
                      <a:schemeClr val="tx1"/>
                    </a:solidFill>
                    <a:latin typeface="Arial" pitchFamily="34" charset="0"/>
                  </a:defRPr>
                </a:lvl2pPr>
                <a:lvl3pPr marL="1143000" defTabSz="762000">
                  <a:defRPr>
                    <a:solidFill>
                      <a:schemeClr val="tx1"/>
                    </a:solidFill>
                    <a:latin typeface="Arial" pitchFamily="34" charset="0"/>
                  </a:defRPr>
                </a:lvl3pPr>
                <a:lvl4pPr marL="1714500" defTabSz="762000">
                  <a:defRPr>
                    <a:solidFill>
                      <a:schemeClr val="tx1"/>
                    </a:solidFill>
                    <a:latin typeface="Arial" pitchFamily="34" charset="0"/>
                  </a:defRPr>
                </a:lvl4pPr>
                <a:lvl5pPr marL="2286000" defTabSz="762000">
                  <a:defRPr>
                    <a:solidFill>
                      <a:schemeClr val="tx1"/>
                    </a:solidFill>
                    <a:latin typeface="Arial" pitchFamily="34" charset="0"/>
                  </a:defRPr>
                </a:lvl5pPr>
                <a:lvl6pPr marL="2743200" defTabSz="762000" fontAlgn="base">
                  <a:spcBef>
                    <a:spcPct val="0"/>
                  </a:spcBef>
                  <a:spcAft>
                    <a:spcPct val="0"/>
                  </a:spcAft>
                  <a:defRPr>
                    <a:solidFill>
                      <a:schemeClr val="tx1"/>
                    </a:solidFill>
                    <a:latin typeface="Arial" pitchFamily="34" charset="0"/>
                  </a:defRPr>
                </a:lvl6pPr>
                <a:lvl7pPr marL="3200400" defTabSz="762000" fontAlgn="base">
                  <a:spcBef>
                    <a:spcPct val="0"/>
                  </a:spcBef>
                  <a:spcAft>
                    <a:spcPct val="0"/>
                  </a:spcAft>
                  <a:defRPr>
                    <a:solidFill>
                      <a:schemeClr val="tx1"/>
                    </a:solidFill>
                    <a:latin typeface="Arial" pitchFamily="34" charset="0"/>
                  </a:defRPr>
                </a:lvl7pPr>
                <a:lvl8pPr marL="3657600" defTabSz="762000" fontAlgn="base">
                  <a:spcBef>
                    <a:spcPct val="0"/>
                  </a:spcBef>
                  <a:spcAft>
                    <a:spcPct val="0"/>
                  </a:spcAft>
                  <a:defRPr>
                    <a:solidFill>
                      <a:schemeClr val="tx1"/>
                    </a:solidFill>
                    <a:latin typeface="Arial" pitchFamily="34" charset="0"/>
                  </a:defRPr>
                </a:lvl8pPr>
                <a:lvl9pPr marL="4114800" defTabSz="762000" fontAlgn="base">
                  <a:spcBef>
                    <a:spcPct val="0"/>
                  </a:spcBef>
                  <a:spcAft>
                    <a:spcPct val="0"/>
                  </a:spcAft>
                  <a:defRPr>
                    <a:solidFill>
                      <a:schemeClr val="tx1"/>
                    </a:solidFill>
                    <a:latin typeface="Arial" pitchFamily="34" charset="0"/>
                  </a:defRPr>
                </a:lvl9pPr>
              </a:lstStyle>
              <a:p>
                <a:r>
                  <a:rPr lang="fr-FR" altLang="fr-FR" sz="1800">
                    <a:latin typeface="Times New Roman" pitchFamily="18" charset="0"/>
                  </a:rPr>
                  <a:t>Fonction principale, identification</a:t>
                </a:r>
              </a:p>
            </p:txBody>
          </p:sp>
          <p:sp>
            <p:nvSpPr>
              <p:cNvPr id="22" name="Rectangle 28"/>
              <p:cNvSpPr>
                <a:spLocks noChangeArrowheads="1"/>
              </p:cNvSpPr>
              <p:nvPr/>
            </p:nvSpPr>
            <p:spPr bwMode="auto">
              <a:xfrm>
                <a:off x="2870" y="1843"/>
                <a:ext cx="2137" cy="1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defTabSz="762000">
                  <a:defRPr>
                    <a:solidFill>
                      <a:schemeClr val="tx1"/>
                    </a:solidFill>
                    <a:latin typeface="Arial" pitchFamily="34" charset="0"/>
                  </a:defRPr>
                </a:lvl1pPr>
                <a:lvl2pPr marL="571500" defTabSz="762000">
                  <a:defRPr>
                    <a:solidFill>
                      <a:schemeClr val="tx1"/>
                    </a:solidFill>
                    <a:latin typeface="Arial" pitchFamily="34" charset="0"/>
                  </a:defRPr>
                </a:lvl2pPr>
                <a:lvl3pPr marL="1143000" defTabSz="762000">
                  <a:defRPr>
                    <a:solidFill>
                      <a:schemeClr val="tx1"/>
                    </a:solidFill>
                    <a:latin typeface="Arial" pitchFamily="34" charset="0"/>
                  </a:defRPr>
                </a:lvl3pPr>
                <a:lvl4pPr marL="1714500" defTabSz="762000">
                  <a:defRPr>
                    <a:solidFill>
                      <a:schemeClr val="tx1"/>
                    </a:solidFill>
                    <a:latin typeface="Arial" pitchFamily="34" charset="0"/>
                  </a:defRPr>
                </a:lvl4pPr>
                <a:lvl5pPr marL="2286000" defTabSz="762000">
                  <a:defRPr>
                    <a:solidFill>
                      <a:schemeClr val="tx1"/>
                    </a:solidFill>
                    <a:latin typeface="Arial" pitchFamily="34" charset="0"/>
                  </a:defRPr>
                </a:lvl5pPr>
                <a:lvl6pPr marL="2743200" defTabSz="762000" fontAlgn="base">
                  <a:spcBef>
                    <a:spcPct val="0"/>
                  </a:spcBef>
                  <a:spcAft>
                    <a:spcPct val="0"/>
                  </a:spcAft>
                  <a:defRPr>
                    <a:solidFill>
                      <a:schemeClr val="tx1"/>
                    </a:solidFill>
                    <a:latin typeface="Arial" pitchFamily="34" charset="0"/>
                  </a:defRPr>
                </a:lvl6pPr>
                <a:lvl7pPr marL="3200400" defTabSz="762000" fontAlgn="base">
                  <a:spcBef>
                    <a:spcPct val="0"/>
                  </a:spcBef>
                  <a:spcAft>
                    <a:spcPct val="0"/>
                  </a:spcAft>
                  <a:defRPr>
                    <a:solidFill>
                      <a:schemeClr val="tx1"/>
                    </a:solidFill>
                    <a:latin typeface="Arial" pitchFamily="34" charset="0"/>
                  </a:defRPr>
                </a:lvl7pPr>
                <a:lvl8pPr marL="3657600" defTabSz="762000" fontAlgn="base">
                  <a:spcBef>
                    <a:spcPct val="0"/>
                  </a:spcBef>
                  <a:spcAft>
                    <a:spcPct val="0"/>
                  </a:spcAft>
                  <a:defRPr>
                    <a:solidFill>
                      <a:schemeClr val="tx1"/>
                    </a:solidFill>
                    <a:latin typeface="Arial" pitchFamily="34" charset="0"/>
                  </a:defRPr>
                </a:lvl8pPr>
                <a:lvl9pPr marL="4114800" defTabSz="762000" fontAlgn="base">
                  <a:spcBef>
                    <a:spcPct val="0"/>
                  </a:spcBef>
                  <a:spcAft>
                    <a:spcPct val="0"/>
                  </a:spcAft>
                  <a:defRPr>
                    <a:solidFill>
                      <a:schemeClr val="tx1"/>
                    </a:solidFill>
                    <a:latin typeface="Arial" pitchFamily="34" charset="0"/>
                  </a:defRPr>
                </a:lvl9pPr>
              </a:lstStyle>
              <a:p>
                <a:r>
                  <a:rPr lang="fr-FR" altLang="fr-FR" sz="2000" b="1" dirty="0">
                    <a:latin typeface="Times New Roman" pitchFamily="18" charset="0"/>
                  </a:rPr>
                  <a:t>ETUDE FONCTIONNELLE</a:t>
                </a:r>
                <a:endParaRPr lang="fr-FR" altLang="fr-FR" sz="2000" dirty="0">
                  <a:latin typeface="Times New Roman" pitchFamily="18" charset="0"/>
                </a:endParaRPr>
              </a:p>
              <a:p>
                <a:r>
                  <a:rPr lang="fr-FR" altLang="fr-FR" sz="1800" dirty="0">
                    <a:latin typeface="Times New Roman" pitchFamily="18" charset="0"/>
                  </a:rPr>
                  <a:t>Evolution des performances</a:t>
                </a:r>
              </a:p>
              <a:p>
                <a:r>
                  <a:rPr lang="fr-FR" altLang="fr-FR" sz="1800" dirty="0">
                    <a:latin typeface="Times New Roman" pitchFamily="18" charset="0"/>
                  </a:rPr>
                  <a:t>en fonction de la variation</a:t>
                </a:r>
              </a:p>
              <a:p>
                <a:r>
                  <a:rPr lang="fr-FR" altLang="fr-FR" sz="1800" dirty="0">
                    <a:latin typeface="Times New Roman" pitchFamily="18" charset="0"/>
                  </a:rPr>
                  <a:t>des données d’exploitation</a:t>
                </a:r>
                <a:r>
                  <a:rPr lang="fr-FR" altLang="fr-FR" sz="1800" dirty="0" smtClean="0">
                    <a:latin typeface="Times New Roman" pitchFamily="18" charset="0"/>
                  </a:rPr>
                  <a:t>.</a:t>
                </a:r>
              </a:p>
              <a:p>
                <a:r>
                  <a:rPr lang="fr-FR" altLang="fr-FR" b="1" dirty="0" smtClean="0">
                    <a:solidFill>
                      <a:srgbClr val="FF0000"/>
                    </a:solidFill>
                    <a:latin typeface="Times New Roman" pitchFamily="18" charset="0"/>
                  </a:rPr>
                  <a:t>Analyser et justifier scientifiquement et </a:t>
                </a:r>
              </a:p>
              <a:p>
                <a:r>
                  <a:rPr lang="fr-FR" altLang="fr-FR" b="1" dirty="0" smtClean="0">
                    <a:solidFill>
                      <a:srgbClr val="FF0000"/>
                    </a:solidFill>
                    <a:latin typeface="Times New Roman" pitchFamily="18" charset="0"/>
                  </a:rPr>
                  <a:t>Techniquement les causes</a:t>
                </a:r>
                <a:endParaRPr lang="fr-FR" altLang="fr-FR" b="1" dirty="0">
                  <a:solidFill>
                    <a:srgbClr val="FF0000"/>
                  </a:solidFill>
                  <a:latin typeface="Times New Roman" pitchFamily="18" charset="0"/>
                </a:endParaRPr>
              </a:p>
            </p:txBody>
          </p:sp>
          <p:sp>
            <p:nvSpPr>
              <p:cNvPr id="23" name="Line 29"/>
              <p:cNvSpPr>
                <a:spLocks noChangeShapeType="1"/>
              </p:cNvSpPr>
              <p:nvPr/>
            </p:nvSpPr>
            <p:spPr bwMode="auto">
              <a:xfrm>
                <a:off x="2832" y="1852"/>
                <a:ext cx="0" cy="1008"/>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nvGrpSpPr>
            <p:cNvPr id="7" name="Group 30"/>
            <p:cNvGrpSpPr>
              <a:grpSpLocks/>
            </p:cNvGrpSpPr>
            <p:nvPr/>
          </p:nvGrpSpPr>
          <p:grpSpPr bwMode="auto">
            <a:xfrm>
              <a:off x="640" y="1612"/>
              <a:ext cx="4556" cy="1468"/>
              <a:chOff x="576" y="2852"/>
              <a:chExt cx="4556" cy="1468"/>
            </a:xfrm>
          </p:grpSpPr>
          <p:sp>
            <p:nvSpPr>
              <p:cNvPr id="8" name="Rectangle 31"/>
              <p:cNvSpPr>
                <a:spLocks noChangeArrowheads="1"/>
              </p:cNvSpPr>
              <p:nvPr/>
            </p:nvSpPr>
            <p:spPr bwMode="auto">
              <a:xfrm>
                <a:off x="628" y="3084"/>
                <a:ext cx="4504" cy="1232"/>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lvl1pPr defTabSz="762000">
                  <a:defRPr>
                    <a:solidFill>
                      <a:schemeClr val="tx1"/>
                    </a:solidFill>
                    <a:latin typeface="Arial" pitchFamily="34" charset="0"/>
                  </a:defRPr>
                </a:lvl1pPr>
                <a:lvl2pPr marL="571500" defTabSz="762000">
                  <a:defRPr>
                    <a:solidFill>
                      <a:schemeClr val="tx1"/>
                    </a:solidFill>
                    <a:latin typeface="Arial" pitchFamily="34" charset="0"/>
                  </a:defRPr>
                </a:lvl2pPr>
                <a:lvl3pPr marL="1143000" defTabSz="762000">
                  <a:defRPr>
                    <a:solidFill>
                      <a:schemeClr val="tx1"/>
                    </a:solidFill>
                    <a:latin typeface="Arial" pitchFamily="34" charset="0"/>
                  </a:defRPr>
                </a:lvl3pPr>
                <a:lvl4pPr marL="1714500" defTabSz="762000">
                  <a:defRPr>
                    <a:solidFill>
                      <a:schemeClr val="tx1"/>
                    </a:solidFill>
                    <a:latin typeface="Arial" pitchFamily="34" charset="0"/>
                  </a:defRPr>
                </a:lvl4pPr>
                <a:lvl5pPr marL="2286000" defTabSz="762000">
                  <a:defRPr>
                    <a:solidFill>
                      <a:schemeClr val="tx1"/>
                    </a:solidFill>
                    <a:latin typeface="Arial" pitchFamily="34" charset="0"/>
                  </a:defRPr>
                </a:lvl5pPr>
                <a:lvl6pPr marL="2743200" defTabSz="762000" fontAlgn="base">
                  <a:spcBef>
                    <a:spcPct val="0"/>
                  </a:spcBef>
                  <a:spcAft>
                    <a:spcPct val="0"/>
                  </a:spcAft>
                  <a:defRPr>
                    <a:solidFill>
                      <a:schemeClr val="tx1"/>
                    </a:solidFill>
                    <a:latin typeface="Arial" pitchFamily="34" charset="0"/>
                  </a:defRPr>
                </a:lvl6pPr>
                <a:lvl7pPr marL="3200400" defTabSz="762000" fontAlgn="base">
                  <a:spcBef>
                    <a:spcPct val="0"/>
                  </a:spcBef>
                  <a:spcAft>
                    <a:spcPct val="0"/>
                  </a:spcAft>
                  <a:defRPr>
                    <a:solidFill>
                      <a:schemeClr val="tx1"/>
                    </a:solidFill>
                    <a:latin typeface="Arial" pitchFamily="34" charset="0"/>
                  </a:defRPr>
                </a:lvl7pPr>
                <a:lvl8pPr marL="3657600" defTabSz="762000" fontAlgn="base">
                  <a:spcBef>
                    <a:spcPct val="0"/>
                  </a:spcBef>
                  <a:spcAft>
                    <a:spcPct val="0"/>
                  </a:spcAft>
                  <a:defRPr>
                    <a:solidFill>
                      <a:schemeClr val="tx1"/>
                    </a:solidFill>
                    <a:latin typeface="Arial" pitchFamily="34" charset="0"/>
                  </a:defRPr>
                </a:lvl8pPr>
                <a:lvl9pPr marL="4114800" defTabSz="762000" fontAlgn="base">
                  <a:spcBef>
                    <a:spcPct val="0"/>
                  </a:spcBef>
                  <a:spcAft>
                    <a:spcPct val="0"/>
                  </a:spcAft>
                  <a:defRPr>
                    <a:solidFill>
                      <a:schemeClr val="tx1"/>
                    </a:solidFill>
                    <a:latin typeface="Arial" pitchFamily="34" charset="0"/>
                  </a:defRPr>
                </a:lvl9pPr>
              </a:lstStyle>
              <a:p>
                <a:pPr algn="ctr">
                  <a:lnSpc>
                    <a:spcPct val="90000"/>
                  </a:lnSpc>
                </a:pPr>
                <a:endParaRPr lang="fr-FR" altLang="fr-FR" sz="1800" b="1">
                  <a:latin typeface="Times New Roman" pitchFamily="18" charset="0"/>
                </a:endParaRPr>
              </a:p>
              <a:p>
                <a:pPr algn="ctr"/>
                <a:endParaRPr lang="fr-FR" altLang="fr-FR" sz="1800" b="1">
                  <a:latin typeface="Times New Roman" pitchFamily="18" charset="0"/>
                </a:endParaRPr>
              </a:p>
            </p:txBody>
          </p:sp>
          <p:sp>
            <p:nvSpPr>
              <p:cNvPr id="9" name="Rectangle 32"/>
              <p:cNvSpPr>
                <a:spLocks noChangeArrowheads="1"/>
              </p:cNvSpPr>
              <p:nvPr/>
            </p:nvSpPr>
            <p:spPr bwMode="auto">
              <a:xfrm>
                <a:off x="628" y="2852"/>
                <a:ext cx="4504" cy="232"/>
              </a:xfrm>
              <a:prstGeom prst="rect">
                <a:avLst/>
              </a:prstGeom>
              <a:solidFill>
                <a:srgbClr val="FF339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lvl1pPr defTabSz="762000">
                  <a:defRPr>
                    <a:solidFill>
                      <a:schemeClr val="tx1"/>
                    </a:solidFill>
                    <a:latin typeface="Arial" pitchFamily="34" charset="0"/>
                  </a:defRPr>
                </a:lvl1pPr>
                <a:lvl2pPr marL="571500" defTabSz="762000">
                  <a:defRPr>
                    <a:solidFill>
                      <a:schemeClr val="tx1"/>
                    </a:solidFill>
                    <a:latin typeface="Arial" pitchFamily="34" charset="0"/>
                  </a:defRPr>
                </a:lvl2pPr>
                <a:lvl3pPr marL="1143000" defTabSz="762000">
                  <a:defRPr>
                    <a:solidFill>
                      <a:schemeClr val="tx1"/>
                    </a:solidFill>
                    <a:latin typeface="Arial" pitchFamily="34" charset="0"/>
                  </a:defRPr>
                </a:lvl3pPr>
                <a:lvl4pPr marL="1714500" defTabSz="762000">
                  <a:defRPr>
                    <a:solidFill>
                      <a:schemeClr val="tx1"/>
                    </a:solidFill>
                    <a:latin typeface="Arial" pitchFamily="34" charset="0"/>
                  </a:defRPr>
                </a:lvl4pPr>
                <a:lvl5pPr marL="2286000" defTabSz="762000">
                  <a:defRPr>
                    <a:solidFill>
                      <a:schemeClr val="tx1"/>
                    </a:solidFill>
                    <a:latin typeface="Arial" pitchFamily="34" charset="0"/>
                  </a:defRPr>
                </a:lvl5pPr>
                <a:lvl6pPr marL="2743200" defTabSz="762000" fontAlgn="base">
                  <a:spcBef>
                    <a:spcPct val="0"/>
                  </a:spcBef>
                  <a:spcAft>
                    <a:spcPct val="0"/>
                  </a:spcAft>
                  <a:defRPr>
                    <a:solidFill>
                      <a:schemeClr val="tx1"/>
                    </a:solidFill>
                    <a:latin typeface="Arial" pitchFamily="34" charset="0"/>
                  </a:defRPr>
                </a:lvl6pPr>
                <a:lvl7pPr marL="3200400" defTabSz="762000" fontAlgn="base">
                  <a:spcBef>
                    <a:spcPct val="0"/>
                  </a:spcBef>
                  <a:spcAft>
                    <a:spcPct val="0"/>
                  </a:spcAft>
                  <a:defRPr>
                    <a:solidFill>
                      <a:schemeClr val="tx1"/>
                    </a:solidFill>
                    <a:latin typeface="Arial" pitchFamily="34" charset="0"/>
                  </a:defRPr>
                </a:lvl7pPr>
                <a:lvl8pPr marL="3657600" defTabSz="762000" fontAlgn="base">
                  <a:spcBef>
                    <a:spcPct val="0"/>
                  </a:spcBef>
                  <a:spcAft>
                    <a:spcPct val="0"/>
                  </a:spcAft>
                  <a:defRPr>
                    <a:solidFill>
                      <a:schemeClr val="tx1"/>
                    </a:solidFill>
                    <a:latin typeface="Arial" pitchFamily="34" charset="0"/>
                  </a:defRPr>
                </a:lvl8pPr>
                <a:lvl9pPr marL="4114800" defTabSz="762000" fontAlgn="base">
                  <a:spcBef>
                    <a:spcPct val="0"/>
                  </a:spcBef>
                  <a:spcAft>
                    <a:spcPct val="0"/>
                  </a:spcAft>
                  <a:defRPr>
                    <a:solidFill>
                      <a:schemeClr val="tx1"/>
                    </a:solidFill>
                    <a:latin typeface="Arial" pitchFamily="34" charset="0"/>
                  </a:defRPr>
                </a:lvl9pPr>
              </a:lstStyle>
              <a:p>
                <a:pPr algn="ctr"/>
                <a:r>
                  <a:rPr lang="fr-FR" altLang="fr-FR" sz="2000" b="1">
                    <a:solidFill>
                      <a:schemeClr val="bg1"/>
                    </a:solidFill>
                    <a:latin typeface="Times New Roman" pitchFamily="18" charset="0"/>
                  </a:rPr>
                  <a:t>Travaux Pratiques</a:t>
                </a:r>
              </a:p>
            </p:txBody>
          </p:sp>
          <p:sp>
            <p:nvSpPr>
              <p:cNvPr id="10" name="Rectangle 33"/>
              <p:cNvSpPr>
                <a:spLocks noChangeArrowheads="1"/>
              </p:cNvSpPr>
              <p:nvPr/>
            </p:nvSpPr>
            <p:spPr bwMode="auto">
              <a:xfrm>
                <a:off x="576" y="3310"/>
                <a:ext cx="1783" cy="9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defTabSz="762000">
                  <a:defRPr>
                    <a:solidFill>
                      <a:schemeClr val="tx1"/>
                    </a:solidFill>
                    <a:latin typeface="Arial" pitchFamily="34" charset="0"/>
                  </a:defRPr>
                </a:lvl1pPr>
                <a:lvl2pPr marL="571500" defTabSz="762000">
                  <a:defRPr>
                    <a:solidFill>
                      <a:schemeClr val="tx1"/>
                    </a:solidFill>
                    <a:latin typeface="Arial" pitchFamily="34" charset="0"/>
                  </a:defRPr>
                </a:lvl2pPr>
                <a:lvl3pPr marL="1143000" defTabSz="762000">
                  <a:defRPr>
                    <a:solidFill>
                      <a:schemeClr val="tx1"/>
                    </a:solidFill>
                    <a:latin typeface="Arial" pitchFamily="34" charset="0"/>
                  </a:defRPr>
                </a:lvl3pPr>
                <a:lvl4pPr marL="1714500" defTabSz="762000">
                  <a:defRPr>
                    <a:solidFill>
                      <a:schemeClr val="tx1"/>
                    </a:solidFill>
                    <a:latin typeface="Arial" pitchFamily="34" charset="0"/>
                  </a:defRPr>
                </a:lvl4pPr>
                <a:lvl5pPr marL="2286000" defTabSz="762000">
                  <a:defRPr>
                    <a:solidFill>
                      <a:schemeClr val="tx1"/>
                    </a:solidFill>
                    <a:latin typeface="Arial" pitchFamily="34" charset="0"/>
                  </a:defRPr>
                </a:lvl5pPr>
                <a:lvl6pPr marL="2743200" defTabSz="762000" fontAlgn="base">
                  <a:spcBef>
                    <a:spcPct val="0"/>
                  </a:spcBef>
                  <a:spcAft>
                    <a:spcPct val="0"/>
                  </a:spcAft>
                  <a:defRPr>
                    <a:solidFill>
                      <a:schemeClr val="tx1"/>
                    </a:solidFill>
                    <a:latin typeface="Arial" pitchFamily="34" charset="0"/>
                  </a:defRPr>
                </a:lvl6pPr>
                <a:lvl7pPr marL="3200400" defTabSz="762000" fontAlgn="base">
                  <a:spcBef>
                    <a:spcPct val="0"/>
                  </a:spcBef>
                  <a:spcAft>
                    <a:spcPct val="0"/>
                  </a:spcAft>
                  <a:defRPr>
                    <a:solidFill>
                      <a:schemeClr val="tx1"/>
                    </a:solidFill>
                    <a:latin typeface="Arial" pitchFamily="34" charset="0"/>
                  </a:defRPr>
                </a:lvl7pPr>
                <a:lvl8pPr marL="3657600" defTabSz="762000" fontAlgn="base">
                  <a:spcBef>
                    <a:spcPct val="0"/>
                  </a:spcBef>
                  <a:spcAft>
                    <a:spcPct val="0"/>
                  </a:spcAft>
                  <a:defRPr>
                    <a:solidFill>
                      <a:schemeClr val="tx1"/>
                    </a:solidFill>
                    <a:latin typeface="Arial" pitchFamily="34" charset="0"/>
                  </a:defRPr>
                </a:lvl8pPr>
                <a:lvl9pPr marL="4114800" defTabSz="762000" fontAlgn="base">
                  <a:spcBef>
                    <a:spcPct val="0"/>
                  </a:spcBef>
                  <a:spcAft>
                    <a:spcPct val="0"/>
                  </a:spcAft>
                  <a:defRPr>
                    <a:solidFill>
                      <a:schemeClr val="tx1"/>
                    </a:solidFill>
                    <a:latin typeface="Arial" pitchFamily="34" charset="0"/>
                  </a:defRPr>
                </a:lvl9pPr>
              </a:lstStyle>
              <a:p>
                <a:pPr>
                  <a:lnSpc>
                    <a:spcPct val="90000"/>
                  </a:lnSpc>
                </a:pPr>
                <a:r>
                  <a:rPr lang="fr-FR" altLang="fr-FR" sz="1800" dirty="0">
                    <a:latin typeface="Times New Roman" pitchFamily="18" charset="0"/>
                  </a:rPr>
                  <a:t>- Mesurer les performances</a:t>
                </a:r>
              </a:p>
              <a:p>
                <a:pPr>
                  <a:lnSpc>
                    <a:spcPct val="90000"/>
                  </a:lnSpc>
                </a:pPr>
                <a:r>
                  <a:rPr lang="fr-FR" altLang="fr-FR" sz="1800" dirty="0">
                    <a:latin typeface="Times New Roman" pitchFamily="18" charset="0"/>
                  </a:rPr>
                  <a:t>- Identifier les paramètres</a:t>
                </a:r>
              </a:p>
              <a:p>
                <a:pPr>
                  <a:lnSpc>
                    <a:spcPct val="90000"/>
                  </a:lnSpc>
                </a:pPr>
                <a:r>
                  <a:rPr lang="fr-FR" altLang="fr-FR" sz="1800" dirty="0">
                    <a:latin typeface="Times New Roman" pitchFamily="18" charset="0"/>
                  </a:rPr>
                  <a:t>  influents</a:t>
                </a:r>
              </a:p>
              <a:p>
                <a:pPr>
                  <a:lnSpc>
                    <a:spcPct val="90000"/>
                  </a:lnSpc>
                </a:pPr>
                <a:r>
                  <a:rPr lang="fr-FR" altLang="fr-FR" sz="1800" dirty="0">
                    <a:latin typeface="Times New Roman" pitchFamily="18" charset="0"/>
                  </a:rPr>
                  <a:t>- Apprécier l’influence de la </a:t>
                </a:r>
              </a:p>
              <a:p>
                <a:pPr>
                  <a:lnSpc>
                    <a:spcPct val="90000"/>
                  </a:lnSpc>
                </a:pPr>
                <a:r>
                  <a:rPr lang="fr-FR" altLang="fr-FR" sz="1800" dirty="0">
                    <a:latin typeface="Times New Roman" pitchFamily="18" charset="0"/>
                  </a:rPr>
                  <a:t>  variation des paramètres</a:t>
                </a:r>
              </a:p>
              <a:p>
                <a:pPr>
                  <a:lnSpc>
                    <a:spcPct val="90000"/>
                  </a:lnSpc>
                </a:pPr>
                <a:r>
                  <a:rPr lang="fr-FR" altLang="fr-FR" sz="1800" dirty="0">
                    <a:latin typeface="Times New Roman" pitchFamily="18" charset="0"/>
                  </a:rPr>
                  <a:t>  sur les performances</a:t>
                </a:r>
              </a:p>
            </p:txBody>
          </p:sp>
          <p:sp>
            <p:nvSpPr>
              <p:cNvPr id="11" name="Rectangle 34"/>
              <p:cNvSpPr>
                <a:spLocks noChangeArrowheads="1"/>
              </p:cNvSpPr>
              <p:nvPr/>
            </p:nvSpPr>
            <p:spPr bwMode="auto">
              <a:xfrm>
                <a:off x="2390" y="3043"/>
                <a:ext cx="1257"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defTabSz="762000">
                  <a:defRPr>
                    <a:solidFill>
                      <a:schemeClr val="tx1"/>
                    </a:solidFill>
                    <a:latin typeface="Arial" pitchFamily="34" charset="0"/>
                  </a:defRPr>
                </a:lvl1pPr>
                <a:lvl2pPr marL="571500" defTabSz="762000">
                  <a:defRPr>
                    <a:solidFill>
                      <a:schemeClr val="tx1"/>
                    </a:solidFill>
                    <a:latin typeface="Arial" pitchFamily="34" charset="0"/>
                  </a:defRPr>
                </a:lvl2pPr>
                <a:lvl3pPr marL="1143000" defTabSz="762000">
                  <a:defRPr>
                    <a:solidFill>
                      <a:schemeClr val="tx1"/>
                    </a:solidFill>
                    <a:latin typeface="Arial" pitchFamily="34" charset="0"/>
                  </a:defRPr>
                </a:lvl3pPr>
                <a:lvl4pPr marL="1714500" defTabSz="762000">
                  <a:defRPr>
                    <a:solidFill>
                      <a:schemeClr val="tx1"/>
                    </a:solidFill>
                    <a:latin typeface="Arial" pitchFamily="34" charset="0"/>
                  </a:defRPr>
                </a:lvl4pPr>
                <a:lvl5pPr marL="2286000" defTabSz="762000">
                  <a:defRPr>
                    <a:solidFill>
                      <a:schemeClr val="tx1"/>
                    </a:solidFill>
                    <a:latin typeface="Arial" pitchFamily="34" charset="0"/>
                  </a:defRPr>
                </a:lvl5pPr>
                <a:lvl6pPr marL="2743200" defTabSz="762000" fontAlgn="base">
                  <a:spcBef>
                    <a:spcPct val="0"/>
                  </a:spcBef>
                  <a:spcAft>
                    <a:spcPct val="0"/>
                  </a:spcAft>
                  <a:defRPr>
                    <a:solidFill>
                      <a:schemeClr val="tx1"/>
                    </a:solidFill>
                    <a:latin typeface="Arial" pitchFamily="34" charset="0"/>
                  </a:defRPr>
                </a:lvl6pPr>
                <a:lvl7pPr marL="3200400" defTabSz="762000" fontAlgn="base">
                  <a:spcBef>
                    <a:spcPct val="0"/>
                  </a:spcBef>
                  <a:spcAft>
                    <a:spcPct val="0"/>
                  </a:spcAft>
                  <a:defRPr>
                    <a:solidFill>
                      <a:schemeClr val="tx1"/>
                    </a:solidFill>
                    <a:latin typeface="Arial" pitchFamily="34" charset="0"/>
                  </a:defRPr>
                </a:lvl7pPr>
                <a:lvl8pPr marL="3657600" defTabSz="762000" fontAlgn="base">
                  <a:spcBef>
                    <a:spcPct val="0"/>
                  </a:spcBef>
                  <a:spcAft>
                    <a:spcPct val="0"/>
                  </a:spcAft>
                  <a:defRPr>
                    <a:solidFill>
                      <a:schemeClr val="tx1"/>
                    </a:solidFill>
                    <a:latin typeface="Arial" pitchFamily="34" charset="0"/>
                  </a:defRPr>
                </a:lvl8pPr>
                <a:lvl9pPr marL="4114800" defTabSz="762000" fontAlgn="base">
                  <a:spcBef>
                    <a:spcPct val="0"/>
                  </a:spcBef>
                  <a:spcAft>
                    <a:spcPct val="0"/>
                  </a:spcAft>
                  <a:defRPr>
                    <a:solidFill>
                      <a:schemeClr val="tx1"/>
                    </a:solidFill>
                    <a:latin typeface="Arial" pitchFamily="34" charset="0"/>
                  </a:defRPr>
                </a:lvl9pPr>
              </a:lstStyle>
              <a:p>
                <a:r>
                  <a:rPr lang="fr-FR" altLang="fr-FR" sz="2000" b="1">
                    <a:latin typeface="Times New Roman" pitchFamily="18" charset="0"/>
                  </a:rPr>
                  <a:t>EXPERIENCES</a:t>
                </a:r>
              </a:p>
            </p:txBody>
          </p:sp>
          <p:sp>
            <p:nvSpPr>
              <p:cNvPr id="12" name="Rectangle 35"/>
              <p:cNvSpPr>
                <a:spLocks noChangeArrowheads="1"/>
              </p:cNvSpPr>
              <p:nvPr/>
            </p:nvSpPr>
            <p:spPr bwMode="auto">
              <a:xfrm>
                <a:off x="2534" y="3537"/>
                <a:ext cx="98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defTabSz="762000">
                  <a:defRPr>
                    <a:solidFill>
                      <a:schemeClr val="tx1"/>
                    </a:solidFill>
                    <a:latin typeface="Arial" pitchFamily="34" charset="0"/>
                  </a:defRPr>
                </a:lvl1pPr>
                <a:lvl2pPr marL="571500" defTabSz="762000">
                  <a:defRPr>
                    <a:solidFill>
                      <a:schemeClr val="tx1"/>
                    </a:solidFill>
                    <a:latin typeface="Arial" pitchFamily="34" charset="0"/>
                  </a:defRPr>
                </a:lvl2pPr>
                <a:lvl3pPr marL="1143000" defTabSz="762000">
                  <a:defRPr>
                    <a:solidFill>
                      <a:schemeClr val="tx1"/>
                    </a:solidFill>
                    <a:latin typeface="Arial" pitchFamily="34" charset="0"/>
                  </a:defRPr>
                </a:lvl3pPr>
                <a:lvl4pPr marL="1714500" defTabSz="762000">
                  <a:defRPr>
                    <a:solidFill>
                      <a:schemeClr val="tx1"/>
                    </a:solidFill>
                    <a:latin typeface="Arial" pitchFamily="34" charset="0"/>
                  </a:defRPr>
                </a:lvl4pPr>
                <a:lvl5pPr marL="2286000" defTabSz="762000">
                  <a:defRPr>
                    <a:solidFill>
                      <a:schemeClr val="tx1"/>
                    </a:solidFill>
                    <a:latin typeface="Arial" pitchFamily="34" charset="0"/>
                  </a:defRPr>
                </a:lvl5pPr>
                <a:lvl6pPr marL="2743200" defTabSz="762000" fontAlgn="base">
                  <a:spcBef>
                    <a:spcPct val="0"/>
                  </a:spcBef>
                  <a:spcAft>
                    <a:spcPct val="0"/>
                  </a:spcAft>
                  <a:defRPr>
                    <a:solidFill>
                      <a:schemeClr val="tx1"/>
                    </a:solidFill>
                    <a:latin typeface="Arial" pitchFamily="34" charset="0"/>
                  </a:defRPr>
                </a:lvl6pPr>
                <a:lvl7pPr marL="3200400" defTabSz="762000" fontAlgn="base">
                  <a:spcBef>
                    <a:spcPct val="0"/>
                  </a:spcBef>
                  <a:spcAft>
                    <a:spcPct val="0"/>
                  </a:spcAft>
                  <a:defRPr>
                    <a:solidFill>
                      <a:schemeClr val="tx1"/>
                    </a:solidFill>
                    <a:latin typeface="Arial" pitchFamily="34" charset="0"/>
                  </a:defRPr>
                </a:lvl7pPr>
                <a:lvl8pPr marL="3657600" defTabSz="762000" fontAlgn="base">
                  <a:spcBef>
                    <a:spcPct val="0"/>
                  </a:spcBef>
                  <a:spcAft>
                    <a:spcPct val="0"/>
                  </a:spcAft>
                  <a:defRPr>
                    <a:solidFill>
                      <a:schemeClr val="tx1"/>
                    </a:solidFill>
                    <a:latin typeface="Arial" pitchFamily="34" charset="0"/>
                  </a:defRPr>
                </a:lvl8pPr>
                <a:lvl9pPr marL="4114800" defTabSz="762000" fontAlgn="base">
                  <a:spcBef>
                    <a:spcPct val="0"/>
                  </a:spcBef>
                  <a:spcAft>
                    <a:spcPct val="0"/>
                  </a:spcAft>
                  <a:defRPr>
                    <a:solidFill>
                      <a:schemeClr val="tx1"/>
                    </a:solidFill>
                    <a:latin typeface="Arial" pitchFamily="34" charset="0"/>
                  </a:defRPr>
                </a:lvl9pPr>
              </a:lstStyle>
              <a:p>
                <a:r>
                  <a:rPr lang="fr-FR" altLang="fr-FR" sz="1800" dirty="0">
                    <a:solidFill>
                      <a:srgbClr val="FF0000"/>
                    </a:solidFill>
                    <a:latin typeface="Times New Roman" pitchFamily="18" charset="0"/>
                  </a:rPr>
                  <a:t>Causes / Effets</a:t>
                </a:r>
              </a:p>
            </p:txBody>
          </p:sp>
          <p:sp>
            <p:nvSpPr>
              <p:cNvPr id="13" name="Rectangle 36"/>
              <p:cNvSpPr>
                <a:spLocks noChangeArrowheads="1"/>
              </p:cNvSpPr>
              <p:nvPr/>
            </p:nvSpPr>
            <p:spPr bwMode="auto">
              <a:xfrm>
                <a:off x="3779" y="3043"/>
                <a:ext cx="1147"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defTabSz="762000">
                  <a:defRPr>
                    <a:solidFill>
                      <a:schemeClr val="tx1"/>
                    </a:solidFill>
                    <a:latin typeface="Arial" pitchFamily="34" charset="0"/>
                  </a:defRPr>
                </a:lvl1pPr>
                <a:lvl2pPr marL="571500" defTabSz="762000">
                  <a:defRPr>
                    <a:solidFill>
                      <a:schemeClr val="tx1"/>
                    </a:solidFill>
                    <a:latin typeface="Arial" pitchFamily="34" charset="0"/>
                  </a:defRPr>
                </a:lvl2pPr>
                <a:lvl3pPr marL="1143000" defTabSz="762000">
                  <a:defRPr>
                    <a:solidFill>
                      <a:schemeClr val="tx1"/>
                    </a:solidFill>
                    <a:latin typeface="Arial" pitchFamily="34" charset="0"/>
                  </a:defRPr>
                </a:lvl3pPr>
                <a:lvl4pPr marL="1714500" defTabSz="762000">
                  <a:defRPr>
                    <a:solidFill>
                      <a:schemeClr val="tx1"/>
                    </a:solidFill>
                    <a:latin typeface="Arial" pitchFamily="34" charset="0"/>
                  </a:defRPr>
                </a:lvl4pPr>
                <a:lvl5pPr marL="2286000" defTabSz="762000">
                  <a:defRPr>
                    <a:solidFill>
                      <a:schemeClr val="tx1"/>
                    </a:solidFill>
                    <a:latin typeface="Arial" pitchFamily="34" charset="0"/>
                  </a:defRPr>
                </a:lvl5pPr>
                <a:lvl6pPr marL="2743200" defTabSz="762000" fontAlgn="base">
                  <a:spcBef>
                    <a:spcPct val="0"/>
                  </a:spcBef>
                  <a:spcAft>
                    <a:spcPct val="0"/>
                  </a:spcAft>
                  <a:defRPr>
                    <a:solidFill>
                      <a:schemeClr val="tx1"/>
                    </a:solidFill>
                    <a:latin typeface="Arial" pitchFamily="34" charset="0"/>
                  </a:defRPr>
                </a:lvl6pPr>
                <a:lvl7pPr marL="3200400" defTabSz="762000" fontAlgn="base">
                  <a:spcBef>
                    <a:spcPct val="0"/>
                  </a:spcBef>
                  <a:spcAft>
                    <a:spcPct val="0"/>
                  </a:spcAft>
                  <a:defRPr>
                    <a:solidFill>
                      <a:schemeClr val="tx1"/>
                    </a:solidFill>
                    <a:latin typeface="Arial" pitchFamily="34" charset="0"/>
                  </a:defRPr>
                </a:lvl7pPr>
                <a:lvl8pPr marL="3657600" defTabSz="762000" fontAlgn="base">
                  <a:spcBef>
                    <a:spcPct val="0"/>
                  </a:spcBef>
                  <a:spcAft>
                    <a:spcPct val="0"/>
                  </a:spcAft>
                  <a:defRPr>
                    <a:solidFill>
                      <a:schemeClr val="tx1"/>
                    </a:solidFill>
                    <a:latin typeface="Arial" pitchFamily="34" charset="0"/>
                  </a:defRPr>
                </a:lvl8pPr>
                <a:lvl9pPr marL="4114800" defTabSz="762000" fontAlgn="base">
                  <a:spcBef>
                    <a:spcPct val="0"/>
                  </a:spcBef>
                  <a:spcAft>
                    <a:spcPct val="0"/>
                  </a:spcAft>
                  <a:defRPr>
                    <a:solidFill>
                      <a:schemeClr val="tx1"/>
                    </a:solidFill>
                    <a:latin typeface="Arial" pitchFamily="34" charset="0"/>
                  </a:defRPr>
                </a:lvl9pPr>
              </a:lstStyle>
              <a:p>
                <a:pPr algn="ctr"/>
                <a:r>
                  <a:rPr lang="fr-FR" altLang="fr-FR" sz="2000" b="1" dirty="0">
                    <a:latin typeface="Times New Roman" pitchFamily="18" charset="0"/>
                  </a:rPr>
                  <a:t>DIAGNOSTIC</a:t>
                </a:r>
              </a:p>
            </p:txBody>
          </p:sp>
          <p:sp>
            <p:nvSpPr>
              <p:cNvPr id="14" name="Rectangle 37"/>
              <p:cNvSpPr>
                <a:spLocks noChangeArrowheads="1"/>
              </p:cNvSpPr>
              <p:nvPr/>
            </p:nvSpPr>
            <p:spPr bwMode="auto">
              <a:xfrm>
                <a:off x="3780" y="3249"/>
                <a:ext cx="1300" cy="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defTabSz="762000">
                  <a:defRPr>
                    <a:solidFill>
                      <a:schemeClr val="tx1"/>
                    </a:solidFill>
                    <a:latin typeface="Arial" pitchFamily="34" charset="0"/>
                  </a:defRPr>
                </a:lvl1pPr>
                <a:lvl2pPr marL="571500" defTabSz="762000">
                  <a:defRPr>
                    <a:solidFill>
                      <a:schemeClr val="tx1"/>
                    </a:solidFill>
                    <a:latin typeface="Arial" pitchFamily="34" charset="0"/>
                  </a:defRPr>
                </a:lvl2pPr>
                <a:lvl3pPr marL="1143000" defTabSz="762000">
                  <a:defRPr>
                    <a:solidFill>
                      <a:schemeClr val="tx1"/>
                    </a:solidFill>
                    <a:latin typeface="Arial" pitchFamily="34" charset="0"/>
                  </a:defRPr>
                </a:lvl3pPr>
                <a:lvl4pPr marL="1714500" defTabSz="762000">
                  <a:defRPr>
                    <a:solidFill>
                      <a:schemeClr val="tx1"/>
                    </a:solidFill>
                    <a:latin typeface="Arial" pitchFamily="34" charset="0"/>
                  </a:defRPr>
                </a:lvl4pPr>
                <a:lvl5pPr marL="2286000" defTabSz="762000">
                  <a:defRPr>
                    <a:solidFill>
                      <a:schemeClr val="tx1"/>
                    </a:solidFill>
                    <a:latin typeface="Arial" pitchFamily="34" charset="0"/>
                  </a:defRPr>
                </a:lvl5pPr>
                <a:lvl6pPr marL="2743200" defTabSz="762000" fontAlgn="base">
                  <a:spcBef>
                    <a:spcPct val="0"/>
                  </a:spcBef>
                  <a:spcAft>
                    <a:spcPct val="0"/>
                  </a:spcAft>
                  <a:defRPr>
                    <a:solidFill>
                      <a:schemeClr val="tx1"/>
                    </a:solidFill>
                    <a:latin typeface="Arial" pitchFamily="34" charset="0"/>
                  </a:defRPr>
                </a:lvl6pPr>
                <a:lvl7pPr marL="3200400" defTabSz="762000" fontAlgn="base">
                  <a:spcBef>
                    <a:spcPct val="0"/>
                  </a:spcBef>
                  <a:spcAft>
                    <a:spcPct val="0"/>
                  </a:spcAft>
                  <a:defRPr>
                    <a:solidFill>
                      <a:schemeClr val="tx1"/>
                    </a:solidFill>
                    <a:latin typeface="Arial" pitchFamily="34" charset="0"/>
                  </a:defRPr>
                </a:lvl7pPr>
                <a:lvl8pPr marL="3657600" defTabSz="762000" fontAlgn="base">
                  <a:spcBef>
                    <a:spcPct val="0"/>
                  </a:spcBef>
                  <a:spcAft>
                    <a:spcPct val="0"/>
                  </a:spcAft>
                  <a:defRPr>
                    <a:solidFill>
                      <a:schemeClr val="tx1"/>
                    </a:solidFill>
                    <a:latin typeface="Arial" pitchFamily="34" charset="0"/>
                  </a:defRPr>
                </a:lvl8pPr>
                <a:lvl9pPr marL="4114800" defTabSz="762000" fontAlgn="base">
                  <a:spcBef>
                    <a:spcPct val="0"/>
                  </a:spcBef>
                  <a:spcAft>
                    <a:spcPct val="0"/>
                  </a:spcAft>
                  <a:defRPr>
                    <a:solidFill>
                      <a:schemeClr val="tx1"/>
                    </a:solidFill>
                    <a:latin typeface="Arial" pitchFamily="34" charset="0"/>
                  </a:defRPr>
                </a:lvl9pPr>
              </a:lstStyle>
              <a:p>
                <a:pPr algn="ctr"/>
                <a:r>
                  <a:rPr lang="fr-FR" altLang="fr-FR" sz="1800" dirty="0">
                    <a:solidFill>
                      <a:srgbClr val="FF3300"/>
                    </a:solidFill>
                    <a:latin typeface="Times New Roman" pitchFamily="18" charset="0"/>
                  </a:rPr>
                  <a:t>RECHERCHE DE</a:t>
                </a:r>
              </a:p>
              <a:p>
                <a:pPr algn="ctr"/>
                <a:r>
                  <a:rPr lang="fr-FR" altLang="fr-FR" sz="1800" dirty="0">
                    <a:solidFill>
                      <a:srgbClr val="FF3300"/>
                    </a:solidFill>
                    <a:latin typeface="Times New Roman" pitchFamily="18" charset="0"/>
                  </a:rPr>
                  <a:t>PANNES</a:t>
                </a:r>
              </a:p>
              <a:p>
                <a:pPr algn="ctr"/>
                <a:r>
                  <a:rPr lang="fr-FR" altLang="fr-FR" sz="1800" dirty="0">
                    <a:solidFill>
                      <a:srgbClr val="FF3300"/>
                    </a:solidFill>
                    <a:latin typeface="Times New Roman" pitchFamily="18" charset="0"/>
                  </a:rPr>
                  <a:t>SUR LE SYSTEME</a:t>
                </a:r>
              </a:p>
              <a:p>
                <a:pPr algn="ctr"/>
                <a:r>
                  <a:rPr lang="fr-FR" altLang="fr-FR" sz="1800" dirty="0">
                    <a:solidFill>
                      <a:srgbClr val="FF3300"/>
                    </a:solidFill>
                    <a:latin typeface="Times New Roman" pitchFamily="18" charset="0"/>
                  </a:rPr>
                  <a:t>ISOLE</a:t>
                </a:r>
              </a:p>
              <a:p>
                <a:pPr algn="ctr"/>
                <a:r>
                  <a:rPr lang="fr-FR" altLang="fr-FR" sz="1800" dirty="0">
                    <a:latin typeface="Times New Roman" pitchFamily="18" charset="0"/>
                  </a:rPr>
                  <a:t>Effets / Causes</a:t>
                </a:r>
              </a:p>
            </p:txBody>
          </p:sp>
          <p:sp>
            <p:nvSpPr>
              <p:cNvPr id="15" name="Rectangle 38"/>
              <p:cNvSpPr>
                <a:spLocks noChangeArrowheads="1"/>
              </p:cNvSpPr>
              <p:nvPr/>
            </p:nvSpPr>
            <p:spPr bwMode="auto">
              <a:xfrm>
                <a:off x="810" y="3038"/>
                <a:ext cx="149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defTabSz="762000">
                  <a:defRPr>
                    <a:solidFill>
                      <a:schemeClr val="tx1"/>
                    </a:solidFill>
                    <a:latin typeface="Arial" pitchFamily="34" charset="0"/>
                  </a:defRPr>
                </a:lvl1pPr>
                <a:lvl2pPr marL="571500" defTabSz="762000">
                  <a:defRPr>
                    <a:solidFill>
                      <a:schemeClr val="tx1"/>
                    </a:solidFill>
                    <a:latin typeface="Arial" pitchFamily="34" charset="0"/>
                  </a:defRPr>
                </a:lvl2pPr>
                <a:lvl3pPr marL="1143000" defTabSz="762000">
                  <a:defRPr>
                    <a:solidFill>
                      <a:schemeClr val="tx1"/>
                    </a:solidFill>
                    <a:latin typeface="Arial" pitchFamily="34" charset="0"/>
                  </a:defRPr>
                </a:lvl3pPr>
                <a:lvl4pPr marL="1714500" defTabSz="762000">
                  <a:defRPr>
                    <a:solidFill>
                      <a:schemeClr val="tx1"/>
                    </a:solidFill>
                    <a:latin typeface="Arial" pitchFamily="34" charset="0"/>
                  </a:defRPr>
                </a:lvl4pPr>
                <a:lvl5pPr marL="2286000" defTabSz="762000">
                  <a:defRPr>
                    <a:solidFill>
                      <a:schemeClr val="tx1"/>
                    </a:solidFill>
                    <a:latin typeface="Arial" pitchFamily="34" charset="0"/>
                  </a:defRPr>
                </a:lvl5pPr>
                <a:lvl6pPr marL="2743200" defTabSz="762000" fontAlgn="base">
                  <a:spcBef>
                    <a:spcPct val="0"/>
                  </a:spcBef>
                  <a:spcAft>
                    <a:spcPct val="0"/>
                  </a:spcAft>
                  <a:defRPr>
                    <a:solidFill>
                      <a:schemeClr val="tx1"/>
                    </a:solidFill>
                    <a:latin typeface="Arial" pitchFamily="34" charset="0"/>
                  </a:defRPr>
                </a:lvl6pPr>
                <a:lvl7pPr marL="3200400" defTabSz="762000" fontAlgn="base">
                  <a:spcBef>
                    <a:spcPct val="0"/>
                  </a:spcBef>
                  <a:spcAft>
                    <a:spcPct val="0"/>
                  </a:spcAft>
                  <a:defRPr>
                    <a:solidFill>
                      <a:schemeClr val="tx1"/>
                    </a:solidFill>
                    <a:latin typeface="Arial" pitchFamily="34" charset="0"/>
                  </a:defRPr>
                </a:lvl7pPr>
                <a:lvl8pPr marL="3657600" defTabSz="762000" fontAlgn="base">
                  <a:spcBef>
                    <a:spcPct val="0"/>
                  </a:spcBef>
                  <a:spcAft>
                    <a:spcPct val="0"/>
                  </a:spcAft>
                  <a:defRPr>
                    <a:solidFill>
                      <a:schemeClr val="tx1"/>
                    </a:solidFill>
                    <a:latin typeface="Arial" pitchFamily="34" charset="0"/>
                  </a:defRPr>
                </a:lvl8pPr>
                <a:lvl9pPr marL="4114800" defTabSz="762000" fontAlgn="base">
                  <a:spcBef>
                    <a:spcPct val="0"/>
                  </a:spcBef>
                  <a:spcAft>
                    <a:spcPct val="0"/>
                  </a:spcAft>
                  <a:defRPr>
                    <a:solidFill>
                      <a:schemeClr val="tx1"/>
                    </a:solidFill>
                    <a:latin typeface="Arial" pitchFamily="34" charset="0"/>
                  </a:defRPr>
                </a:lvl9pPr>
              </a:lstStyle>
              <a:p>
                <a:r>
                  <a:rPr lang="fr-FR" altLang="fr-FR" sz="2000" b="1" dirty="0">
                    <a:latin typeface="Times New Roman" pitchFamily="18" charset="0"/>
                  </a:rPr>
                  <a:t>MANIPULATIONS</a:t>
                </a:r>
              </a:p>
            </p:txBody>
          </p:sp>
          <p:sp>
            <p:nvSpPr>
              <p:cNvPr id="16" name="Line 39"/>
              <p:cNvSpPr>
                <a:spLocks noChangeShapeType="1"/>
              </p:cNvSpPr>
              <p:nvPr/>
            </p:nvSpPr>
            <p:spPr bwMode="auto">
              <a:xfrm>
                <a:off x="2352" y="3072"/>
                <a:ext cx="0" cy="1248"/>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7" name="Line 40"/>
              <p:cNvSpPr>
                <a:spLocks noChangeShapeType="1"/>
              </p:cNvSpPr>
              <p:nvPr/>
            </p:nvSpPr>
            <p:spPr bwMode="auto">
              <a:xfrm>
                <a:off x="3648" y="3072"/>
                <a:ext cx="0" cy="1248"/>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sp>
        <p:nvSpPr>
          <p:cNvPr id="40" name="Rectangle 40"/>
          <p:cNvSpPr>
            <a:spLocks noChangeArrowheads="1"/>
          </p:cNvSpPr>
          <p:nvPr/>
        </p:nvSpPr>
        <p:spPr bwMode="auto">
          <a:xfrm>
            <a:off x="3275856" y="0"/>
            <a:ext cx="5868144"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a:defRPr>
                <a:solidFill>
                  <a:schemeClr val="tx1"/>
                </a:solidFill>
                <a:latin typeface="Arial" pitchFamily="34" charset="0"/>
              </a:defRPr>
            </a:lvl2pPr>
            <a:lvl3pPr>
              <a:defRPr>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marL="457200" fontAlgn="base">
              <a:spcBef>
                <a:spcPct val="0"/>
              </a:spcBef>
              <a:spcAft>
                <a:spcPct val="0"/>
              </a:spcAft>
              <a:defRPr>
                <a:solidFill>
                  <a:schemeClr val="tx1"/>
                </a:solidFill>
                <a:latin typeface="Arial" pitchFamily="34" charset="0"/>
              </a:defRPr>
            </a:lvl6pPr>
            <a:lvl7pPr marL="914400" fontAlgn="base">
              <a:spcBef>
                <a:spcPct val="0"/>
              </a:spcBef>
              <a:spcAft>
                <a:spcPct val="0"/>
              </a:spcAft>
              <a:defRPr>
                <a:solidFill>
                  <a:schemeClr val="tx1"/>
                </a:solidFill>
                <a:latin typeface="Arial" pitchFamily="34" charset="0"/>
              </a:defRPr>
            </a:lvl7pPr>
            <a:lvl8pPr marL="1371600" fontAlgn="base">
              <a:spcBef>
                <a:spcPct val="0"/>
              </a:spcBef>
              <a:spcAft>
                <a:spcPct val="0"/>
              </a:spcAft>
              <a:defRPr>
                <a:solidFill>
                  <a:schemeClr val="tx1"/>
                </a:solidFill>
                <a:latin typeface="Arial" pitchFamily="34" charset="0"/>
              </a:defRPr>
            </a:lvl8pPr>
            <a:lvl9pPr marL="1828800" fontAlgn="base">
              <a:spcBef>
                <a:spcPct val="0"/>
              </a:spcBef>
              <a:spcAft>
                <a:spcPct val="0"/>
              </a:spcAft>
              <a:defRPr>
                <a:solidFill>
                  <a:schemeClr val="tx1"/>
                </a:solidFill>
                <a:latin typeface="Arial" pitchFamily="34" charset="0"/>
              </a:defRPr>
            </a:lvl9pPr>
          </a:lstStyle>
          <a:p>
            <a:pPr algn="ctr"/>
            <a:r>
              <a:rPr lang="fr-FR" altLang="fr-FR" sz="2000" dirty="0" smtClean="0">
                <a:solidFill>
                  <a:srgbClr val="023CCC"/>
                </a:solidFill>
                <a:effectLst>
                  <a:outerShdw blurRad="38100" dist="38100" dir="2700000" algn="tl">
                    <a:srgbClr val="C0C0C0"/>
                  </a:outerShdw>
                </a:effectLst>
              </a:rPr>
              <a:t>AFS: Éléments </a:t>
            </a:r>
            <a:r>
              <a:rPr lang="fr-FR" altLang="fr-FR" sz="2000" dirty="0">
                <a:solidFill>
                  <a:srgbClr val="023CCC"/>
                </a:solidFill>
                <a:effectLst>
                  <a:outerShdw blurRad="38100" dist="38100" dir="2700000" algn="tl">
                    <a:srgbClr val="C0C0C0"/>
                  </a:outerShdw>
                </a:effectLst>
              </a:rPr>
              <a:t>de didactique -</a:t>
            </a:r>
          </a:p>
        </p:txBody>
      </p:sp>
      <p:sp>
        <p:nvSpPr>
          <p:cNvPr id="2" name="Rectangle 1"/>
          <p:cNvSpPr/>
          <p:nvPr/>
        </p:nvSpPr>
        <p:spPr>
          <a:xfrm>
            <a:off x="221970" y="468067"/>
            <a:ext cx="6510270" cy="1200329"/>
          </a:xfrm>
          <a:prstGeom prst="rect">
            <a:avLst/>
          </a:prstGeom>
        </p:spPr>
        <p:txBody>
          <a:bodyPr wrap="square">
            <a:spAutoFit/>
          </a:bodyPr>
          <a:lstStyle/>
          <a:p>
            <a:pPr marL="514350" indent="-514350" eaLnBrk="1" hangingPunct="1">
              <a:buFont typeface="Calibri" pitchFamily="34" charset="0"/>
              <a:buAutoNum type="arabicPeriod"/>
            </a:pPr>
            <a:r>
              <a:rPr lang="fr-FR" altLang="fr-FR" sz="1200" b="1" dirty="0">
                <a:ea typeface="ＭＳ Ｐゴシック" pitchFamily="-48" charset="-128"/>
              </a:rPr>
              <a:t>Connaissances des solutions techniques </a:t>
            </a:r>
            <a:r>
              <a:rPr lang="fr-FR" altLang="fr-FR" sz="1200" dirty="0">
                <a:ea typeface="ＭＳ Ｐゴシック" pitchFamily="-48" charset="-128"/>
              </a:rPr>
              <a:t>du champ professionnel </a:t>
            </a:r>
            <a:r>
              <a:rPr lang="fr-FR" altLang="fr-FR" sz="1200" dirty="0" smtClean="0">
                <a:ea typeface="ＭＳ Ｐゴシック" pitchFamily="-48" charset="-128"/>
              </a:rPr>
              <a:t>concerné, celui de la maintenance des véhicules: </a:t>
            </a:r>
            <a:r>
              <a:rPr lang="fr-FR" altLang="fr-FR" sz="1200" dirty="0">
                <a:ea typeface="ＭＳ Ｐゴシック" pitchFamily="-48" charset="-128"/>
              </a:rPr>
              <a:t>en décodage et en codage </a:t>
            </a:r>
            <a:br>
              <a:rPr lang="fr-FR" altLang="fr-FR" sz="1200" dirty="0">
                <a:ea typeface="ＭＳ Ｐゴシック" pitchFamily="-48" charset="-128"/>
              </a:rPr>
            </a:br>
            <a:endParaRPr lang="fr-FR" altLang="fr-FR" sz="1200" dirty="0">
              <a:ea typeface="ＭＳ Ｐゴシック" pitchFamily="-48" charset="-128"/>
            </a:endParaRPr>
          </a:p>
          <a:p>
            <a:pPr marL="514350" indent="-514350" eaLnBrk="1" hangingPunct="1">
              <a:buFont typeface="Calibri" pitchFamily="34" charset="0"/>
              <a:buAutoNum type="arabicPeriod"/>
            </a:pPr>
            <a:r>
              <a:rPr lang="fr-FR" altLang="fr-FR" sz="1200" b="1" dirty="0">
                <a:ea typeface="ＭＳ Ｐゴシック" pitchFamily="-48" charset="-128"/>
              </a:rPr>
              <a:t>Compétences dans l’analyse des comportements </a:t>
            </a:r>
            <a:r>
              <a:rPr lang="fr-FR" altLang="fr-FR" sz="1200" dirty="0">
                <a:ea typeface="ＭＳ Ｐゴシック" pitchFamily="-48" charset="-128"/>
              </a:rPr>
              <a:t>: qui passe presque toujours, </a:t>
            </a:r>
            <a:r>
              <a:rPr lang="fr-FR" altLang="fr-FR" sz="1200" b="1" dirty="0" smtClean="0">
                <a:ea typeface="ＭＳ Ｐゴシック" pitchFamily="-48" charset="-128"/>
              </a:rPr>
              <a:t>au </a:t>
            </a:r>
            <a:r>
              <a:rPr lang="fr-FR" altLang="fr-FR" sz="1200" b="1" dirty="0">
                <a:ea typeface="ＭＳ Ｐゴシック" pitchFamily="-48" charset="-128"/>
              </a:rPr>
              <a:t>métier</a:t>
            </a:r>
            <a:r>
              <a:rPr lang="fr-FR" altLang="fr-FR" sz="1200" dirty="0">
                <a:ea typeface="ＭＳ Ｐゴシック" pitchFamily="-48" charset="-128"/>
              </a:rPr>
              <a:t>, par des connaissances de mécanique et des méthodes </a:t>
            </a:r>
            <a:r>
              <a:rPr lang="fr-FR" altLang="fr-FR" sz="1200" dirty="0" smtClean="0">
                <a:ea typeface="ＭＳ Ｐゴシック" pitchFamily="-48" charset="-128"/>
              </a:rPr>
              <a:t>d’analyse et de </a:t>
            </a:r>
            <a:r>
              <a:rPr lang="fr-FR" altLang="fr-FR" sz="1200" dirty="0">
                <a:ea typeface="ＭＳ Ｐゴシック" pitchFamily="-48" charset="-128"/>
              </a:rPr>
              <a:t>calcul associées ;</a:t>
            </a:r>
            <a:endParaRPr lang="fr-FR" sz="1200" dirty="0"/>
          </a:p>
        </p:txBody>
      </p:sp>
      <p:grpSp>
        <p:nvGrpSpPr>
          <p:cNvPr id="41" name="Groupe 40"/>
          <p:cNvGrpSpPr/>
          <p:nvPr/>
        </p:nvGrpSpPr>
        <p:grpSpPr>
          <a:xfrm>
            <a:off x="7467600" y="1367410"/>
            <a:ext cx="1676400" cy="4648200"/>
            <a:chOff x="7239000" y="1600200"/>
            <a:chExt cx="1676400" cy="4648200"/>
          </a:xfrm>
        </p:grpSpPr>
        <p:sp>
          <p:nvSpPr>
            <p:cNvPr id="42" name="Flèche vers le bas 41"/>
            <p:cNvSpPr>
              <a:spLocks noChangeArrowheads="1"/>
            </p:cNvSpPr>
            <p:nvPr/>
          </p:nvSpPr>
          <p:spPr bwMode="auto">
            <a:xfrm>
              <a:off x="7604125" y="1600200"/>
              <a:ext cx="822325" cy="4648200"/>
            </a:xfrm>
            <a:prstGeom prst="downArrow">
              <a:avLst>
                <a:gd name="adj1" fmla="val 50000"/>
                <a:gd name="adj2" fmla="val 50035"/>
              </a:avLst>
            </a:prstGeom>
            <a:gradFill rotWithShape="1">
              <a:gsLst>
                <a:gs pos="0">
                  <a:srgbClr val="9BC1FF"/>
                </a:gs>
                <a:gs pos="100000">
                  <a:srgbClr val="0000FF"/>
                </a:gs>
              </a:gsLst>
              <a:lin ang="5400000"/>
            </a:gradFill>
            <a:ln w="9525">
              <a:solidFill>
                <a:srgbClr val="4A7EBB"/>
              </a:solidFill>
              <a:miter lim="800000"/>
              <a:headEnd/>
              <a:tailEnd/>
            </a:ln>
            <a:effectLst>
              <a:outerShdw blurRad="40000" dist="23000" dir="5400000" rotWithShape="0">
                <a:srgbClr val="808080">
                  <a:alpha val="34999"/>
                </a:srgbClr>
              </a:outerShdw>
            </a:effectLst>
          </p:spPr>
          <p:txBody>
            <a:bodyPr/>
            <a:lstStyle/>
            <a:p>
              <a:pPr>
                <a:defRPr/>
              </a:pPr>
              <a:endParaRPr lang="fr-FR">
                <a:latin typeface="Arial" pitchFamily="34" charset="0"/>
              </a:endParaRPr>
            </a:p>
          </p:txBody>
        </p:sp>
        <p:sp>
          <p:nvSpPr>
            <p:cNvPr id="43" name="ZoneTexte 42"/>
            <p:cNvSpPr txBox="1">
              <a:spLocks noChangeArrowheads="1"/>
            </p:cNvSpPr>
            <p:nvPr/>
          </p:nvSpPr>
          <p:spPr bwMode="auto">
            <a:xfrm>
              <a:off x="7239000" y="1752600"/>
              <a:ext cx="1676400" cy="1200329"/>
            </a:xfrm>
            <a:prstGeom prst="rect">
              <a:avLst/>
            </a:prstGeom>
            <a:gradFill rotWithShape="1">
              <a:gsLst>
                <a:gs pos="0">
                  <a:srgbClr val="E5EEFF"/>
                </a:gs>
                <a:gs pos="64999">
                  <a:srgbClr val="BFD5FF"/>
                </a:gs>
                <a:gs pos="100000">
                  <a:srgbClr val="A3C4FF"/>
                </a:gs>
              </a:gsLst>
              <a:lin ang="5400000" scaled="1"/>
            </a:gradFill>
            <a:ln w="9525">
              <a:solidFill>
                <a:srgbClr val="4A7EBB"/>
              </a:solidFill>
              <a:miter lim="800000"/>
              <a:headEnd/>
              <a:tailEnd/>
            </a:ln>
            <a:effectLst>
              <a:outerShdw blurRad="40000" dist="20000" dir="5400000" rotWithShape="0">
                <a:srgbClr val="808080">
                  <a:alpha val="37999"/>
                </a:srgbClr>
              </a:outerShdw>
            </a:effectLst>
          </p:spPr>
          <p:txBody>
            <a:bodyPr>
              <a:spAutoFit/>
            </a:bodyPr>
            <a:lstStyle>
              <a:lvl1pPr eaLnBrk="0" hangingPunct="0">
                <a:defRPr sz="2400">
                  <a:solidFill>
                    <a:schemeClr val="tx1"/>
                  </a:solidFill>
                  <a:latin typeface="Arial" pitchFamily="34" charset="0"/>
                  <a:ea typeface="ＭＳ Ｐゴシック" pitchFamily="-48" charset="-128"/>
                </a:defRPr>
              </a:lvl1pPr>
              <a:lvl2pPr marL="37931725" indent="-37474525" eaLnBrk="0" hangingPunct="0">
                <a:defRPr sz="2400">
                  <a:solidFill>
                    <a:schemeClr val="tx1"/>
                  </a:solidFill>
                  <a:latin typeface="Arial" pitchFamily="34" charset="0"/>
                  <a:ea typeface="ＭＳ Ｐゴシック" pitchFamily="-48" charset="-128"/>
                </a:defRPr>
              </a:lvl2pPr>
              <a:lvl3pPr eaLnBrk="0" hangingPunct="0">
                <a:defRPr sz="2400">
                  <a:solidFill>
                    <a:schemeClr val="tx1"/>
                  </a:solidFill>
                  <a:latin typeface="Arial" pitchFamily="34" charset="0"/>
                  <a:ea typeface="ＭＳ Ｐゴシック" pitchFamily="-48" charset="-128"/>
                </a:defRPr>
              </a:lvl3pPr>
              <a:lvl4pPr eaLnBrk="0" hangingPunct="0">
                <a:defRPr sz="2400">
                  <a:solidFill>
                    <a:schemeClr val="tx1"/>
                  </a:solidFill>
                  <a:latin typeface="Arial" pitchFamily="34" charset="0"/>
                  <a:ea typeface="ＭＳ Ｐゴシック" pitchFamily="-48" charset="-128"/>
                </a:defRPr>
              </a:lvl4pPr>
              <a:lvl5pPr eaLnBrk="0" hangingPunct="0">
                <a:defRPr sz="2400">
                  <a:solidFill>
                    <a:schemeClr val="tx1"/>
                  </a:solidFill>
                  <a:latin typeface="Arial" pitchFamily="34" charset="0"/>
                  <a:ea typeface="ＭＳ Ｐゴシック" pitchFamily="-48"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48"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48"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48"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48" charset="-128"/>
                </a:defRPr>
              </a:lvl9pPr>
            </a:lstStyle>
            <a:p>
              <a:pPr algn="ctr" eaLnBrk="1" hangingPunct="1">
                <a:defRPr/>
              </a:pPr>
              <a:r>
                <a:rPr lang="fr-FR" altLang="fr-FR" sz="1800" dirty="0" smtClean="0">
                  <a:solidFill>
                    <a:srgbClr val="000000"/>
                  </a:solidFill>
                  <a:latin typeface="Calibri" pitchFamily="34" charset="0"/>
                </a:rPr>
                <a:t>Culture technique de représentation et d’analyse</a:t>
              </a:r>
            </a:p>
          </p:txBody>
        </p:sp>
        <p:sp>
          <p:nvSpPr>
            <p:cNvPr id="44" name="ZoneTexte 43"/>
            <p:cNvSpPr txBox="1">
              <a:spLocks noChangeArrowheads="1"/>
            </p:cNvSpPr>
            <p:nvPr/>
          </p:nvSpPr>
          <p:spPr bwMode="auto">
            <a:xfrm>
              <a:off x="7239000" y="3067290"/>
              <a:ext cx="1676400" cy="923925"/>
            </a:xfrm>
            <a:prstGeom prst="rect">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808080">
                  <a:alpha val="34999"/>
                </a:srgbClr>
              </a:outerShdw>
            </a:effectLst>
          </p:spPr>
          <p:txBody>
            <a:bodyPr>
              <a:spAutoFit/>
            </a:bodyPr>
            <a:lstStyle>
              <a:lvl1pPr eaLnBrk="0" hangingPunct="0">
                <a:defRPr sz="2400">
                  <a:solidFill>
                    <a:schemeClr val="tx1"/>
                  </a:solidFill>
                  <a:latin typeface="Arial" pitchFamily="34" charset="0"/>
                  <a:ea typeface="ＭＳ Ｐゴシック" pitchFamily="-48" charset="-128"/>
                </a:defRPr>
              </a:lvl1pPr>
              <a:lvl2pPr marL="37931725" indent="-37474525" eaLnBrk="0" hangingPunct="0">
                <a:defRPr sz="2400">
                  <a:solidFill>
                    <a:schemeClr val="tx1"/>
                  </a:solidFill>
                  <a:latin typeface="Arial" pitchFamily="34" charset="0"/>
                  <a:ea typeface="ＭＳ Ｐゴシック" pitchFamily="-48" charset="-128"/>
                </a:defRPr>
              </a:lvl2pPr>
              <a:lvl3pPr eaLnBrk="0" hangingPunct="0">
                <a:defRPr sz="2400">
                  <a:solidFill>
                    <a:schemeClr val="tx1"/>
                  </a:solidFill>
                  <a:latin typeface="Arial" pitchFamily="34" charset="0"/>
                  <a:ea typeface="ＭＳ Ｐゴシック" pitchFamily="-48" charset="-128"/>
                </a:defRPr>
              </a:lvl3pPr>
              <a:lvl4pPr eaLnBrk="0" hangingPunct="0">
                <a:defRPr sz="2400">
                  <a:solidFill>
                    <a:schemeClr val="tx1"/>
                  </a:solidFill>
                  <a:latin typeface="Arial" pitchFamily="34" charset="0"/>
                  <a:ea typeface="ＭＳ Ｐゴシック" pitchFamily="-48" charset="-128"/>
                </a:defRPr>
              </a:lvl4pPr>
              <a:lvl5pPr eaLnBrk="0" hangingPunct="0">
                <a:defRPr sz="2400">
                  <a:solidFill>
                    <a:schemeClr val="tx1"/>
                  </a:solidFill>
                  <a:latin typeface="Arial" pitchFamily="34" charset="0"/>
                  <a:ea typeface="ＭＳ Ｐゴシック" pitchFamily="-48"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48"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48"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48"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48" charset="-128"/>
                </a:defRPr>
              </a:lvl9pPr>
            </a:lstStyle>
            <a:p>
              <a:pPr algn="ctr" eaLnBrk="1" hangingPunct="1">
                <a:defRPr/>
              </a:pPr>
              <a:r>
                <a:rPr lang="fr-FR" altLang="fr-FR" sz="1800" dirty="0" smtClean="0">
                  <a:solidFill>
                    <a:srgbClr val="FFFFFF"/>
                  </a:solidFill>
                  <a:latin typeface="Calibri" pitchFamily="34" charset="0"/>
                </a:rPr>
                <a:t>Besoins, outils techniques de représentation</a:t>
              </a:r>
            </a:p>
          </p:txBody>
        </p:sp>
        <p:sp>
          <p:nvSpPr>
            <p:cNvPr id="45" name="ZoneTexte 44"/>
            <p:cNvSpPr txBox="1"/>
            <p:nvPr/>
          </p:nvSpPr>
          <p:spPr>
            <a:xfrm>
              <a:off x="7239000" y="4191000"/>
              <a:ext cx="1676400" cy="13234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lvl1pPr eaLnBrk="0" hangingPunct="0">
                <a:defRPr sz="2400">
                  <a:solidFill>
                    <a:schemeClr val="tx1"/>
                  </a:solidFill>
                  <a:latin typeface="Arial" pitchFamily="34" charset="0"/>
                  <a:ea typeface="ＭＳ Ｐゴシック" pitchFamily="-48" charset="-128"/>
                </a:defRPr>
              </a:lvl1pPr>
              <a:lvl2pPr marL="37931725" indent="-37474525" eaLnBrk="0" hangingPunct="0">
                <a:defRPr sz="2400">
                  <a:solidFill>
                    <a:schemeClr val="tx1"/>
                  </a:solidFill>
                  <a:latin typeface="Arial" pitchFamily="34" charset="0"/>
                  <a:ea typeface="ＭＳ Ｐゴシック" pitchFamily="-48" charset="-128"/>
                </a:defRPr>
              </a:lvl2pPr>
              <a:lvl3pPr eaLnBrk="0" hangingPunct="0">
                <a:defRPr sz="2400">
                  <a:solidFill>
                    <a:schemeClr val="tx1"/>
                  </a:solidFill>
                  <a:latin typeface="Arial" pitchFamily="34" charset="0"/>
                  <a:ea typeface="ＭＳ Ｐゴシック" pitchFamily="-48" charset="-128"/>
                </a:defRPr>
              </a:lvl3pPr>
              <a:lvl4pPr eaLnBrk="0" hangingPunct="0">
                <a:defRPr sz="2400">
                  <a:solidFill>
                    <a:schemeClr val="tx1"/>
                  </a:solidFill>
                  <a:latin typeface="Arial" pitchFamily="34" charset="0"/>
                  <a:ea typeface="ＭＳ Ｐゴシック" pitchFamily="-48" charset="-128"/>
                </a:defRPr>
              </a:lvl4pPr>
              <a:lvl5pPr eaLnBrk="0" hangingPunct="0">
                <a:defRPr sz="2400">
                  <a:solidFill>
                    <a:schemeClr val="tx1"/>
                  </a:solidFill>
                  <a:latin typeface="Arial" pitchFamily="34" charset="0"/>
                  <a:ea typeface="ＭＳ Ｐゴシック" pitchFamily="-48"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48"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48"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48"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48" charset="-128"/>
                </a:defRPr>
              </a:lvl9pPr>
            </a:lstStyle>
            <a:p>
              <a:pPr algn="ctr" eaLnBrk="1" hangingPunct="1">
                <a:defRPr/>
              </a:pPr>
              <a:r>
                <a:rPr lang="fr-FR" altLang="fr-FR" sz="1600" b="1" dirty="0" smtClean="0">
                  <a:latin typeface="Calibri" pitchFamily="34" charset="0"/>
                </a:rPr>
                <a:t>Organes et éléments de véhicules + outils d’analyse des comportements</a:t>
              </a:r>
            </a:p>
          </p:txBody>
        </p:sp>
      </p:grpSp>
      <p:sp>
        <p:nvSpPr>
          <p:cNvPr id="3" name="ZoneTexte 2"/>
          <p:cNvSpPr txBox="1"/>
          <p:nvPr/>
        </p:nvSpPr>
        <p:spPr>
          <a:xfrm>
            <a:off x="2009776" y="1541647"/>
            <a:ext cx="5222881" cy="307777"/>
          </a:xfrm>
          <a:prstGeom prst="rect">
            <a:avLst/>
          </a:prstGeom>
          <a:solidFill>
            <a:srgbClr val="FFFF00"/>
          </a:solidFill>
        </p:spPr>
        <p:txBody>
          <a:bodyPr wrap="square" rtlCol="0">
            <a:spAutoFit/>
          </a:bodyPr>
          <a:lstStyle/>
          <a:p>
            <a:r>
              <a:rPr lang="fr-FR" b="1" dirty="0" smtClean="0"/>
              <a:t>A partir d’un dysfonctionnement constaté sur un véhicule</a:t>
            </a:r>
            <a:endParaRPr lang="fr-FR" b="1" dirty="0"/>
          </a:p>
        </p:txBody>
      </p:sp>
    </p:spTree>
    <p:extLst>
      <p:ext uri="{BB962C8B-B14F-4D97-AF65-F5344CB8AC3E}">
        <p14:creationId xmlns:p14="http://schemas.microsoft.com/office/powerpoint/2010/main" val="231359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ZoneTexte 1"/>
          <p:cNvSpPr txBox="1">
            <a:spLocks noChangeArrowheads="1"/>
          </p:cNvSpPr>
          <p:nvPr/>
        </p:nvSpPr>
        <p:spPr bwMode="auto">
          <a:xfrm>
            <a:off x="3779838" y="115888"/>
            <a:ext cx="4405312"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Comic Sans MS" pitchFamily="66" charset="0"/>
                <a:ea typeface="ＭＳ Ｐゴシック" charset="-128"/>
              </a:defRPr>
            </a:lvl1pPr>
            <a:lvl2pPr marL="742950" indent="-285750" eaLnBrk="0" hangingPunct="0">
              <a:defRPr sz="1400">
                <a:solidFill>
                  <a:schemeClr val="tx1"/>
                </a:solidFill>
                <a:latin typeface="Comic Sans MS" pitchFamily="66" charset="0"/>
                <a:ea typeface="ＭＳ Ｐゴシック" charset="-128"/>
              </a:defRPr>
            </a:lvl2pPr>
            <a:lvl3pPr marL="1143000" indent="-228600" eaLnBrk="0" hangingPunct="0">
              <a:defRPr sz="1400">
                <a:solidFill>
                  <a:schemeClr val="tx1"/>
                </a:solidFill>
                <a:latin typeface="Comic Sans MS" pitchFamily="66" charset="0"/>
                <a:ea typeface="ＭＳ Ｐゴシック" charset="-128"/>
              </a:defRPr>
            </a:lvl3pPr>
            <a:lvl4pPr marL="1600200" indent="-228600" eaLnBrk="0" hangingPunct="0">
              <a:defRPr sz="1400">
                <a:solidFill>
                  <a:schemeClr val="tx1"/>
                </a:solidFill>
                <a:latin typeface="Comic Sans MS" pitchFamily="66" charset="0"/>
                <a:ea typeface="ＭＳ Ｐゴシック" charset="-128"/>
              </a:defRPr>
            </a:lvl4pPr>
            <a:lvl5pPr marL="2057400" indent="-228600" eaLnBrk="0" hangingPunct="0">
              <a:defRPr sz="1400">
                <a:solidFill>
                  <a:schemeClr val="tx1"/>
                </a:solidFill>
                <a:latin typeface="Comic Sans MS" pitchFamily="66" charset="0"/>
                <a:ea typeface="ＭＳ Ｐゴシック" charset="-128"/>
              </a:defRPr>
            </a:lvl5pPr>
            <a:lvl6pPr marL="2514600" indent="-228600" eaLnBrk="0" fontAlgn="base" hangingPunct="0">
              <a:spcBef>
                <a:spcPct val="0"/>
              </a:spcBef>
              <a:spcAft>
                <a:spcPct val="0"/>
              </a:spcAft>
              <a:defRPr sz="1400">
                <a:solidFill>
                  <a:schemeClr val="tx1"/>
                </a:solidFill>
                <a:latin typeface="Comic Sans MS" pitchFamily="66" charset="0"/>
                <a:ea typeface="ＭＳ Ｐゴシック" charset="-128"/>
              </a:defRPr>
            </a:lvl6pPr>
            <a:lvl7pPr marL="2971800" indent="-228600" eaLnBrk="0" fontAlgn="base" hangingPunct="0">
              <a:spcBef>
                <a:spcPct val="0"/>
              </a:spcBef>
              <a:spcAft>
                <a:spcPct val="0"/>
              </a:spcAft>
              <a:defRPr sz="1400">
                <a:solidFill>
                  <a:schemeClr val="tx1"/>
                </a:solidFill>
                <a:latin typeface="Comic Sans MS" pitchFamily="66" charset="0"/>
                <a:ea typeface="ＭＳ Ｐゴシック" charset="-128"/>
              </a:defRPr>
            </a:lvl7pPr>
            <a:lvl8pPr marL="3429000" indent="-228600" eaLnBrk="0" fontAlgn="base" hangingPunct="0">
              <a:spcBef>
                <a:spcPct val="0"/>
              </a:spcBef>
              <a:spcAft>
                <a:spcPct val="0"/>
              </a:spcAft>
              <a:defRPr sz="1400">
                <a:solidFill>
                  <a:schemeClr val="tx1"/>
                </a:solidFill>
                <a:latin typeface="Comic Sans MS" pitchFamily="66" charset="0"/>
                <a:ea typeface="ＭＳ Ｐゴシック" charset="-128"/>
              </a:defRPr>
            </a:lvl8pPr>
            <a:lvl9pPr marL="3886200" indent="-228600" eaLnBrk="0" fontAlgn="base" hangingPunct="0">
              <a:spcBef>
                <a:spcPct val="0"/>
              </a:spcBef>
              <a:spcAft>
                <a:spcPct val="0"/>
              </a:spcAft>
              <a:defRPr sz="1400">
                <a:solidFill>
                  <a:schemeClr val="tx1"/>
                </a:solidFill>
                <a:latin typeface="Comic Sans MS" pitchFamily="66" charset="0"/>
                <a:ea typeface="ＭＳ Ｐゴシック" charset="-128"/>
              </a:defRPr>
            </a:lvl9pPr>
          </a:lstStyle>
          <a:p>
            <a:pPr eaLnBrk="1" hangingPunct="1"/>
            <a:r>
              <a:rPr lang="fr-FR" altLang="fr-FR" sz="2000" b="1">
                <a:solidFill>
                  <a:srgbClr val="000000"/>
                </a:solidFill>
                <a:latin typeface="Calibri" pitchFamily="34" charset="0"/>
              </a:rPr>
              <a:t>Activités et des tâches professionnelles </a:t>
            </a:r>
          </a:p>
        </p:txBody>
      </p:sp>
      <p:graphicFrame>
        <p:nvGraphicFramePr>
          <p:cNvPr id="3" name="Tableau 2"/>
          <p:cNvGraphicFramePr>
            <a:graphicFrameLocks noGrp="1"/>
          </p:cNvGraphicFramePr>
          <p:nvPr>
            <p:extLst>
              <p:ext uri="{D42A27DB-BD31-4B8C-83A1-F6EECF244321}">
                <p14:modId xmlns:p14="http://schemas.microsoft.com/office/powerpoint/2010/main" val="3492314404"/>
              </p:ext>
            </p:extLst>
          </p:nvPr>
        </p:nvGraphicFramePr>
        <p:xfrm>
          <a:off x="179388" y="514350"/>
          <a:ext cx="8785224" cy="5540372"/>
        </p:xfrm>
        <a:graphic>
          <a:graphicData uri="http://schemas.openxmlformats.org/drawingml/2006/table">
            <a:tbl>
              <a:tblPr firstRow="1" bandRow="1"/>
              <a:tblGrid>
                <a:gridCol w="1512210"/>
                <a:gridCol w="504072"/>
                <a:gridCol w="2664370"/>
                <a:gridCol w="3528490"/>
                <a:gridCol w="576082"/>
              </a:tblGrid>
              <a:tr h="304875">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endParaRPr lang="fr-FR" sz="1400" b="0" dirty="0">
                        <a:solidFill>
                          <a:srgbClr val="000000"/>
                        </a:solidFill>
                        <a:effectLst/>
                        <a:latin typeface="Arial"/>
                        <a:ea typeface="Times New Roman"/>
                        <a:cs typeface="Times New Roman"/>
                      </a:endParaRPr>
                    </a:p>
                  </a:txBody>
                  <a:tcPr marL="91443" marR="91443" marT="45731" marB="45731">
                    <a:lnL w="12700" cap="flat" cmpd="sng" algn="ctr">
                      <a:no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r>
                        <a:rPr lang="fr-FR" sz="1800" b="1" dirty="0" smtClean="0">
                          <a:solidFill>
                            <a:srgbClr val="008000"/>
                          </a:solidFill>
                        </a:rPr>
                        <a:t>CAP</a:t>
                      </a:r>
                      <a:endParaRPr lang="fr-FR" sz="1800" b="1" dirty="0">
                        <a:solidFill>
                          <a:srgbClr val="008000"/>
                        </a:solidFill>
                      </a:endParaRPr>
                    </a:p>
                  </a:txBody>
                  <a:tcPr marL="91443" marR="91443" marT="0" marB="0">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A6A6A6"/>
                    </a:solidFill>
                  </a:tcPr>
                </a:tc>
                <a:tc hMerge="1">
                  <a:txBody>
                    <a:bodyPr/>
                    <a:lstStyle/>
                    <a:p>
                      <a:pPr>
                        <a:spcBef>
                          <a:spcPts val="300"/>
                        </a:spcBef>
                        <a:spcAft>
                          <a:spcPts val="300"/>
                        </a:spcAft>
                      </a:pPr>
                      <a:endParaRPr lang="fr-FR" sz="1400" b="0" dirty="0">
                        <a:solidFill>
                          <a:schemeClr val="tx1"/>
                        </a:solidFill>
                        <a:effectLst/>
                        <a:latin typeface="Arial"/>
                        <a:ea typeface="Times New Roman"/>
                        <a:cs typeface="Times New Roman"/>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gridSpan="2">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r>
                        <a:rPr lang="fr-FR" sz="1800" b="1" dirty="0" smtClean="0">
                          <a:solidFill>
                            <a:srgbClr val="0000FF"/>
                          </a:solidFill>
                        </a:rPr>
                        <a:t>Bac Pro</a:t>
                      </a:r>
                      <a:endParaRPr lang="fr-FR" sz="1800" b="1" dirty="0">
                        <a:solidFill>
                          <a:srgbClr val="0000FF"/>
                        </a:solidFill>
                      </a:endParaRPr>
                    </a:p>
                  </a:txBody>
                  <a:tcPr marL="91443" marR="91443" marT="0" marB="0">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A6A6A6"/>
                    </a:solidFill>
                  </a:tcPr>
                </a:tc>
                <a:tc hMerge="1">
                  <a:txBody>
                    <a:bodyPr/>
                    <a:lstStyle/>
                    <a:p>
                      <a:endParaRPr lang="fr-FR" sz="1400" b="0"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r>
              <a:tr h="332967">
                <a:tc rowSpan="3">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fr-FR" sz="1600" b="1" dirty="0" smtClean="0">
                          <a:solidFill>
                            <a:srgbClr val="000000"/>
                          </a:solidFill>
                          <a:effectLst/>
                        </a:rPr>
                        <a:t>1. Maintenance périodique</a:t>
                      </a:r>
                      <a:endParaRPr lang="fr-FR" sz="1600" b="1" dirty="0">
                        <a:solidFill>
                          <a:srgbClr val="000000"/>
                        </a:solidFill>
                        <a:effectLst/>
                        <a:latin typeface="Arial"/>
                        <a:ea typeface="Times New Roman"/>
                        <a:cs typeface="Times New Roman"/>
                      </a:endParaRPr>
                    </a:p>
                  </a:txBody>
                  <a:tcPr marL="91443" marR="91443" marT="45731" marB="45731"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1F497D">
                        <a:lumMod val="60000"/>
                        <a:lumOff val="40000"/>
                      </a:srgbClr>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r>
                        <a:rPr lang="fr-FR" sz="1400" b="0" dirty="0" smtClean="0"/>
                        <a:t>T1.1</a:t>
                      </a:r>
                      <a:endParaRPr lang="fr-FR" sz="1400" b="0" dirty="0"/>
                    </a:p>
                  </a:txBody>
                  <a:tcPr marL="91443" marR="91443" marT="45731" marB="45731"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1F497D">
                        <a:lumMod val="20000"/>
                        <a:lumOff val="80000"/>
                      </a:srgbClr>
                    </a:solidFill>
                  </a:tcPr>
                </a:tc>
                <a:tc gridSpan="2">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Bef>
                          <a:spcPts val="300"/>
                        </a:spcBef>
                        <a:spcAft>
                          <a:spcPts val="300"/>
                        </a:spcAft>
                      </a:pPr>
                      <a:r>
                        <a:rPr lang="fr-FR" sz="1400" b="0" dirty="0" smtClean="0">
                          <a:solidFill>
                            <a:schemeClr val="tx1"/>
                          </a:solidFill>
                          <a:effectLst/>
                        </a:rPr>
                        <a:t>Effectuer les contrôles définis par la procédure</a:t>
                      </a:r>
                      <a:endParaRPr lang="fr-FR" sz="1400" b="0" dirty="0">
                        <a:solidFill>
                          <a:schemeClr val="tx1"/>
                        </a:solidFill>
                        <a:effectLst/>
                        <a:latin typeface="Arial"/>
                        <a:ea typeface="Times New Roman"/>
                        <a:cs typeface="Times New Roman"/>
                      </a:endParaRPr>
                    </a:p>
                  </a:txBody>
                  <a:tcPr marL="91443" marR="91443" marT="45731" marB="45731"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1F497D">
                        <a:lumMod val="20000"/>
                        <a:lumOff val="80000"/>
                      </a:srgbClr>
                    </a:solidFill>
                  </a:tcPr>
                </a:tc>
                <a:tc hMerge="1">
                  <a:txBody>
                    <a:bodyPr/>
                    <a:lstStyle/>
                    <a:p>
                      <a:endParaRPr lang="fr-FR"/>
                    </a:p>
                  </a:txBody>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r>
                        <a:rPr lang="fr-FR" sz="1400" b="0" dirty="0" smtClean="0"/>
                        <a:t>T1.1</a:t>
                      </a:r>
                      <a:endParaRPr lang="fr-FR" sz="1400" b="0" dirty="0"/>
                    </a:p>
                  </a:txBody>
                  <a:tcPr marL="91443" marR="91443" marT="45731" marB="45731"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1F497D">
                        <a:lumMod val="20000"/>
                        <a:lumOff val="80000"/>
                      </a:srgbClr>
                    </a:solidFill>
                  </a:tcPr>
                </a:tc>
              </a:tr>
              <a:tr h="332967">
                <a:tc vMerge="1">
                  <a:txBody>
                    <a:bodyPr/>
                    <a:lstStyle/>
                    <a:p>
                      <a:endParaRPr lang="fr-FR"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r>
                        <a:rPr lang="fr-FR" sz="1400" b="0" dirty="0" smtClean="0">
                          <a:solidFill>
                            <a:schemeClr val="tx1"/>
                          </a:solidFill>
                        </a:rPr>
                        <a:t>T1.2</a:t>
                      </a:r>
                      <a:endParaRPr lang="fr-FR" sz="1400" b="0" dirty="0">
                        <a:solidFill>
                          <a:schemeClr val="tx1"/>
                        </a:solidFill>
                      </a:endParaRPr>
                    </a:p>
                  </a:txBody>
                  <a:tcPr marL="91443" marR="91443" marT="45731" marB="45731"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1F497D">
                        <a:lumMod val="20000"/>
                        <a:lumOff val="80000"/>
                      </a:srgbClr>
                    </a:solidFill>
                  </a:tcPr>
                </a:tc>
                <a:tc gridSpan="2">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b="0" dirty="0" smtClean="0">
                          <a:solidFill>
                            <a:schemeClr val="tx1"/>
                          </a:solidFill>
                          <a:effectLst/>
                        </a:rPr>
                        <a:t>Remplacer les</a:t>
                      </a:r>
                      <a:r>
                        <a:rPr lang="fr-FR" sz="1400" b="0" baseline="0" dirty="0" smtClean="0">
                          <a:solidFill>
                            <a:schemeClr val="tx1"/>
                          </a:solidFill>
                          <a:effectLst/>
                        </a:rPr>
                        <a:t> sous-ensembles, les </a:t>
                      </a:r>
                      <a:r>
                        <a:rPr lang="fr-FR" sz="1400" b="0" dirty="0" smtClean="0">
                          <a:solidFill>
                            <a:schemeClr val="tx1"/>
                          </a:solidFill>
                          <a:effectLst/>
                        </a:rPr>
                        <a:t>éléments,</a:t>
                      </a:r>
                      <a:r>
                        <a:rPr lang="fr-FR" sz="1400" b="0" baseline="0" dirty="0" smtClean="0">
                          <a:solidFill>
                            <a:schemeClr val="tx1"/>
                          </a:solidFill>
                          <a:effectLst/>
                        </a:rPr>
                        <a:t> les</a:t>
                      </a:r>
                      <a:r>
                        <a:rPr lang="fr-FR" sz="1400" b="0" dirty="0" smtClean="0">
                          <a:solidFill>
                            <a:schemeClr val="tx1"/>
                          </a:solidFill>
                          <a:effectLst/>
                        </a:rPr>
                        <a:t> produits</a:t>
                      </a:r>
                      <a:r>
                        <a:rPr lang="fr-FR" sz="1400" b="0" baseline="0" dirty="0" smtClean="0">
                          <a:solidFill>
                            <a:schemeClr val="tx1"/>
                          </a:solidFill>
                          <a:effectLst/>
                        </a:rPr>
                        <a:t> . A</a:t>
                      </a:r>
                      <a:r>
                        <a:rPr lang="fr-FR" sz="1400" b="0" dirty="0" smtClean="0">
                          <a:solidFill>
                            <a:schemeClr val="tx1"/>
                          </a:solidFill>
                          <a:effectLst/>
                        </a:rPr>
                        <a:t>juster les niveaux</a:t>
                      </a:r>
                      <a:endParaRPr lang="fr-FR" sz="1400" b="0" dirty="0" smtClean="0">
                        <a:solidFill>
                          <a:schemeClr val="tx1"/>
                        </a:solidFill>
                        <a:effectLst/>
                        <a:latin typeface="Arial"/>
                        <a:ea typeface="Times New Roman"/>
                        <a:cs typeface="Times New Roman"/>
                      </a:endParaRPr>
                    </a:p>
                  </a:txBody>
                  <a:tcPr marL="91443" marR="91443" marT="45731" marB="45731"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1F497D">
                        <a:lumMod val="20000"/>
                        <a:lumOff val="80000"/>
                      </a:srgbClr>
                    </a:solidFill>
                  </a:tcPr>
                </a:tc>
                <a:tc hMerge="1">
                  <a:txBody>
                    <a:bodyPr/>
                    <a:lstStyle/>
                    <a:p>
                      <a:endParaRPr lang="fr-FR"/>
                    </a:p>
                  </a:txBody>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r>
                        <a:rPr lang="fr-FR" sz="1400" b="0" dirty="0" smtClean="0">
                          <a:solidFill>
                            <a:schemeClr val="tx1"/>
                          </a:solidFill>
                        </a:rPr>
                        <a:t>T1.2</a:t>
                      </a:r>
                      <a:endParaRPr lang="fr-FR" sz="1400" b="0" dirty="0">
                        <a:solidFill>
                          <a:schemeClr val="tx1"/>
                        </a:solidFill>
                      </a:endParaRPr>
                    </a:p>
                  </a:txBody>
                  <a:tcPr marL="91443" marR="91443" marT="45731" marB="45731"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1F497D">
                        <a:lumMod val="20000"/>
                        <a:lumOff val="80000"/>
                      </a:srgbClr>
                    </a:solidFill>
                  </a:tcPr>
                </a:tc>
              </a:tr>
              <a:tr h="332967">
                <a:tc vMerge="1">
                  <a:txBody>
                    <a:bodyPr/>
                    <a:lstStyle/>
                    <a:p>
                      <a:endParaRPr lang="fr-FR"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r>
                        <a:rPr lang="fr-FR" sz="1400" b="0" dirty="0" smtClean="0"/>
                        <a:t>T1.3</a:t>
                      </a:r>
                      <a:endParaRPr lang="fr-FR" sz="1400" b="0" dirty="0"/>
                    </a:p>
                  </a:txBody>
                  <a:tcPr marL="91443" marR="91443" marT="45731" marB="45731"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1F497D">
                        <a:lumMod val="20000"/>
                        <a:lumOff val="80000"/>
                      </a:srgbClr>
                    </a:solidFill>
                  </a:tcPr>
                </a:tc>
                <a:tc gridSpan="2">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b="0" dirty="0" smtClean="0">
                          <a:solidFill>
                            <a:schemeClr val="tx1"/>
                          </a:solidFill>
                          <a:effectLst/>
                        </a:rPr>
                        <a:t>Effectuer la mise à jour des indicateurs de maintenance</a:t>
                      </a:r>
                      <a:endParaRPr lang="fr-FR" sz="1400" b="0" dirty="0" smtClean="0">
                        <a:solidFill>
                          <a:schemeClr val="tx1"/>
                        </a:solidFill>
                        <a:effectLst/>
                        <a:latin typeface="Arial"/>
                        <a:ea typeface="Times New Roman"/>
                        <a:cs typeface="Times New Roman"/>
                      </a:endParaRPr>
                    </a:p>
                  </a:txBody>
                  <a:tcPr marL="91443" marR="91443" marT="45731" marB="45731"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1F497D">
                        <a:lumMod val="20000"/>
                        <a:lumOff val="80000"/>
                      </a:srgbClr>
                    </a:solidFill>
                  </a:tcPr>
                </a:tc>
                <a:tc hMerge="1">
                  <a:txBody>
                    <a:bodyPr/>
                    <a:lstStyle/>
                    <a:p>
                      <a:endParaRPr lang="fr-FR"/>
                    </a:p>
                  </a:txBody>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r>
                        <a:rPr lang="fr-FR" sz="1400" b="0" dirty="0" smtClean="0"/>
                        <a:t>T1.3</a:t>
                      </a:r>
                      <a:endParaRPr lang="fr-FR" sz="1400" b="0" dirty="0"/>
                    </a:p>
                  </a:txBody>
                  <a:tcPr marL="91443" marR="91443" marT="45731" marB="45731"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1F497D">
                        <a:lumMod val="20000"/>
                        <a:lumOff val="80000"/>
                      </a:srgbClr>
                    </a:solidFill>
                  </a:tcPr>
                </a:tc>
              </a:tr>
              <a:tr h="518288">
                <a:tc rowSpan="3">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600" b="1" dirty="0" smtClean="0">
                          <a:effectLst/>
                        </a:rPr>
                        <a:t>2. Diagnostic</a:t>
                      </a:r>
                      <a:endParaRPr lang="fr-FR" sz="1600" b="1" dirty="0" smtClean="0">
                        <a:effectLst/>
                        <a:latin typeface="Arial"/>
                        <a:ea typeface="Times New Roman"/>
                        <a:cs typeface="Times New Roman"/>
                      </a:endParaRPr>
                    </a:p>
                  </a:txBody>
                  <a:tcPr marL="91443" marR="91443" marT="45731" marB="45731"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C0504D">
                        <a:lumMod val="60000"/>
                        <a:lumOff val="40000"/>
                      </a:srgbClr>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r>
                        <a:rPr lang="fr-FR" sz="1400" b="0" dirty="0" smtClean="0"/>
                        <a:t>T2.1</a:t>
                      </a:r>
                      <a:endParaRPr lang="fr-FR" sz="1400" b="0" dirty="0"/>
                    </a:p>
                  </a:txBody>
                  <a:tcPr marL="91443" marR="91443" marT="45731" marB="45731"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C0504D">
                        <a:lumMod val="20000"/>
                        <a:lumOff val="80000"/>
                      </a:srgbClr>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b="0" dirty="0" smtClean="0">
                          <a:solidFill>
                            <a:schemeClr val="tx1"/>
                          </a:solidFill>
                          <a:effectLst/>
                        </a:rPr>
                        <a:t>Constater un dysfonctionnement, une anomalie</a:t>
                      </a:r>
                      <a:endParaRPr lang="fr-FR" sz="1400" b="0" dirty="0" smtClean="0">
                        <a:solidFill>
                          <a:schemeClr val="tx1"/>
                        </a:solidFill>
                        <a:effectLst/>
                        <a:latin typeface="Arial"/>
                        <a:ea typeface="Times New Roman"/>
                        <a:cs typeface="Times New Roman"/>
                      </a:endParaRPr>
                    </a:p>
                  </a:txBody>
                  <a:tcPr marL="91443" marR="91443" marT="45731" marB="45731"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C0504D">
                        <a:lumMod val="20000"/>
                        <a:lumOff val="80000"/>
                      </a:srgbClr>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b="1" kern="1200" dirty="0" smtClean="0">
                          <a:solidFill>
                            <a:schemeClr val="tx1"/>
                          </a:solidFill>
                          <a:effectLst/>
                          <a:latin typeface="Calibri"/>
                          <a:ea typeface=""/>
                          <a:cs typeface=""/>
                        </a:rPr>
                        <a:t>Confirmer</a:t>
                      </a:r>
                      <a:r>
                        <a:rPr lang="fr-FR" sz="1400" b="0" kern="1200" dirty="0" smtClean="0">
                          <a:solidFill>
                            <a:schemeClr val="tx1"/>
                          </a:solidFill>
                          <a:effectLst/>
                          <a:latin typeface="Calibri"/>
                          <a:ea typeface=""/>
                          <a:cs typeface=""/>
                        </a:rPr>
                        <a:t>, constater un dysfonctionnement, une anomalie</a:t>
                      </a:r>
                    </a:p>
                  </a:txBody>
                  <a:tcPr marL="91443" marR="91443" marT="45731" marB="45731"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C0504D">
                        <a:lumMod val="20000"/>
                        <a:lumOff val="80000"/>
                      </a:srgbClr>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r>
                        <a:rPr lang="fr-FR" sz="1400" b="0" dirty="0" smtClean="0"/>
                        <a:t>T2.1</a:t>
                      </a:r>
                      <a:endParaRPr lang="fr-FR" sz="1400" b="0" dirty="0"/>
                    </a:p>
                  </a:txBody>
                  <a:tcPr marL="91443" marR="91443" marT="45731" marB="45731"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C0504D">
                        <a:lumMod val="20000"/>
                        <a:lumOff val="80000"/>
                      </a:srgbClr>
                    </a:solidFill>
                  </a:tcPr>
                </a:tc>
              </a:tr>
              <a:tr h="518288">
                <a:tc vMerge="1">
                  <a:txBody>
                    <a:bodyPr/>
                    <a:lstStyle/>
                    <a:p>
                      <a:endParaRPr lang="fr-FR"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r>
                        <a:rPr lang="fr-FR" sz="1400" b="0" dirty="0" smtClean="0">
                          <a:solidFill>
                            <a:schemeClr val="tx1"/>
                          </a:solidFill>
                        </a:rPr>
                        <a:t>T2.2</a:t>
                      </a:r>
                      <a:endParaRPr lang="fr-FR" sz="1400" b="0" dirty="0">
                        <a:solidFill>
                          <a:schemeClr val="tx1"/>
                        </a:solidFill>
                      </a:endParaRPr>
                    </a:p>
                  </a:txBody>
                  <a:tcPr marL="91443" marR="91443" marT="45731" marB="45731"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C0504D">
                        <a:lumMod val="20000"/>
                        <a:lumOff val="80000"/>
                      </a:srgbClr>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b="0" dirty="0" smtClean="0">
                          <a:solidFill>
                            <a:schemeClr val="tx1"/>
                          </a:solidFill>
                          <a:effectLst/>
                        </a:rPr>
                        <a:t>Identifier </a:t>
                      </a:r>
                      <a:r>
                        <a:rPr lang="fr-FR" sz="1400" b="0" baseline="0" dirty="0" smtClean="0">
                          <a:solidFill>
                            <a:schemeClr val="tx1"/>
                          </a:solidFill>
                          <a:effectLst/>
                        </a:rPr>
                        <a:t>les sous-ensembles, </a:t>
                      </a:r>
                      <a:r>
                        <a:rPr lang="fr-FR" sz="1400" b="0" dirty="0" smtClean="0">
                          <a:solidFill>
                            <a:schemeClr val="tx1"/>
                          </a:solidFill>
                          <a:effectLst/>
                        </a:rPr>
                        <a:t>les éléments</a:t>
                      </a:r>
                      <a:r>
                        <a:rPr lang="fr-FR" sz="1400" b="0" baseline="0" dirty="0" smtClean="0">
                          <a:solidFill>
                            <a:schemeClr val="tx1"/>
                          </a:solidFill>
                          <a:effectLst/>
                        </a:rPr>
                        <a:t> </a:t>
                      </a:r>
                      <a:r>
                        <a:rPr lang="fr-FR" sz="1400" b="0" dirty="0" smtClean="0">
                          <a:solidFill>
                            <a:schemeClr val="tx1"/>
                          </a:solidFill>
                          <a:effectLst/>
                        </a:rPr>
                        <a:t>défectueux</a:t>
                      </a:r>
                      <a:endParaRPr lang="fr-FR" sz="1400" b="0" dirty="0" smtClean="0">
                        <a:solidFill>
                          <a:schemeClr val="tx1"/>
                        </a:solidFill>
                        <a:effectLst/>
                        <a:latin typeface="Arial"/>
                        <a:ea typeface="Times New Roman"/>
                        <a:cs typeface="Times New Roman"/>
                      </a:endParaRPr>
                    </a:p>
                  </a:txBody>
                  <a:tcPr marL="91443" marR="91443" marT="45731" marB="45731"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C0504D">
                        <a:lumMod val="20000"/>
                        <a:lumOff val="80000"/>
                      </a:srgbClr>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b="0" dirty="0" smtClean="0">
                          <a:solidFill>
                            <a:schemeClr val="tx1"/>
                          </a:solidFill>
                          <a:effectLst/>
                        </a:rPr>
                        <a:t>Identifier l</a:t>
                      </a:r>
                      <a:r>
                        <a:rPr lang="fr-FR" sz="1400" b="1" dirty="0" smtClean="0">
                          <a:solidFill>
                            <a:schemeClr val="tx1"/>
                          </a:solidFill>
                          <a:effectLst/>
                        </a:rPr>
                        <a:t>es systèmes</a:t>
                      </a:r>
                      <a:r>
                        <a:rPr lang="fr-FR" sz="1400" b="0" dirty="0" smtClean="0">
                          <a:solidFill>
                            <a:schemeClr val="tx1"/>
                          </a:solidFill>
                          <a:effectLst/>
                        </a:rPr>
                        <a:t>,</a:t>
                      </a:r>
                      <a:r>
                        <a:rPr lang="fr-FR" sz="1400" b="0" baseline="0" dirty="0" smtClean="0">
                          <a:solidFill>
                            <a:schemeClr val="tx1"/>
                          </a:solidFill>
                          <a:effectLst/>
                        </a:rPr>
                        <a:t> les sous-ensembles, </a:t>
                      </a:r>
                      <a:r>
                        <a:rPr lang="fr-FR" sz="1400" b="0" dirty="0" smtClean="0">
                          <a:solidFill>
                            <a:schemeClr val="tx1"/>
                          </a:solidFill>
                          <a:effectLst/>
                        </a:rPr>
                        <a:t>les éléments</a:t>
                      </a:r>
                      <a:r>
                        <a:rPr lang="fr-FR" sz="1400" b="0" baseline="0" dirty="0" smtClean="0">
                          <a:solidFill>
                            <a:schemeClr val="tx1"/>
                          </a:solidFill>
                          <a:effectLst/>
                        </a:rPr>
                        <a:t> </a:t>
                      </a:r>
                      <a:r>
                        <a:rPr lang="fr-FR" sz="1400" b="0" dirty="0" smtClean="0">
                          <a:solidFill>
                            <a:schemeClr val="tx1"/>
                          </a:solidFill>
                          <a:effectLst/>
                        </a:rPr>
                        <a:t>défectueux</a:t>
                      </a:r>
                      <a:endParaRPr lang="fr-FR" sz="1400" b="0" dirty="0" smtClean="0">
                        <a:solidFill>
                          <a:schemeClr val="tx1"/>
                        </a:solidFill>
                        <a:effectLst/>
                        <a:latin typeface="Arial"/>
                        <a:ea typeface="Times New Roman"/>
                        <a:cs typeface="Times New Roman"/>
                      </a:endParaRPr>
                    </a:p>
                  </a:txBody>
                  <a:tcPr marL="91443" marR="91443" marT="45731" marB="45731"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C0504D">
                        <a:lumMod val="20000"/>
                        <a:lumOff val="80000"/>
                      </a:srgbClr>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r>
                        <a:rPr lang="fr-FR" sz="1400" b="0" dirty="0" smtClean="0"/>
                        <a:t>T2.2</a:t>
                      </a:r>
                      <a:endParaRPr lang="fr-FR" sz="1400" b="0" dirty="0"/>
                    </a:p>
                  </a:txBody>
                  <a:tcPr marL="91443" marR="91443" marT="45731" marB="45731"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C0504D">
                        <a:lumMod val="20000"/>
                        <a:lumOff val="80000"/>
                      </a:srgbClr>
                    </a:solidFill>
                  </a:tcPr>
                </a:tc>
              </a:tr>
              <a:tr h="304875">
                <a:tc vMerge="1">
                  <a:txBody>
                    <a:bodyPr/>
                    <a:lstStyle/>
                    <a:p>
                      <a:endParaRPr lang="fr-FR"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gridSpan="2">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endParaRPr lang="fr-FR" sz="1400" b="0" dirty="0"/>
                    </a:p>
                  </a:txBody>
                  <a:tcPr marL="91443" marR="91443" marT="45731" marB="45731"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fr-FR" sz="1400" b="0" dirty="0"/>
                    </a:p>
                  </a:txBody>
                  <a:tcPr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b="0" kern="1200" dirty="0" smtClean="0">
                          <a:solidFill>
                            <a:schemeClr val="tx1"/>
                          </a:solidFill>
                          <a:effectLst/>
                          <a:latin typeface="Calibri"/>
                          <a:ea typeface=""/>
                          <a:cs typeface=""/>
                        </a:rPr>
                        <a:t>Proposer des solutions correctives</a:t>
                      </a:r>
                    </a:p>
                  </a:txBody>
                  <a:tcPr marL="91443" marR="91443" marT="45731" marB="45731"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F2DCDB"/>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r>
                        <a:rPr lang="fr-FR" sz="1400" b="0" dirty="0" smtClean="0"/>
                        <a:t>T2.3</a:t>
                      </a:r>
                      <a:endParaRPr lang="fr-FR" sz="1400" b="0" dirty="0"/>
                    </a:p>
                  </a:txBody>
                  <a:tcPr marL="91443" marR="91443" marT="45731" marB="45731"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F2DCDB"/>
                    </a:solidFill>
                  </a:tcPr>
                </a:tc>
              </a:tr>
              <a:tr h="321419">
                <a:tc rowSpan="2">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600" b="1" dirty="0" smtClean="0">
                          <a:effectLst/>
                        </a:rPr>
                        <a:t>3. Maintenance corrective</a:t>
                      </a:r>
                      <a:endParaRPr lang="fr-FR" sz="1600" b="1" dirty="0" smtClean="0">
                        <a:effectLst/>
                        <a:latin typeface="Arial"/>
                        <a:ea typeface="Times New Roman"/>
                        <a:cs typeface="Times New Roman"/>
                      </a:endParaRPr>
                    </a:p>
                  </a:txBody>
                  <a:tcPr marL="91443" marR="91443" marT="45731" marB="45731"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r>
                        <a:rPr lang="fr-FR" sz="1400" b="0" dirty="0" smtClean="0">
                          <a:solidFill>
                            <a:schemeClr val="tx1"/>
                          </a:solidFill>
                        </a:rPr>
                        <a:t>T3.1</a:t>
                      </a:r>
                      <a:endParaRPr lang="fr-FR" sz="1400" b="0" dirty="0">
                        <a:solidFill>
                          <a:schemeClr val="tx1"/>
                        </a:solidFill>
                      </a:endParaRPr>
                    </a:p>
                  </a:txBody>
                  <a:tcPr marL="91443" marR="91443" marT="45731" marB="45731"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9BBB59">
                        <a:lumMod val="40000"/>
                        <a:lumOff val="60000"/>
                      </a:srgbClr>
                    </a:solidFill>
                  </a:tcPr>
                </a:tc>
                <a:tc gridSpan="2">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b="0" dirty="0" smtClean="0">
                          <a:solidFill>
                            <a:schemeClr val="tx1"/>
                          </a:solidFill>
                          <a:effectLst/>
                        </a:rPr>
                        <a:t>Remplacer, réparer</a:t>
                      </a:r>
                      <a:r>
                        <a:rPr lang="fr-FR" sz="1400" b="0" baseline="0" dirty="0" smtClean="0">
                          <a:solidFill>
                            <a:schemeClr val="tx1"/>
                          </a:solidFill>
                          <a:effectLst/>
                        </a:rPr>
                        <a:t> les sous-ensembles, </a:t>
                      </a:r>
                      <a:r>
                        <a:rPr lang="fr-FR" sz="1400" b="0" dirty="0" smtClean="0">
                          <a:solidFill>
                            <a:schemeClr val="tx1"/>
                          </a:solidFill>
                          <a:effectLst/>
                        </a:rPr>
                        <a:t>les éléments</a:t>
                      </a:r>
                      <a:endParaRPr lang="fr-FR" sz="1400" b="0" dirty="0" smtClean="0">
                        <a:solidFill>
                          <a:schemeClr val="tx1"/>
                        </a:solidFill>
                        <a:effectLst/>
                        <a:latin typeface="Arial"/>
                        <a:ea typeface="Times New Roman"/>
                        <a:cs typeface="Times New Roman"/>
                      </a:endParaRPr>
                    </a:p>
                  </a:txBody>
                  <a:tcPr marL="91443" marR="91443" marT="45731" marB="45731"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9BBB59">
                        <a:lumMod val="40000"/>
                        <a:lumOff val="60000"/>
                      </a:srgbClr>
                    </a:solidFill>
                  </a:tcPr>
                </a:tc>
                <a:tc hMerge="1">
                  <a:txBody>
                    <a:bodyPr/>
                    <a:lstStyle/>
                    <a:p>
                      <a:endParaRPr lang="fr-FR"/>
                    </a:p>
                  </a:txBody>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r>
                        <a:rPr lang="fr-FR" sz="1400" b="0" dirty="0" smtClean="0">
                          <a:solidFill>
                            <a:schemeClr val="tx1"/>
                          </a:solidFill>
                        </a:rPr>
                        <a:t>T3.1</a:t>
                      </a:r>
                      <a:endParaRPr lang="fr-FR" sz="1400" b="0" dirty="0">
                        <a:solidFill>
                          <a:schemeClr val="tx1"/>
                        </a:solidFill>
                      </a:endParaRPr>
                    </a:p>
                  </a:txBody>
                  <a:tcPr marL="91443" marR="91443" marT="45731" marB="45731"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9BBB59">
                        <a:lumMod val="40000"/>
                        <a:lumOff val="60000"/>
                      </a:srgbClr>
                    </a:solidFill>
                  </a:tcPr>
                </a:tc>
              </a:tr>
              <a:tr h="321419">
                <a:tc vMerge="1">
                  <a:txBody>
                    <a:bodyPr/>
                    <a:lstStyle/>
                    <a:p>
                      <a:endParaRPr lang="fr-FR" sz="1400"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r>
                        <a:rPr lang="fr-FR" sz="1400" b="0" dirty="0" smtClean="0"/>
                        <a:t>T3.2</a:t>
                      </a:r>
                      <a:endParaRPr lang="fr-FR" sz="1400" b="0" dirty="0"/>
                    </a:p>
                  </a:txBody>
                  <a:tcPr marL="91443" marR="91443" marT="45731" marB="45731"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9BBB59">
                        <a:lumMod val="40000"/>
                        <a:lumOff val="60000"/>
                      </a:srgbClr>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r>
                        <a:rPr lang="fr-FR" sz="1400" b="0" dirty="0" smtClean="0">
                          <a:solidFill>
                            <a:schemeClr val="tx1"/>
                          </a:solidFill>
                          <a:effectLst/>
                        </a:rPr>
                        <a:t>Régler</a:t>
                      </a:r>
                      <a:endParaRPr lang="fr-FR" sz="1400" b="0" dirty="0"/>
                    </a:p>
                  </a:txBody>
                  <a:tcPr marL="91443" marR="91443" marT="45731" marB="45731"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9BBB59">
                        <a:lumMod val="40000"/>
                        <a:lumOff val="60000"/>
                      </a:srgbClr>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b="0" dirty="0" smtClean="0">
                          <a:solidFill>
                            <a:schemeClr val="tx1"/>
                          </a:solidFill>
                          <a:effectLst/>
                        </a:rPr>
                        <a:t>Régler</a:t>
                      </a:r>
                      <a:r>
                        <a:rPr lang="fr-FR" sz="1400" b="1" kern="1200" baseline="0" dirty="0" smtClean="0">
                          <a:solidFill>
                            <a:schemeClr val="tx1"/>
                          </a:solidFill>
                          <a:effectLst/>
                          <a:latin typeface="Calibri"/>
                          <a:ea typeface=""/>
                          <a:cs typeface=""/>
                        </a:rPr>
                        <a:t>, paramétrer</a:t>
                      </a:r>
                    </a:p>
                  </a:txBody>
                  <a:tcPr marL="91443" marR="91443" marT="45731" marB="45731"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9BBB59">
                        <a:lumMod val="40000"/>
                        <a:lumOff val="60000"/>
                      </a:srgbClr>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r>
                        <a:rPr lang="fr-FR" sz="1400" b="0" dirty="0" smtClean="0"/>
                        <a:t>T3.2</a:t>
                      </a:r>
                      <a:endParaRPr lang="fr-FR" sz="1400" b="0" dirty="0"/>
                    </a:p>
                  </a:txBody>
                  <a:tcPr marL="91443" marR="91443" marT="45731" marB="45731"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9BBB59">
                        <a:lumMod val="40000"/>
                        <a:lumOff val="60000"/>
                      </a:srgbClr>
                    </a:solidFill>
                  </a:tcPr>
                </a:tc>
              </a:tr>
              <a:tr h="321419">
                <a:tc rowSpan="3">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600" b="1" dirty="0" smtClean="0">
                          <a:effectLst/>
                        </a:rPr>
                        <a:t>4. Réception –Restitution du véhicule </a:t>
                      </a:r>
                      <a:endParaRPr lang="fr-FR" sz="1600" b="1" dirty="0" smtClean="0">
                        <a:effectLst/>
                        <a:latin typeface="Arial"/>
                        <a:ea typeface="Times New Roman"/>
                        <a:cs typeface="Times New Roman"/>
                      </a:endParaRPr>
                    </a:p>
                  </a:txBody>
                  <a:tcPr marL="91443" marR="91443" marT="45731" marB="45731"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8064A2">
                        <a:lumMod val="60000"/>
                        <a:lumOff val="40000"/>
                      </a:srgbClr>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r>
                        <a:rPr lang="fr-FR" sz="1400" b="0" dirty="0" smtClean="0"/>
                        <a:t>T4.1</a:t>
                      </a:r>
                      <a:endParaRPr lang="fr-FR" sz="1400" b="0" dirty="0"/>
                    </a:p>
                  </a:txBody>
                  <a:tcPr marL="91443" marR="91443" marT="45731" marB="45731"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8064A2">
                        <a:lumMod val="40000"/>
                        <a:lumOff val="60000"/>
                      </a:srgbClr>
                    </a:solidFill>
                  </a:tcPr>
                </a:tc>
                <a:tc gridSpan="2">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b="0" kern="1200" dirty="0" smtClean="0">
                          <a:solidFill>
                            <a:schemeClr val="tx1"/>
                          </a:solidFill>
                          <a:effectLst/>
                          <a:latin typeface="Calibri"/>
                          <a:ea typeface=""/>
                          <a:cs typeface=""/>
                        </a:rPr>
                        <a:t>Prendre en charge le véhicule</a:t>
                      </a:r>
                    </a:p>
                  </a:txBody>
                  <a:tcPr marL="91443" marR="91443" marT="45731" marB="45731"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8064A2">
                        <a:lumMod val="40000"/>
                        <a:lumOff val="60000"/>
                      </a:srgbClr>
                    </a:solidFill>
                  </a:tcPr>
                </a:tc>
                <a:tc hMerge="1">
                  <a:txBody>
                    <a:bodyPr/>
                    <a:lstStyle/>
                    <a:p>
                      <a:endParaRPr lang="fr-FR"/>
                    </a:p>
                  </a:txBody>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r>
                        <a:rPr lang="fr-FR" sz="1400" b="0" dirty="0" smtClean="0"/>
                        <a:t>T4.1</a:t>
                      </a:r>
                      <a:endParaRPr lang="fr-FR" sz="1400" b="0" dirty="0"/>
                    </a:p>
                  </a:txBody>
                  <a:tcPr marL="91443" marR="91443" marT="45731" marB="45731"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8064A2">
                        <a:lumMod val="40000"/>
                        <a:lumOff val="60000"/>
                      </a:srgbClr>
                    </a:solidFill>
                  </a:tcPr>
                </a:tc>
              </a:tr>
              <a:tr h="321419">
                <a:tc vMerge="1">
                  <a:txBody>
                    <a:bodyPr/>
                    <a:lstStyle/>
                    <a:p>
                      <a:endParaRPr lang="fr-FR"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r>
                        <a:rPr lang="fr-FR" sz="1400" b="0" dirty="0" smtClean="0"/>
                        <a:t>T4.2</a:t>
                      </a:r>
                      <a:endParaRPr lang="fr-FR" sz="1400" b="0" dirty="0"/>
                    </a:p>
                  </a:txBody>
                  <a:tcPr marL="91443" marR="91443" marT="45731" marB="45731"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8064A2">
                        <a:lumMod val="40000"/>
                        <a:lumOff val="60000"/>
                      </a:srgbClr>
                    </a:solidFill>
                  </a:tcPr>
                </a:tc>
                <a:tc gridSpan="2">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b="0" kern="1200" dirty="0" smtClean="0">
                          <a:solidFill>
                            <a:schemeClr val="tx1"/>
                          </a:solidFill>
                          <a:effectLst/>
                          <a:latin typeface="Calibri"/>
                          <a:ea typeface=""/>
                          <a:cs typeface=""/>
                        </a:rPr>
                        <a:t>Restituer le véhicule</a:t>
                      </a:r>
                    </a:p>
                  </a:txBody>
                  <a:tcPr marL="91443" marR="91443" marT="45731" marB="45731"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8064A2">
                        <a:lumMod val="40000"/>
                        <a:lumOff val="60000"/>
                      </a:srgbClr>
                    </a:solidFill>
                  </a:tcPr>
                </a:tc>
                <a:tc hMerge="1">
                  <a:txBody>
                    <a:bodyPr/>
                    <a:lstStyle/>
                    <a:p>
                      <a:endParaRPr lang="fr-FR"/>
                    </a:p>
                  </a:txBody>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r>
                        <a:rPr lang="fr-FR" sz="1400" b="0" dirty="0" smtClean="0"/>
                        <a:t>T4.2</a:t>
                      </a:r>
                      <a:endParaRPr lang="fr-FR" sz="1400" b="0" dirty="0"/>
                    </a:p>
                  </a:txBody>
                  <a:tcPr marL="91443" marR="91443" marT="45731" marB="45731"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8064A2">
                        <a:lumMod val="40000"/>
                        <a:lumOff val="60000"/>
                      </a:srgbClr>
                    </a:solidFill>
                  </a:tcPr>
                </a:tc>
              </a:tr>
              <a:tr h="572893">
                <a:tc vMerge="1">
                  <a:txBody>
                    <a:bodyPr/>
                    <a:lstStyle/>
                    <a:p>
                      <a:endParaRPr lang="fr-FR"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gridSpan="2">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endParaRPr lang="fr-FR" sz="1400" b="0" kern="1200" dirty="0">
                        <a:solidFill>
                          <a:schemeClr val="tx1"/>
                        </a:solidFill>
                        <a:effectLst/>
                        <a:latin typeface="Calibri"/>
                        <a:ea typeface=""/>
                        <a:cs typeface=""/>
                      </a:endParaRPr>
                    </a:p>
                  </a:txBody>
                  <a:tcPr marL="91443" marR="91443" marT="45731" marB="45731"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fr-FR" sz="1400" b="0" dirty="0"/>
                    </a:p>
                  </a:txBody>
                  <a:tcPr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b="0" kern="1200" dirty="0" smtClean="0">
                          <a:solidFill>
                            <a:schemeClr val="tx1"/>
                          </a:solidFill>
                          <a:effectLst/>
                          <a:latin typeface="Calibri"/>
                          <a:ea typeface=""/>
                          <a:cs typeface=""/>
                        </a:rPr>
                        <a:t>Proposer une intervention complémentaire ou obligatoire, un service*, un produit*</a:t>
                      </a:r>
                    </a:p>
                  </a:txBody>
                  <a:tcPr marL="91443" marR="91443" marT="45731" marB="45731"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CCC1DA"/>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r>
                        <a:rPr lang="fr-FR" sz="1400" b="0" dirty="0" smtClean="0"/>
                        <a:t>T4.3</a:t>
                      </a:r>
                      <a:endParaRPr lang="fr-FR" sz="1400" b="0" dirty="0"/>
                    </a:p>
                  </a:txBody>
                  <a:tcPr marL="91443" marR="91443" marT="45731" marB="45731"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CCC1DA"/>
                    </a:solidFill>
                  </a:tcPr>
                </a:tc>
              </a:tr>
              <a:tr h="518288">
                <a:tc rowSpan="2">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600" b="1" dirty="0" smtClean="0">
                          <a:effectLst/>
                        </a:rPr>
                        <a:t>5. Organisation de la maintenance</a:t>
                      </a:r>
                      <a:endParaRPr lang="fr-FR" sz="1600" b="1" dirty="0" smtClean="0">
                        <a:effectLst/>
                        <a:latin typeface="Arial"/>
                        <a:ea typeface="Times New Roman"/>
                        <a:cs typeface="Times New Roman"/>
                      </a:endParaRPr>
                    </a:p>
                  </a:txBody>
                  <a:tcPr marL="91443" marR="91443" marT="45731" marB="45731"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F79646">
                        <a:lumMod val="75000"/>
                      </a:srgbClr>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r>
                        <a:rPr lang="fr-FR" sz="1400" b="0" dirty="0" smtClean="0">
                          <a:solidFill>
                            <a:schemeClr val="tx1"/>
                          </a:solidFill>
                        </a:rPr>
                        <a:t>T5.1</a:t>
                      </a:r>
                      <a:endParaRPr lang="fr-FR" sz="1400" b="0" dirty="0">
                        <a:solidFill>
                          <a:schemeClr val="tx1"/>
                        </a:solidFill>
                      </a:endParaRPr>
                    </a:p>
                  </a:txBody>
                  <a:tcPr marL="91443" marR="91443" marT="45731" marB="45731"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F79646">
                        <a:lumMod val="40000"/>
                        <a:lumOff val="60000"/>
                      </a:srgbClr>
                    </a:solidFill>
                  </a:tcPr>
                </a:tc>
                <a:tc gridSpan="2">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b="0" kern="1200" dirty="0" smtClean="0">
                          <a:solidFill>
                            <a:schemeClr val="tx1"/>
                          </a:solidFill>
                          <a:effectLst/>
                          <a:latin typeface="Calibri"/>
                          <a:ea typeface=""/>
                          <a:cs typeface=""/>
                        </a:rPr>
                        <a:t>Approvisionner les sous-ensembles, les éléments, les produits, équipements et outillages</a:t>
                      </a:r>
                    </a:p>
                  </a:txBody>
                  <a:tcPr marL="91443" marR="91443" marT="45731" marB="45731"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F79646">
                        <a:lumMod val="40000"/>
                        <a:lumOff val="60000"/>
                      </a:srgbClr>
                    </a:solidFill>
                  </a:tcPr>
                </a:tc>
                <a:tc hMerge="1">
                  <a:txBody>
                    <a:bodyPr/>
                    <a:lstStyle/>
                    <a:p>
                      <a:endParaRPr lang="fr-FR"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r>
                        <a:rPr lang="fr-FR" sz="1400" b="0" dirty="0" smtClean="0">
                          <a:solidFill>
                            <a:schemeClr val="tx1"/>
                          </a:solidFill>
                        </a:rPr>
                        <a:t>T5.1</a:t>
                      </a:r>
                      <a:endParaRPr lang="fr-FR" sz="1400" b="0" dirty="0">
                        <a:solidFill>
                          <a:schemeClr val="tx1"/>
                        </a:solidFill>
                      </a:endParaRPr>
                    </a:p>
                  </a:txBody>
                  <a:tcPr marL="91443" marR="91443" marT="45731" marB="45731"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F79646">
                        <a:lumMod val="40000"/>
                        <a:lumOff val="60000"/>
                      </a:srgbClr>
                    </a:solidFill>
                  </a:tcPr>
                </a:tc>
              </a:tr>
              <a:tr h="518288">
                <a:tc vMerge="1">
                  <a:txBody>
                    <a:bodyPr/>
                    <a:lstStyle/>
                    <a:p>
                      <a:endParaRPr lang="fr-FR"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r>
                        <a:rPr lang="fr-FR" sz="1400" b="0" dirty="0" smtClean="0"/>
                        <a:t>T5.2</a:t>
                      </a:r>
                      <a:endParaRPr lang="fr-FR" sz="1400" b="0" dirty="0"/>
                    </a:p>
                  </a:txBody>
                  <a:tcPr marL="91443" marR="91443" marT="45731" marB="45731"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F79646">
                        <a:lumMod val="40000"/>
                        <a:lumOff val="60000"/>
                      </a:srgbClr>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b="0" kern="1200" dirty="0" smtClean="0">
                          <a:solidFill>
                            <a:schemeClr val="tx1"/>
                          </a:solidFill>
                          <a:effectLst/>
                          <a:latin typeface="Calibri"/>
                          <a:ea typeface=""/>
                          <a:cs typeface=""/>
                        </a:rPr>
                        <a:t>Compléter l'Ordre de Réparation</a:t>
                      </a:r>
                    </a:p>
                  </a:txBody>
                  <a:tcPr marL="91443" marR="91443" marT="45731" marB="45731"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F79646">
                        <a:lumMod val="40000"/>
                        <a:lumOff val="60000"/>
                      </a:srgbClr>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b="1" kern="1200" dirty="0" smtClean="0">
                          <a:solidFill>
                            <a:schemeClr val="tx1"/>
                          </a:solidFill>
                          <a:effectLst/>
                          <a:latin typeface="Calibri"/>
                          <a:ea typeface=""/>
                          <a:cs typeface=""/>
                        </a:rPr>
                        <a:t>Ouvrir*</a:t>
                      </a:r>
                      <a:r>
                        <a:rPr lang="fr-FR" sz="1400" b="0" kern="1200" dirty="0" smtClean="0">
                          <a:solidFill>
                            <a:schemeClr val="tx1"/>
                          </a:solidFill>
                          <a:effectLst/>
                          <a:latin typeface="Calibri"/>
                          <a:ea typeface=""/>
                          <a:cs typeface=""/>
                        </a:rPr>
                        <a:t> et compléter l'Ordre de Réparation. Préparer une estimation, </a:t>
                      </a:r>
                      <a:r>
                        <a:rPr lang="fr-FR" sz="1400" b="1" kern="1200" dirty="0" smtClean="0">
                          <a:solidFill>
                            <a:schemeClr val="tx1"/>
                          </a:solidFill>
                          <a:effectLst/>
                          <a:latin typeface="Calibri"/>
                          <a:ea typeface=""/>
                          <a:cs typeface=""/>
                        </a:rPr>
                        <a:t>un devis</a:t>
                      </a:r>
                      <a:r>
                        <a:rPr lang="fr-FR" sz="1400" b="0" kern="1200" dirty="0" smtClean="0">
                          <a:solidFill>
                            <a:schemeClr val="tx1"/>
                          </a:solidFill>
                          <a:effectLst/>
                          <a:latin typeface="Calibri"/>
                          <a:ea typeface=""/>
                          <a:cs typeface=""/>
                        </a:rPr>
                        <a:t>*</a:t>
                      </a:r>
                    </a:p>
                  </a:txBody>
                  <a:tcPr marL="91443" marR="91443" marT="45731" marB="45731"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F79646">
                        <a:lumMod val="40000"/>
                        <a:lumOff val="60000"/>
                      </a:srgbClr>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r>
                        <a:rPr lang="fr-FR" sz="1400" b="0" dirty="0" smtClean="0"/>
                        <a:t>T5.2</a:t>
                      </a:r>
                      <a:endParaRPr lang="fr-FR" sz="1400" b="0" dirty="0"/>
                    </a:p>
                  </a:txBody>
                  <a:tcPr marL="91443" marR="91443" marT="45731" marB="45731"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F79646">
                        <a:lumMod val="40000"/>
                        <a:lumOff val="60000"/>
                      </a:srgbClr>
                    </a:solidFill>
                  </a:tcP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extLst>
              <p:ext uri="{D42A27DB-BD31-4B8C-83A1-F6EECF244321}">
                <p14:modId xmlns:p14="http://schemas.microsoft.com/office/powerpoint/2010/main" val="325814680"/>
              </p:ext>
            </p:extLst>
          </p:nvPr>
        </p:nvGraphicFramePr>
        <p:xfrm>
          <a:off x="179510" y="955824"/>
          <a:ext cx="8784980" cy="4744720"/>
        </p:xfrm>
        <a:graphic>
          <a:graphicData uri="http://schemas.openxmlformats.org/drawingml/2006/table">
            <a:tbl>
              <a:tblPr firstRow="1" bandRow="1"/>
              <a:tblGrid>
                <a:gridCol w="576064"/>
                <a:gridCol w="648072"/>
                <a:gridCol w="7560844"/>
              </a:tblGrid>
              <a:tr h="298832">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endParaRPr lang="fr-FR" sz="1400" b="0" dirty="0">
                        <a:solidFill>
                          <a:srgbClr val="000000"/>
                        </a:solidFill>
                        <a:effectLst/>
                        <a:latin typeface="Arial"/>
                        <a:ea typeface="Times New Roman"/>
                        <a:cs typeface="Times New Roman"/>
                      </a:endParaRPr>
                    </a:p>
                  </a:txBody>
                  <a:tcPr>
                    <a:lnL w="12700" cap="flat" cmpd="sng" algn="ctr">
                      <a:no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r>
                        <a:rPr lang="fr-FR" sz="2800" b="1" dirty="0" smtClean="0">
                          <a:solidFill>
                            <a:srgbClr val="008000"/>
                          </a:solidFill>
                        </a:rPr>
                        <a:t>CAP</a:t>
                      </a:r>
                      <a:endParaRPr lang="fr-FR" sz="2800" b="1" dirty="0">
                        <a:solidFill>
                          <a:srgbClr val="008000"/>
                        </a:solidFill>
                      </a:endParaRPr>
                    </a:p>
                  </a:txBody>
                  <a:tcPr marT="0" marB="0">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A6A6A6"/>
                    </a:solidFill>
                  </a:tcPr>
                </a:tc>
                <a:tc hMerge="1">
                  <a:txBody>
                    <a:bodyPr/>
                    <a:lstStyle/>
                    <a:p>
                      <a:pPr>
                        <a:spcBef>
                          <a:spcPts val="300"/>
                        </a:spcBef>
                        <a:spcAft>
                          <a:spcPts val="300"/>
                        </a:spcAft>
                      </a:pPr>
                      <a:endParaRPr lang="fr-FR" sz="1400" b="0" dirty="0">
                        <a:solidFill>
                          <a:schemeClr val="tx1"/>
                        </a:solidFill>
                        <a:effectLst/>
                        <a:latin typeface="Arial"/>
                        <a:ea typeface="Times New Roman"/>
                        <a:cs typeface="Times New Roman"/>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r>
              <a:tr h="370840">
                <a:tc rowSpan="7">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fr-FR" sz="2800" b="1" dirty="0" smtClean="0">
                          <a:solidFill>
                            <a:srgbClr val="000000"/>
                          </a:solidFill>
                          <a:effectLst/>
                          <a:latin typeface="+mn-lt"/>
                          <a:ea typeface="+mn-ea"/>
                          <a:cs typeface="+mn-cs"/>
                        </a:rPr>
                        <a:t>2.</a:t>
                      </a:r>
                      <a:r>
                        <a:rPr lang="fr-FR" sz="2800" b="1" baseline="0" dirty="0" smtClean="0">
                          <a:solidFill>
                            <a:srgbClr val="000000"/>
                          </a:solidFill>
                          <a:effectLst/>
                          <a:latin typeface="+mn-lt"/>
                          <a:ea typeface="+mn-ea"/>
                          <a:cs typeface="+mn-cs"/>
                        </a:rPr>
                        <a:t> Diagnostic</a:t>
                      </a:r>
                      <a:endParaRPr lang="fr-FR" sz="2800" b="1" dirty="0">
                        <a:solidFill>
                          <a:srgbClr val="000000"/>
                        </a:solidFill>
                        <a:effectLst/>
                        <a:latin typeface="Arial"/>
                        <a:ea typeface="Times New Roman"/>
                        <a:cs typeface="Times New Roman"/>
                      </a:endParaRPr>
                    </a:p>
                  </a:txBody>
                  <a:tcPr vert="vert270"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1F497D">
                        <a:lumMod val="60000"/>
                        <a:lumOff val="40000"/>
                      </a:srgbClr>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r>
                        <a:rPr lang="fr-FR" sz="1800" b="1" dirty="0" smtClean="0"/>
                        <a:t>T2.2</a:t>
                      </a:r>
                      <a:endParaRPr lang="fr-FR" sz="1800" b="1" dirty="0"/>
                    </a:p>
                  </a:txBody>
                  <a:tcPr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1F497D">
                        <a:lumMod val="20000"/>
                        <a:lumOff val="80000"/>
                      </a:srgbClr>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Bef>
                          <a:spcPts val="300"/>
                        </a:spcBef>
                        <a:spcAft>
                          <a:spcPts val="300"/>
                        </a:spcAft>
                      </a:pPr>
                      <a:r>
                        <a:rPr lang="fr-FR" sz="1800" b="1" dirty="0" smtClean="0">
                          <a:solidFill>
                            <a:schemeClr val="tx1"/>
                          </a:solidFill>
                          <a:effectLst/>
                        </a:rPr>
                        <a:t>Identifier les sous-ensembles, les éléments défectueux</a:t>
                      </a:r>
                      <a:endParaRPr lang="fr-FR" sz="1800" b="1" dirty="0">
                        <a:solidFill>
                          <a:schemeClr val="tx1"/>
                        </a:solidFill>
                        <a:effectLst/>
                        <a:latin typeface="Arial"/>
                        <a:ea typeface="Times New Roman"/>
                        <a:cs typeface="Times New Roman"/>
                      </a:endParaRPr>
                    </a:p>
                  </a:txBody>
                  <a:tcPr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1F497D">
                        <a:lumMod val="20000"/>
                        <a:lumOff val="80000"/>
                      </a:srgbClr>
                    </a:solidFill>
                  </a:tcPr>
                </a:tc>
              </a:tr>
              <a:tr h="370840">
                <a:tc vMerge="1">
                  <a:txBody>
                    <a:bodyPr/>
                    <a:lstStyle/>
                    <a:p>
                      <a:endParaRPr lang="fr-FR"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gridSpan="2">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b="1" kern="1200" dirty="0" smtClean="0">
                          <a:solidFill>
                            <a:schemeClr val="tx1"/>
                          </a:solidFill>
                          <a:effectLst/>
                          <a:latin typeface="+mn-lt"/>
                          <a:ea typeface="+mn-ea"/>
                          <a:cs typeface="+mn-cs"/>
                        </a:rPr>
                        <a:t>1 – </a:t>
                      </a:r>
                      <a:r>
                        <a:rPr lang="fr-FR" sz="1400" b="1" dirty="0" smtClean="0">
                          <a:ea typeface="Times New Roman"/>
                          <a:cs typeface="Arial"/>
                        </a:rPr>
                        <a:t>Description de la tâche</a:t>
                      </a:r>
                    </a:p>
                    <a:p>
                      <a:pPr marL="285750" lvl="0" indent="-285750">
                        <a:buFont typeface="Arial"/>
                        <a:buChar char="•"/>
                      </a:pPr>
                      <a:r>
                        <a:rPr lang="fr-FR" sz="1400" kern="1200" dirty="0" smtClean="0">
                          <a:solidFill>
                            <a:schemeClr val="tx1"/>
                          </a:solidFill>
                          <a:effectLst/>
                          <a:latin typeface="+mn-lt"/>
                          <a:ea typeface="+mn-ea"/>
                          <a:cs typeface="+mn-cs"/>
                        </a:rPr>
                        <a:t>Effectuer</a:t>
                      </a:r>
                      <a:r>
                        <a:rPr lang="fr-FR" sz="1400" kern="1200" baseline="0" dirty="0" smtClean="0">
                          <a:solidFill>
                            <a:schemeClr val="tx1"/>
                          </a:solidFill>
                          <a:effectLst/>
                          <a:latin typeface="+mn-lt"/>
                          <a:ea typeface="+mn-ea"/>
                          <a:cs typeface="+mn-cs"/>
                        </a:rPr>
                        <a:t> les mesures et contrôles liés au dysfonctionnement</a:t>
                      </a:r>
                      <a:endParaRPr lang="fr-FR" sz="1400" kern="1200" dirty="0" smtClean="0">
                        <a:solidFill>
                          <a:schemeClr val="tx1"/>
                        </a:solidFill>
                        <a:effectLst/>
                        <a:latin typeface="+mn-lt"/>
                        <a:ea typeface="+mn-ea"/>
                        <a:cs typeface="+mn-cs"/>
                      </a:endParaRPr>
                    </a:p>
                    <a:p>
                      <a:pPr marL="285750" lvl="0" indent="-285750">
                        <a:buFont typeface="Arial"/>
                        <a:buChar char="•"/>
                      </a:pPr>
                      <a:r>
                        <a:rPr lang="fr-FR" sz="1400" kern="1200" dirty="0" smtClean="0">
                          <a:solidFill>
                            <a:schemeClr val="tx1"/>
                          </a:solidFill>
                          <a:effectLst/>
                          <a:latin typeface="+mn-lt"/>
                          <a:ea typeface="+mn-ea"/>
                          <a:cs typeface="+mn-cs"/>
                        </a:rPr>
                        <a:t>Identifier les sous-ensembles, les éléments défectueux</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1F497D">
                        <a:lumMod val="20000"/>
                        <a:lumOff val="80000"/>
                      </a:srgbClr>
                    </a:solidFill>
                  </a:tcPr>
                </a:tc>
                <a:tc hMerge="1">
                  <a:txBody>
                    <a:bodyPr/>
                    <a:lstStyle/>
                    <a:p>
                      <a:endParaRPr lang="fr-FR" dirty="0"/>
                    </a:p>
                  </a:txBody>
                  <a:tcPr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tx2">
                        <a:lumMod val="20000"/>
                        <a:lumOff val="80000"/>
                      </a:schemeClr>
                    </a:solidFill>
                  </a:tcPr>
                </a:tc>
              </a:tr>
              <a:tr h="370840">
                <a:tc vMerge="1">
                  <a:txBody>
                    <a:bodyPr/>
                    <a:lstStyle/>
                    <a:p>
                      <a:endParaRPr lang="fr-FR"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gridSpan="2">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r>
                        <a:rPr lang="fr-FR" sz="1400" b="1" kern="1200" dirty="0" smtClean="0">
                          <a:solidFill>
                            <a:schemeClr val="tx1"/>
                          </a:solidFill>
                          <a:effectLst/>
                          <a:latin typeface="+mn-lt"/>
                          <a:ea typeface="+mn-ea"/>
                          <a:cs typeface="+mn-cs"/>
                        </a:rPr>
                        <a:t>2 – Situation de début</a:t>
                      </a:r>
                      <a:endParaRPr lang="fr-FR" sz="1400" kern="1200" dirty="0" smtClean="0">
                        <a:solidFill>
                          <a:schemeClr val="tx1"/>
                        </a:solidFill>
                        <a:effectLst/>
                        <a:latin typeface="+mn-lt"/>
                        <a:ea typeface="+mn-ea"/>
                        <a:cs typeface="+mn-cs"/>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1F497D">
                        <a:lumMod val="20000"/>
                        <a:lumOff val="80000"/>
                      </a:srgbClr>
                    </a:solidFill>
                  </a:tcPr>
                </a:tc>
                <a:tc hMerge="1">
                  <a:txBody>
                    <a:bodyPr/>
                    <a:lstStyle/>
                    <a:p>
                      <a:endParaRPr lang="fr-FR" dirty="0"/>
                    </a:p>
                  </a:txBody>
                  <a:tcPr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tx2">
                        <a:lumMod val="20000"/>
                        <a:lumOff val="80000"/>
                      </a:schemeClr>
                    </a:solidFill>
                  </a:tcPr>
                </a:tc>
              </a:tr>
              <a:tr h="370840">
                <a:tc vMerge="1">
                  <a:txBody>
                    <a:bodyPr/>
                    <a:lstStyle/>
                    <a:p>
                      <a:pPr algn="ctr">
                        <a:spcAft>
                          <a:spcPts val="0"/>
                        </a:spcAft>
                      </a:pPr>
                      <a:endParaRPr lang="fr-FR" sz="1600" b="1" dirty="0">
                        <a:solidFill>
                          <a:srgbClr val="000000"/>
                        </a:solidFill>
                        <a:effectLst/>
                        <a:latin typeface="Arial"/>
                        <a:ea typeface="Times New Roman"/>
                        <a:cs typeface="Times New Roman"/>
                      </a:endParaRPr>
                    </a:p>
                  </a:txBody>
                  <a:tcPr vert="vert270"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tx2">
                        <a:lumMod val="60000"/>
                        <a:lumOff val="40000"/>
                      </a:schemeClr>
                    </a:solidFill>
                  </a:tcPr>
                </a:tc>
                <a:tc gridSpan="2">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b="1" kern="1200" dirty="0" smtClean="0">
                          <a:solidFill>
                            <a:schemeClr val="tx1"/>
                          </a:solidFill>
                          <a:effectLst/>
                          <a:latin typeface="+mn-lt"/>
                          <a:ea typeface="+mn-ea"/>
                          <a:cs typeface="+mn-cs"/>
                        </a:rPr>
                        <a:t>3 – Conditions de réalisation</a:t>
                      </a:r>
                      <a:endParaRPr lang="fr-FR" sz="1400" kern="1200" dirty="0" smtClean="0">
                        <a:solidFill>
                          <a:schemeClr val="tx1"/>
                        </a:solidFill>
                        <a:effectLst/>
                        <a:latin typeface="+mn-lt"/>
                        <a:ea typeface="+mn-ea"/>
                        <a:cs typeface="+mn-cs"/>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1F497D">
                        <a:lumMod val="20000"/>
                        <a:lumOff val="80000"/>
                      </a:srgbClr>
                    </a:solidFill>
                  </a:tcPr>
                </a:tc>
                <a:tc hMerge="1">
                  <a:txBody>
                    <a:bodyPr/>
                    <a:lstStyle/>
                    <a:p>
                      <a:endParaRPr lang="fr-FR" dirty="0"/>
                    </a:p>
                  </a:txBody>
                  <a:tcPr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tx2">
                        <a:lumMod val="20000"/>
                        <a:lumOff val="80000"/>
                      </a:schemeClr>
                    </a:solidFill>
                  </a:tcPr>
                </a:tc>
              </a:tr>
              <a:tr h="370840">
                <a:tc vMerge="1">
                  <a:txBody>
                    <a:bodyPr/>
                    <a:lstStyle/>
                    <a:p>
                      <a:pPr algn="ctr">
                        <a:spcAft>
                          <a:spcPts val="0"/>
                        </a:spcAft>
                      </a:pPr>
                      <a:endParaRPr lang="fr-FR" sz="1600" b="1" dirty="0">
                        <a:solidFill>
                          <a:srgbClr val="000000"/>
                        </a:solidFill>
                        <a:effectLst/>
                        <a:latin typeface="Arial"/>
                        <a:ea typeface="Times New Roman"/>
                        <a:cs typeface="Times New Roman"/>
                      </a:endParaRPr>
                    </a:p>
                  </a:txBody>
                  <a:tcPr vert="vert270"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tx2">
                        <a:lumMod val="60000"/>
                        <a:lumOff val="40000"/>
                      </a:schemeClr>
                    </a:solidFill>
                  </a:tcPr>
                </a:tc>
                <a:tc gridSpan="2">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r>
                        <a:rPr lang="fr-FR" sz="1400" b="1" kern="1200" dirty="0" smtClean="0">
                          <a:solidFill>
                            <a:schemeClr val="tx1"/>
                          </a:solidFill>
                          <a:effectLst/>
                          <a:latin typeface="+mn-lt"/>
                          <a:ea typeface="+mn-ea"/>
                          <a:cs typeface="+mn-cs"/>
                        </a:rPr>
                        <a:t>4 – Résultats attendus</a:t>
                      </a:r>
                      <a:endParaRPr lang="fr-FR" sz="1400" kern="1200" dirty="0" smtClean="0">
                        <a:solidFill>
                          <a:schemeClr val="tx1"/>
                        </a:solidFill>
                        <a:effectLst/>
                        <a:latin typeface="+mn-lt"/>
                        <a:ea typeface="+mn-ea"/>
                        <a:cs typeface="+mn-cs"/>
                      </a:endParaRPr>
                    </a:p>
                    <a:p>
                      <a:pPr marL="285750" lvl="0" indent="-285750">
                        <a:buFont typeface="Wingdings" charset="2"/>
                        <a:buChar char="ü"/>
                      </a:pPr>
                      <a:r>
                        <a:rPr lang="fr-FR" sz="1400" kern="1200" dirty="0" smtClean="0">
                          <a:solidFill>
                            <a:schemeClr val="tx1"/>
                          </a:solidFill>
                          <a:effectLst/>
                          <a:latin typeface="+mn-lt"/>
                          <a:ea typeface="+mn-ea"/>
                          <a:cs typeface="+mn-cs"/>
                        </a:rPr>
                        <a:t>Les mesures et contrôles sont réalisés dans le respect des procédures</a:t>
                      </a:r>
                    </a:p>
                    <a:p>
                      <a:pPr marL="285750" lvl="0" indent="-285750">
                        <a:buFont typeface="Wingdings" charset="2"/>
                        <a:buChar char="ü"/>
                      </a:pPr>
                      <a:r>
                        <a:rPr lang="fr-FR" sz="1400" kern="1200" dirty="0" smtClean="0">
                          <a:solidFill>
                            <a:schemeClr val="tx1"/>
                          </a:solidFill>
                          <a:effectLst/>
                          <a:latin typeface="+mn-lt"/>
                          <a:ea typeface="+mn-ea"/>
                          <a:cs typeface="+mn-cs"/>
                        </a:rPr>
                        <a:t>Les sous-ensembles, les éléments défectueux sont clairement identifiés</a:t>
                      </a:r>
                    </a:p>
                    <a:p>
                      <a:pPr marL="285750" lvl="0" indent="-285750">
                        <a:buFont typeface="Wingdings" charset="2"/>
                        <a:buChar char="ü"/>
                      </a:pPr>
                      <a:r>
                        <a:rPr lang="fr-FR" sz="1400" kern="1200" dirty="0" smtClean="0">
                          <a:solidFill>
                            <a:schemeClr val="tx1"/>
                          </a:solidFill>
                          <a:effectLst/>
                          <a:latin typeface="+mn-lt"/>
                          <a:ea typeface="+mn-ea"/>
                          <a:cs typeface="+mn-cs"/>
                        </a:rPr>
                        <a:t>L’intégrité et la propreté du véhicule sont préservées </a:t>
                      </a:r>
                    </a:p>
                    <a:p>
                      <a:pPr marL="285750" lvl="0" indent="-285750">
                        <a:buFont typeface="Wingdings" charset="2"/>
                        <a:buChar char="ü"/>
                      </a:pPr>
                      <a:r>
                        <a:rPr lang="fr-FR" sz="1400" kern="1200" dirty="0" smtClean="0">
                          <a:solidFill>
                            <a:schemeClr val="tx1"/>
                          </a:solidFill>
                          <a:effectLst/>
                          <a:latin typeface="+mn-lt"/>
                          <a:ea typeface="+mn-ea"/>
                          <a:cs typeface="+mn-cs"/>
                        </a:rPr>
                        <a:t>Les règles d'ergonomie, d'hygiène, de santé, de sécurité et de protection de l'environnement sont respectées</a:t>
                      </a:r>
                    </a:p>
                    <a:p>
                      <a:pPr marL="285750" lvl="0" indent="-285750">
                        <a:buFont typeface="Wingdings" charset="2"/>
                        <a:buChar char="ü"/>
                      </a:pPr>
                      <a:r>
                        <a:rPr lang="fr-FR" sz="1400" kern="1200" dirty="0" smtClean="0">
                          <a:solidFill>
                            <a:schemeClr val="tx1"/>
                          </a:solidFill>
                          <a:effectLst/>
                          <a:latin typeface="+mn-lt"/>
                          <a:ea typeface="+mn-ea"/>
                          <a:cs typeface="+mn-cs"/>
                        </a:rPr>
                        <a:t>Le poste de travail est maintenu propre et en état, toute anomalie est signalée</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1F497D">
                        <a:lumMod val="20000"/>
                        <a:lumOff val="80000"/>
                      </a:srgbClr>
                    </a:solidFill>
                  </a:tcPr>
                </a:tc>
                <a:tc hMerge="1">
                  <a:txBody>
                    <a:bodyPr/>
                    <a:lstStyle/>
                    <a:p>
                      <a:endParaRPr lang="fr-FR" dirty="0"/>
                    </a:p>
                  </a:txBody>
                  <a:tcPr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tx2">
                        <a:lumMod val="20000"/>
                        <a:lumOff val="80000"/>
                      </a:schemeClr>
                    </a:solidFill>
                  </a:tcPr>
                </a:tc>
              </a:tr>
              <a:tr h="370840">
                <a:tc vMerge="1">
                  <a:txBody>
                    <a:bodyPr/>
                    <a:lstStyle/>
                    <a:p>
                      <a:endParaRPr lang="fr-FR"/>
                    </a:p>
                  </a:txBody>
                  <a:tcPr/>
                </a:tc>
                <a:tc gridSpan="2">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000" dirty="0" smtClean="0">
                          <a:effectLst/>
                          <a:latin typeface="Arial"/>
                          <a:ea typeface="Calibri"/>
                          <a:cs typeface="Times New Roman"/>
                        </a:rPr>
                        <a:t> </a:t>
                      </a:r>
                      <a:r>
                        <a:rPr lang="fr-FR" sz="1400" b="1" kern="1200" dirty="0" smtClean="0">
                          <a:solidFill>
                            <a:schemeClr val="tx1"/>
                          </a:solidFill>
                          <a:effectLst/>
                          <a:latin typeface="+mn-lt"/>
                          <a:ea typeface="+mn-ea"/>
                          <a:cs typeface="+mn-cs"/>
                        </a:rPr>
                        <a:t>5 – Autonomie</a:t>
                      </a:r>
                      <a:endParaRPr lang="fr-FR" sz="1400" kern="1200" dirty="0" smtClean="0">
                        <a:solidFill>
                          <a:schemeClr val="tx1"/>
                        </a:solidFill>
                        <a:effectLst/>
                        <a:latin typeface="+mn-lt"/>
                        <a:ea typeface="+mn-ea"/>
                        <a:cs typeface="+mn-cs"/>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F497D">
                        <a:lumMod val="20000"/>
                        <a:lumOff val="80000"/>
                      </a:srgbClr>
                    </a:solidFill>
                  </a:tcPr>
                </a:tc>
                <a:tc hMerge="1">
                  <a:txBody>
                    <a:bodyPr/>
                    <a:lstStyle/>
                    <a:p>
                      <a:endParaRPr lang="fr-FR"/>
                    </a:p>
                  </a:txBody>
                  <a:tcPr/>
                </a:tc>
              </a:tr>
              <a:tr h="370840">
                <a:tc vMerge="1">
                  <a:txBody>
                    <a:bodyPr/>
                    <a:lstStyle/>
                    <a:p>
                      <a:pPr algn="ctr">
                        <a:spcAft>
                          <a:spcPts val="0"/>
                        </a:spcAft>
                      </a:pPr>
                      <a:endParaRPr lang="fr-FR" sz="1600" b="1" dirty="0">
                        <a:solidFill>
                          <a:srgbClr val="000000"/>
                        </a:solidFill>
                        <a:effectLst/>
                        <a:latin typeface="Arial"/>
                        <a:ea typeface="Times New Roman"/>
                        <a:cs typeface="Times New Roman"/>
                      </a:endParaRPr>
                    </a:p>
                  </a:txBody>
                  <a:tcPr vert="vert270"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tx2">
                        <a:lumMod val="60000"/>
                        <a:lumOff val="40000"/>
                      </a:schemeClr>
                    </a:solidFill>
                  </a:tcPr>
                </a:tc>
                <a:tc gridSpan="2">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r>
                        <a:rPr lang="fr-FR" sz="1400" kern="1200" dirty="0" smtClean="0">
                          <a:solidFill>
                            <a:schemeClr val="tx1"/>
                          </a:solidFill>
                          <a:effectLst/>
                          <a:latin typeface="+mn-lt"/>
                          <a:ea typeface="+mn-ea"/>
                          <a:cs typeface="+mn-cs"/>
                        </a:rPr>
                        <a:t>Autonomie partielle</a:t>
                      </a:r>
                    </a:p>
                    <a:p>
                      <a:endParaRPr lang="fr-FR" sz="1400" kern="1200" dirty="0" smtClean="0">
                        <a:solidFill>
                          <a:schemeClr val="tx1"/>
                        </a:solidFill>
                        <a:effectLst/>
                        <a:latin typeface="+mn-lt"/>
                        <a:ea typeface="+mn-ea"/>
                        <a:cs typeface="+mn-cs"/>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1F497D">
                        <a:lumMod val="20000"/>
                        <a:lumOff val="80000"/>
                      </a:srgbClr>
                    </a:solidFill>
                  </a:tcPr>
                </a:tc>
                <a:tc hMerge="1">
                  <a:txBody>
                    <a:bodyPr/>
                    <a:lstStyle/>
                    <a:p>
                      <a:endParaRPr lang="fr-FR" dirty="0"/>
                    </a:p>
                  </a:txBody>
                  <a:tcPr/>
                </a:tc>
              </a:tr>
            </a:tbl>
          </a:graphicData>
        </a:graphic>
      </p:graphicFrame>
      <p:grpSp>
        <p:nvGrpSpPr>
          <p:cNvPr id="7171" name="Groupe 4"/>
          <p:cNvGrpSpPr>
            <a:grpSpLocks/>
          </p:cNvGrpSpPr>
          <p:nvPr/>
        </p:nvGrpSpPr>
        <p:grpSpPr bwMode="auto">
          <a:xfrm>
            <a:off x="2663825" y="5203825"/>
            <a:ext cx="1512888" cy="288925"/>
            <a:chOff x="2483768" y="6021288"/>
            <a:chExt cx="1512168" cy="288032"/>
          </a:xfrm>
        </p:grpSpPr>
        <p:sp>
          <p:nvSpPr>
            <p:cNvPr id="6" name="Rectangle 5"/>
            <p:cNvSpPr/>
            <p:nvPr/>
          </p:nvSpPr>
          <p:spPr>
            <a:xfrm>
              <a:off x="2483768" y="6021288"/>
              <a:ext cx="1512168" cy="288032"/>
            </a:xfrm>
            <a:prstGeom prst="rect">
              <a:avLst/>
            </a:prstGeom>
            <a:noFill/>
            <a:ln w="19050" cap="flat" cmpd="sng" algn="ctr">
              <a:solidFill>
                <a:sysClr val="windowText" lastClr="000000"/>
              </a:solidFill>
              <a:prstDash val="solid"/>
            </a:ln>
            <a:effectLst/>
          </p:spPr>
          <p:txBody>
            <a:bodyPr anchor="ctr"/>
            <a:lstStyle/>
            <a:p>
              <a:pPr algn="ctr" fontAlgn="auto">
                <a:spcBef>
                  <a:spcPts val="0"/>
                </a:spcBef>
                <a:spcAft>
                  <a:spcPts val="0"/>
                </a:spcAft>
                <a:defRPr/>
              </a:pPr>
              <a:endParaRPr lang="fr-FR" sz="1800" kern="0">
                <a:solidFill>
                  <a:prstClr val="white"/>
                </a:solidFill>
                <a:latin typeface="Calibri"/>
              </a:endParaRPr>
            </a:p>
          </p:txBody>
        </p:sp>
        <p:sp>
          <p:nvSpPr>
            <p:cNvPr id="7" name="Rectangle 6"/>
            <p:cNvSpPr/>
            <p:nvPr/>
          </p:nvSpPr>
          <p:spPr>
            <a:xfrm>
              <a:off x="2483768" y="6021288"/>
              <a:ext cx="936179" cy="288032"/>
            </a:xfrm>
            <a:prstGeom prst="rect">
              <a:avLst/>
            </a:prstGeom>
            <a:solidFill>
              <a:sysClr val="windowText" lastClr="000000"/>
            </a:solidFill>
            <a:ln w="19050" cap="flat" cmpd="sng" algn="ctr">
              <a:solidFill>
                <a:sysClr val="windowText" lastClr="000000"/>
              </a:solidFill>
              <a:prstDash val="solid"/>
            </a:ln>
            <a:effectLst/>
          </p:spPr>
          <p:txBody>
            <a:bodyPr anchor="ctr"/>
            <a:lstStyle/>
            <a:p>
              <a:pPr algn="ctr" fontAlgn="auto">
                <a:spcBef>
                  <a:spcPts val="0"/>
                </a:spcBef>
                <a:spcAft>
                  <a:spcPts val="0"/>
                </a:spcAft>
                <a:defRPr/>
              </a:pPr>
              <a:endParaRPr lang="fr-FR" sz="1800" kern="0">
                <a:solidFill>
                  <a:prstClr val="white"/>
                </a:solidFill>
                <a:latin typeface="Calibri"/>
              </a:endParaRPr>
            </a:p>
          </p:txBody>
        </p:sp>
      </p:grpSp>
      <p:sp>
        <p:nvSpPr>
          <p:cNvPr id="7172" name="ZoneTexte 7"/>
          <p:cNvSpPr txBox="1">
            <a:spLocks noChangeArrowheads="1"/>
          </p:cNvSpPr>
          <p:nvPr/>
        </p:nvSpPr>
        <p:spPr bwMode="auto">
          <a:xfrm>
            <a:off x="4643438" y="463550"/>
            <a:ext cx="38893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Comic Sans MS" pitchFamily="66" charset="0"/>
                <a:ea typeface="ＭＳ Ｐゴシック" charset="-128"/>
              </a:defRPr>
            </a:lvl1pPr>
            <a:lvl2pPr marL="742950" indent="-285750" eaLnBrk="0" hangingPunct="0">
              <a:defRPr sz="1400">
                <a:solidFill>
                  <a:schemeClr val="tx1"/>
                </a:solidFill>
                <a:latin typeface="Comic Sans MS" pitchFamily="66" charset="0"/>
                <a:ea typeface="ＭＳ Ｐゴシック" charset="-128"/>
              </a:defRPr>
            </a:lvl2pPr>
            <a:lvl3pPr marL="1143000" indent="-228600" eaLnBrk="0" hangingPunct="0">
              <a:defRPr sz="1400">
                <a:solidFill>
                  <a:schemeClr val="tx1"/>
                </a:solidFill>
                <a:latin typeface="Comic Sans MS" pitchFamily="66" charset="0"/>
                <a:ea typeface="ＭＳ Ｐゴシック" charset="-128"/>
              </a:defRPr>
            </a:lvl3pPr>
            <a:lvl4pPr marL="1600200" indent="-228600" eaLnBrk="0" hangingPunct="0">
              <a:defRPr sz="1400">
                <a:solidFill>
                  <a:schemeClr val="tx1"/>
                </a:solidFill>
                <a:latin typeface="Comic Sans MS" pitchFamily="66" charset="0"/>
                <a:ea typeface="ＭＳ Ｐゴシック" charset="-128"/>
              </a:defRPr>
            </a:lvl4pPr>
            <a:lvl5pPr marL="2057400" indent="-228600" eaLnBrk="0" hangingPunct="0">
              <a:defRPr sz="1400">
                <a:solidFill>
                  <a:schemeClr val="tx1"/>
                </a:solidFill>
                <a:latin typeface="Comic Sans MS" pitchFamily="66" charset="0"/>
                <a:ea typeface="ＭＳ Ｐゴシック" charset="-128"/>
              </a:defRPr>
            </a:lvl5pPr>
            <a:lvl6pPr marL="2514600" indent="-228600" eaLnBrk="0" fontAlgn="base" hangingPunct="0">
              <a:spcBef>
                <a:spcPct val="0"/>
              </a:spcBef>
              <a:spcAft>
                <a:spcPct val="0"/>
              </a:spcAft>
              <a:defRPr sz="1400">
                <a:solidFill>
                  <a:schemeClr val="tx1"/>
                </a:solidFill>
                <a:latin typeface="Comic Sans MS" pitchFamily="66" charset="0"/>
                <a:ea typeface="ＭＳ Ｐゴシック" charset="-128"/>
              </a:defRPr>
            </a:lvl6pPr>
            <a:lvl7pPr marL="2971800" indent="-228600" eaLnBrk="0" fontAlgn="base" hangingPunct="0">
              <a:spcBef>
                <a:spcPct val="0"/>
              </a:spcBef>
              <a:spcAft>
                <a:spcPct val="0"/>
              </a:spcAft>
              <a:defRPr sz="1400">
                <a:solidFill>
                  <a:schemeClr val="tx1"/>
                </a:solidFill>
                <a:latin typeface="Comic Sans MS" pitchFamily="66" charset="0"/>
                <a:ea typeface="ＭＳ Ｐゴシック" charset="-128"/>
              </a:defRPr>
            </a:lvl7pPr>
            <a:lvl8pPr marL="3429000" indent="-228600" eaLnBrk="0" fontAlgn="base" hangingPunct="0">
              <a:spcBef>
                <a:spcPct val="0"/>
              </a:spcBef>
              <a:spcAft>
                <a:spcPct val="0"/>
              </a:spcAft>
              <a:defRPr sz="1400">
                <a:solidFill>
                  <a:schemeClr val="tx1"/>
                </a:solidFill>
                <a:latin typeface="Comic Sans MS" pitchFamily="66" charset="0"/>
                <a:ea typeface="ＭＳ Ｐゴシック" charset="-128"/>
              </a:defRPr>
            </a:lvl8pPr>
            <a:lvl9pPr marL="3886200" indent="-228600" eaLnBrk="0" fontAlgn="base" hangingPunct="0">
              <a:spcBef>
                <a:spcPct val="0"/>
              </a:spcBef>
              <a:spcAft>
                <a:spcPct val="0"/>
              </a:spcAft>
              <a:defRPr sz="1400">
                <a:solidFill>
                  <a:schemeClr val="tx1"/>
                </a:solidFill>
                <a:latin typeface="Comic Sans MS" pitchFamily="66" charset="0"/>
                <a:ea typeface="ＭＳ Ｐゴシック" charset="-128"/>
              </a:defRPr>
            </a:lvl9pPr>
          </a:lstStyle>
          <a:p>
            <a:pPr algn="ctr" eaLnBrk="1" hangingPunct="1"/>
            <a:r>
              <a:rPr lang="fr-FR" altLang="fr-FR" sz="2000" b="1">
                <a:solidFill>
                  <a:srgbClr val="000000"/>
                </a:solidFill>
                <a:latin typeface="Calibri" pitchFamily="34" charset="0"/>
              </a:rPr>
              <a:t>Description d’une tâche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au 5"/>
          <p:cNvGraphicFramePr>
            <a:graphicFrameLocks noGrp="1"/>
          </p:cNvGraphicFramePr>
          <p:nvPr>
            <p:extLst>
              <p:ext uri="{D42A27DB-BD31-4B8C-83A1-F6EECF244321}">
                <p14:modId xmlns:p14="http://schemas.microsoft.com/office/powerpoint/2010/main" val="2475206601"/>
              </p:ext>
            </p:extLst>
          </p:nvPr>
        </p:nvGraphicFramePr>
        <p:xfrm>
          <a:off x="179510" y="548681"/>
          <a:ext cx="8784980" cy="5523271"/>
        </p:xfrm>
        <a:graphic>
          <a:graphicData uri="http://schemas.openxmlformats.org/drawingml/2006/table">
            <a:tbl>
              <a:tblPr firstRow="1" bandRow="1"/>
              <a:tblGrid>
                <a:gridCol w="576064"/>
                <a:gridCol w="648072"/>
                <a:gridCol w="7560844"/>
              </a:tblGrid>
              <a:tr h="361290">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endParaRPr lang="fr-FR" sz="1400" b="0" dirty="0">
                        <a:solidFill>
                          <a:srgbClr val="000000"/>
                        </a:solidFill>
                        <a:effectLst/>
                        <a:latin typeface="Arial"/>
                        <a:ea typeface="Times New Roman"/>
                        <a:cs typeface="Times New Roman"/>
                      </a:endParaRPr>
                    </a:p>
                  </a:txBody>
                  <a:tcPr>
                    <a:lnL w="12700" cap="flat" cmpd="sng" algn="ctr">
                      <a:no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smtClean="0">
                          <a:ln>
                            <a:noFill/>
                          </a:ln>
                          <a:solidFill>
                            <a:srgbClr val="0000FF"/>
                          </a:solidFill>
                          <a:effectLst/>
                          <a:uLnTx/>
                          <a:uFillTx/>
                          <a:latin typeface="+mn-lt"/>
                        </a:rPr>
                        <a:t>Bac Pro</a:t>
                      </a:r>
                      <a:endParaRPr kumimoji="0" lang="fr-FR" sz="2400" b="1" i="0" u="none" strike="noStrike" kern="1200" cap="none" spc="0" normalizeH="0" baseline="0" noProof="0" dirty="0">
                        <a:ln>
                          <a:noFill/>
                        </a:ln>
                        <a:solidFill>
                          <a:srgbClr val="0000FF"/>
                        </a:solidFill>
                        <a:effectLst/>
                        <a:uLnTx/>
                        <a:uFillTx/>
                        <a:latin typeface="+mn-lt"/>
                      </a:endParaRPr>
                    </a:p>
                  </a:txBody>
                  <a:tcPr marT="0" marB="0">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A6A6A6"/>
                    </a:solidFill>
                  </a:tcPr>
                </a:tc>
                <a:tc hMerge="1">
                  <a:txBody>
                    <a:bodyPr/>
                    <a:lstStyle/>
                    <a:p>
                      <a:pPr>
                        <a:spcBef>
                          <a:spcPts val="300"/>
                        </a:spcBef>
                        <a:spcAft>
                          <a:spcPts val="300"/>
                        </a:spcAft>
                      </a:pPr>
                      <a:endParaRPr lang="fr-FR" sz="1400" b="0" dirty="0">
                        <a:solidFill>
                          <a:schemeClr val="tx1"/>
                        </a:solidFill>
                        <a:effectLst/>
                        <a:latin typeface="Arial"/>
                        <a:ea typeface="Times New Roman"/>
                        <a:cs typeface="Times New Roman"/>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r>
              <a:tr h="632257">
                <a:tc rowSpan="6">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fr-FR" sz="2400" b="1" dirty="0" smtClean="0">
                          <a:solidFill>
                            <a:srgbClr val="000000"/>
                          </a:solidFill>
                          <a:effectLst/>
                          <a:latin typeface="+mn-lt"/>
                          <a:ea typeface="+mn-ea"/>
                          <a:cs typeface="+mn-cs"/>
                        </a:rPr>
                        <a:t>5.</a:t>
                      </a:r>
                      <a:r>
                        <a:rPr lang="fr-FR" sz="2400" b="1" baseline="0" dirty="0" smtClean="0">
                          <a:solidFill>
                            <a:srgbClr val="000000"/>
                          </a:solidFill>
                          <a:effectLst/>
                          <a:latin typeface="+mn-lt"/>
                          <a:ea typeface="+mn-ea"/>
                          <a:cs typeface="+mn-cs"/>
                        </a:rPr>
                        <a:t> Organisation de la maintenance</a:t>
                      </a:r>
                      <a:endParaRPr lang="fr-FR" sz="2400" b="1" dirty="0">
                        <a:solidFill>
                          <a:srgbClr val="000000"/>
                        </a:solidFill>
                        <a:effectLst/>
                        <a:latin typeface="Arial"/>
                        <a:ea typeface="Times New Roman"/>
                        <a:cs typeface="Times New Roman"/>
                      </a:endParaRPr>
                    </a:p>
                  </a:txBody>
                  <a:tcPr vert="vert270"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1F497D">
                        <a:lumMod val="60000"/>
                        <a:lumOff val="40000"/>
                      </a:srgbClr>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r>
                        <a:rPr lang="fr-FR" sz="1800" b="1" dirty="0" smtClean="0"/>
                        <a:t>T5.2</a:t>
                      </a:r>
                      <a:endParaRPr lang="fr-FR" sz="1800" b="1" dirty="0"/>
                    </a:p>
                  </a:txBody>
                  <a:tcPr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1F497D">
                        <a:lumMod val="20000"/>
                        <a:lumOff val="80000"/>
                      </a:srgbClr>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Bef>
                          <a:spcPts val="300"/>
                        </a:spcBef>
                        <a:spcAft>
                          <a:spcPts val="300"/>
                        </a:spcAft>
                      </a:pPr>
                      <a:r>
                        <a:rPr lang="fr-FR" sz="1800" b="1" dirty="0" smtClean="0">
                          <a:solidFill>
                            <a:schemeClr val="tx1"/>
                          </a:solidFill>
                          <a:effectLst/>
                          <a:latin typeface="Arial"/>
                          <a:ea typeface="Times New Roman"/>
                          <a:cs typeface="Times New Roman"/>
                        </a:rPr>
                        <a:t>Ouvrir *, compléter l'ordre de réparation. Préparer une estimation, un</a:t>
                      </a:r>
                      <a:r>
                        <a:rPr lang="fr-FR" sz="1800" b="1" baseline="0" dirty="0" smtClean="0">
                          <a:solidFill>
                            <a:schemeClr val="tx1"/>
                          </a:solidFill>
                          <a:effectLst/>
                          <a:latin typeface="Arial"/>
                          <a:ea typeface="Times New Roman"/>
                          <a:cs typeface="Times New Roman"/>
                        </a:rPr>
                        <a:t> </a:t>
                      </a:r>
                      <a:r>
                        <a:rPr lang="fr-FR" sz="1800" b="1" dirty="0" smtClean="0">
                          <a:solidFill>
                            <a:schemeClr val="tx1"/>
                          </a:solidFill>
                          <a:effectLst/>
                          <a:latin typeface="Arial"/>
                          <a:ea typeface="Times New Roman"/>
                          <a:cs typeface="Times New Roman"/>
                        </a:rPr>
                        <a:t>devis*</a:t>
                      </a:r>
                      <a:endParaRPr lang="fr-FR" sz="1800" b="1" dirty="0">
                        <a:solidFill>
                          <a:schemeClr val="tx1"/>
                        </a:solidFill>
                        <a:effectLst/>
                        <a:latin typeface="Arial"/>
                        <a:ea typeface="Times New Roman"/>
                        <a:cs typeface="Times New Roman"/>
                      </a:endParaRPr>
                    </a:p>
                  </a:txBody>
                  <a:tcPr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1F497D">
                        <a:lumMod val="20000"/>
                        <a:lumOff val="80000"/>
                      </a:srgbClr>
                    </a:solidFill>
                  </a:tcPr>
                </a:tc>
              </a:tr>
              <a:tr h="933331">
                <a:tc vMerge="1">
                  <a:txBody>
                    <a:bodyPr/>
                    <a:lstStyle/>
                    <a:p>
                      <a:endParaRPr lang="fr-FR"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gridSpan="2">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b="1" kern="1200" dirty="0" smtClean="0">
                          <a:solidFill>
                            <a:schemeClr val="tx1"/>
                          </a:solidFill>
                          <a:effectLst/>
                          <a:latin typeface="+mn-lt"/>
                          <a:ea typeface="+mn-ea"/>
                          <a:cs typeface="+mn-cs"/>
                        </a:rPr>
                        <a:t>1 – Description de la tâche</a:t>
                      </a:r>
                    </a:p>
                    <a:p>
                      <a:pPr marL="285750" lvl="0" indent="-285750">
                        <a:buFont typeface="Arial"/>
                        <a:buChar char="•"/>
                      </a:pPr>
                      <a:r>
                        <a:rPr lang="fr-FR" sz="1400" kern="1200" dirty="0" smtClean="0">
                          <a:solidFill>
                            <a:schemeClr val="tx1"/>
                          </a:solidFill>
                          <a:effectLst/>
                          <a:latin typeface="+mn-lt"/>
                          <a:ea typeface="+mn-ea"/>
                          <a:cs typeface="+mn-cs"/>
                        </a:rPr>
                        <a:t>Ouvrir*, compléter l'ordre de réparation</a:t>
                      </a:r>
                    </a:p>
                    <a:p>
                      <a:pPr marL="285750" lvl="0" indent="-285750">
                        <a:buFont typeface="Arial"/>
                        <a:buChar char="•"/>
                      </a:pPr>
                      <a:r>
                        <a:rPr lang="fr-FR" sz="1400" kern="1200" dirty="0" smtClean="0">
                          <a:solidFill>
                            <a:schemeClr val="tx1"/>
                          </a:solidFill>
                          <a:effectLst/>
                          <a:latin typeface="+mn-lt"/>
                          <a:ea typeface="+mn-ea"/>
                          <a:cs typeface="+mn-cs"/>
                        </a:rPr>
                        <a:t>Préparer une estimation de travaux</a:t>
                      </a:r>
                    </a:p>
                    <a:p>
                      <a:pPr marL="285750" lvl="0" indent="-285750">
                        <a:buFont typeface="Arial"/>
                        <a:buChar char="•"/>
                      </a:pPr>
                      <a:r>
                        <a:rPr lang="fr-FR" sz="1400" kern="1200" dirty="0" smtClean="0">
                          <a:solidFill>
                            <a:schemeClr val="tx1"/>
                          </a:solidFill>
                          <a:effectLst/>
                          <a:latin typeface="+mn-lt"/>
                          <a:ea typeface="+mn-ea"/>
                          <a:cs typeface="+mn-cs"/>
                        </a:rPr>
                        <a:t>Préparer un devis d'intervention*</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1F497D">
                        <a:lumMod val="20000"/>
                        <a:lumOff val="80000"/>
                      </a:srgbClr>
                    </a:solidFill>
                  </a:tcPr>
                </a:tc>
                <a:tc hMerge="1">
                  <a:txBody>
                    <a:bodyPr/>
                    <a:lstStyle/>
                    <a:p>
                      <a:endParaRPr lang="fr-FR" dirty="0"/>
                    </a:p>
                  </a:txBody>
                  <a:tcPr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tx2">
                        <a:lumMod val="20000"/>
                        <a:lumOff val="80000"/>
                      </a:schemeClr>
                    </a:solidFill>
                  </a:tcPr>
                </a:tc>
              </a:tr>
              <a:tr h="301075">
                <a:tc vMerge="1">
                  <a:txBody>
                    <a:bodyPr/>
                    <a:lstStyle/>
                    <a:p>
                      <a:endParaRPr lang="fr-FR"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gridSpan="2">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r>
                        <a:rPr lang="fr-FR" sz="1400" b="1" kern="1200" dirty="0" smtClean="0">
                          <a:solidFill>
                            <a:schemeClr val="tx1"/>
                          </a:solidFill>
                          <a:effectLst/>
                          <a:latin typeface="+mn-lt"/>
                          <a:ea typeface="+mn-ea"/>
                          <a:cs typeface="+mn-cs"/>
                        </a:rPr>
                        <a:t>2 – Situation de début</a:t>
                      </a:r>
                      <a:endParaRPr lang="fr-FR" sz="1400" kern="1200" dirty="0" smtClean="0">
                        <a:solidFill>
                          <a:schemeClr val="tx1"/>
                        </a:solidFill>
                        <a:effectLst/>
                        <a:latin typeface="+mn-lt"/>
                        <a:ea typeface="+mn-ea"/>
                        <a:cs typeface="+mn-cs"/>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1F497D">
                        <a:lumMod val="20000"/>
                        <a:lumOff val="80000"/>
                      </a:srgbClr>
                    </a:solidFill>
                  </a:tcPr>
                </a:tc>
                <a:tc hMerge="1">
                  <a:txBody>
                    <a:bodyPr/>
                    <a:lstStyle/>
                    <a:p>
                      <a:endParaRPr lang="fr-FR" dirty="0"/>
                    </a:p>
                  </a:txBody>
                  <a:tcPr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tx2">
                        <a:lumMod val="20000"/>
                        <a:lumOff val="80000"/>
                      </a:schemeClr>
                    </a:solidFill>
                  </a:tcPr>
                </a:tc>
              </a:tr>
              <a:tr h="301075">
                <a:tc vMerge="1">
                  <a:txBody>
                    <a:bodyPr/>
                    <a:lstStyle/>
                    <a:p>
                      <a:pPr algn="ctr">
                        <a:spcAft>
                          <a:spcPts val="0"/>
                        </a:spcAft>
                      </a:pPr>
                      <a:endParaRPr lang="fr-FR" sz="1600" b="1" dirty="0">
                        <a:solidFill>
                          <a:srgbClr val="000000"/>
                        </a:solidFill>
                        <a:effectLst/>
                        <a:latin typeface="Arial"/>
                        <a:ea typeface="Times New Roman"/>
                        <a:cs typeface="Times New Roman"/>
                      </a:endParaRPr>
                    </a:p>
                  </a:txBody>
                  <a:tcPr vert="vert270"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tx2">
                        <a:lumMod val="60000"/>
                        <a:lumOff val="40000"/>
                      </a:schemeClr>
                    </a:solidFill>
                  </a:tcPr>
                </a:tc>
                <a:tc gridSpan="2">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b="1" kern="1200" dirty="0" smtClean="0">
                          <a:solidFill>
                            <a:schemeClr val="tx1"/>
                          </a:solidFill>
                          <a:effectLst/>
                          <a:latin typeface="+mn-lt"/>
                          <a:ea typeface="+mn-ea"/>
                          <a:cs typeface="+mn-cs"/>
                        </a:rPr>
                        <a:t>3 – Conditions de réalisation</a:t>
                      </a:r>
                      <a:endParaRPr lang="fr-FR" sz="1400" kern="1200" dirty="0" smtClean="0">
                        <a:solidFill>
                          <a:schemeClr val="tx1"/>
                        </a:solidFill>
                        <a:effectLst/>
                        <a:latin typeface="+mn-lt"/>
                        <a:ea typeface="+mn-ea"/>
                        <a:cs typeface="+mn-cs"/>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1F497D">
                        <a:lumMod val="20000"/>
                        <a:lumOff val="80000"/>
                      </a:srgbClr>
                    </a:solidFill>
                  </a:tcPr>
                </a:tc>
                <a:tc hMerge="1">
                  <a:txBody>
                    <a:bodyPr/>
                    <a:lstStyle/>
                    <a:p>
                      <a:endParaRPr lang="fr-FR" dirty="0"/>
                    </a:p>
                  </a:txBody>
                  <a:tcPr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tx2">
                        <a:lumMod val="20000"/>
                        <a:lumOff val="80000"/>
                      </a:schemeClr>
                    </a:solidFill>
                  </a:tcPr>
                </a:tc>
              </a:tr>
              <a:tr h="1377991">
                <a:tc vMerge="1">
                  <a:txBody>
                    <a:bodyPr/>
                    <a:lstStyle/>
                    <a:p>
                      <a:pPr algn="ctr">
                        <a:spcAft>
                          <a:spcPts val="0"/>
                        </a:spcAft>
                      </a:pPr>
                      <a:endParaRPr lang="fr-FR" sz="1600" b="1" dirty="0">
                        <a:solidFill>
                          <a:srgbClr val="000000"/>
                        </a:solidFill>
                        <a:effectLst/>
                        <a:latin typeface="Arial"/>
                        <a:ea typeface="Times New Roman"/>
                        <a:cs typeface="Times New Roman"/>
                      </a:endParaRPr>
                    </a:p>
                  </a:txBody>
                  <a:tcPr vert="vert270"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tx2">
                        <a:lumMod val="60000"/>
                        <a:lumOff val="40000"/>
                      </a:schemeClr>
                    </a:solidFill>
                  </a:tcPr>
                </a:tc>
                <a:tc gridSpan="2">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r>
                        <a:rPr lang="fr-FR" sz="1400" b="1" kern="1200" dirty="0" smtClean="0">
                          <a:solidFill>
                            <a:schemeClr val="tx1"/>
                          </a:solidFill>
                          <a:effectLst/>
                          <a:latin typeface="+mn-lt"/>
                          <a:ea typeface="+mn-ea"/>
                          <a:cs typeface="+mn-cs"/>
                        </a:rPr>
                        <a:t>4 – Résultats attendus</a:t>
                      </a:r>
                      <a:endParaRPr lang="fr-FR" sz="1400" kern="1200" dirty="0" smtClean="0">
                        <a:solidFill>
                          <a:schemeClr val="tx1"/>
                        </a:solidFill>
                        <a:effectLst/>
                        <a:latin typeface="+mn-lt"/>
                        <a:ea typeface="+mn-ea"/>
                        <a:cs typeface="+mn-cs"/>
                      </a:endParaRPr>
                    </a:p>
                    <a:p>
                      <a:pPr marL="285750" lvl="0" indent="-285750">
                        <a:buFont typeface="Wingdings" charset="2"/>
                        <a:buChar char="ü"/>
                      </a:pPr>
                      <a:r>
                        <a:rPr lang="fr-FR" sz="1400" kern="1200" dirty="0" smtClean="0">
                          <a:solidFill>
                            <a:schemeClr val="tx1"/>
                          </a:solidFill>
                          <a:effectLst/>
                          <a:latin typeface="+mn-lt"/>
                          <a:ea typeface="+mn-ea"/>
                          <a:cs typeface="+mn-cs"/>
                        </a:rPr>
                        <a:t>L'ordre de réparation est complété à chaque étape de l'intervention</a:t>
                      </a:r>
                    </a:p>
                    <a:p>
                      <a:pPr marL="285750" lvl="0" indent="-285750">
                        <a:buFont typeface="Wingdings" charset="2"/>
                        <a:buChar char="ü"/>
                      </a:pPr>
                      <a:r>
                        <a:rPr lang="fr-FR" sz="1400" kern="1200" dirty="0" smtClean="0">
                          <a:solidFill>
                            <a:schemeClr val="tx1"/>
                          </a:solidFill>
                          <a:effectLst/>
                          <a:latin typeface="+mn-lt"/>
                          <a:ea typeface="+mn-ea"/>
                          <a:cs typeface="+mn-cs"/>
                        </a:rPr>
                        <a:t>Le temps de travail nécessaire est estimé en liaison avec le barème</a:t>
                      </a:r>
                    </a:p>
                    <a:p>
                      <a:pPr marL="285750" lvl="0" indent="-285750">
                        <a:buFont typeface="Wingdings" charset="2"/>
                        <a:buChar char="ü"/>
                      </a:pPr>
                      <a:r>
                        <a:rPr lang="fr-FR" sz="1400" kern="1200" dirty="0" smtClean="0">
                          <a:solidFill>
                            <a:schemeClr val="tx1"/>
                          </a:solidFill>
                          <a:effectLst/>
                          <a:latin typeface="+mn-lt"/>
                          <a:ea typeface="+mn-ea"/>
                          <a:cs typeface="+mn-cs"/>
                        </a:rPr>
                        <a:t>La liste des pièces et produits est établie</a:t>
                      </a:r>
                    </a:p>
                    <a:p>
                      <a:pPr marL="285750" lvl="0" indent="-285750">
                        <a:buFont typeface="Wingdings" charset="2"/>
                        <a:buChar char="ü"/>
                      </a:pPr>
                      <a:r>
                        <a:rPr lang="fr-FR" sz="1400" kern="1200" dirty="0" smtClean="0">
                          <a:solidFill>
                            <a:schemeClr val="tx1"/>
                          </a:solidFill>
                          <a:effectLst/>
                          <a:latin typeface="+mn-lt"/>
                          <a:ea typeface="+mn-ea"/>
                          <a:cs typeface="+mn-cs"/>
                        </a:rPr>
                        <a:t>Le coût de l'intervention est évalué*</a:t>
                      </a:r>
                    </a:p>
                    <a:p>
                      <a:pPr marL="285750" lvl="0" indent="-285750">
                        <a:buFont typeface="Wingdings" charset="2"/>
                        <a:buChar char="ü"/>
                      </a:pPr>
                      <a:r>
                        <a:rPr lang="fr-FR" sz="1400" kern="1200" dirty="0" smtClean="0">
                          <a:solidFill>
                            <a:schemeClr val="tx1"/>
                          </a:solidFill>
                          <a:effectLst/>
                          <a:latin typeface="+mn-lt"/>
                          <a:ea typeface="+mn-ea"/>
                          <a:cs typeface="+mn-cs"/>
                        </a:rPr>
                        <a:t>La procédure qualité de l'entreprise est respectée</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1F497D">
                        <a:lumMod val="20000"/>
                        <a:lumOff val="80000"/>
                      </a:srgbClr>
                    </a:solidFill>
                  </a:tcPr>
                </a:tc>
                <a:tc hMerge="1">
                  <a:txBody>
                    <a:bodyPr/>
                    <a:lstStyle/>
                    <a:p>
                      <a:endParaRPr lang="fr-FR" dirty="0"/>
                    </a:p>
                  </a:txBody>
                  <a:tcPr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tx2">
                        <a:lumMod val="20000"/>
                        <a:lumOff val="80000"/>
                      </a:schemeClr>
                    </a:solidFill>
                  </a:tcPr>
                </a:tc>
              </a:tr>
              <a:tr h="1565588">
                <a:tc vMerge="1">
                  <a:txBody>
                    <a:bodyPr/>
                    <a:lstStyle/>
                    <a:p>
                      <a:endParaRPr lang="fr-FR"/>
                    </a:p>
                  </a:txBody>
                  <a:tcPr/>
                </a:tc>
                <a:tc gridSpan="2">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000" dirty="0" smtClean="0">
                          <a:effectLst/>
                          <a:latin typeface="Arial"/>
                          <a:ea typeface="Calibri"/>
                          <a:cs typeface="Times New Roman"/>
                        </a:rPr>
                        <a:t> </a:t>
                      </a:r>
                      <a:r>
                        <a:rPr lang="fr-FR" sz="1400" b="1" kern="1200" dirty="0" smtClean="0">
                          <a:solidFill>
                            <a:schemeClr val="tx1"/>
                          </a:solidFill>
                          <a:effectLst/>
                          <a:latin typeface="+mn-lt"/>
                          <a:ea typeface="+mn-ea"/>
                          <a:cs typeface="+mn-cs"/>
                        </a:rPr>
                        <a:t>5 – Autonomie</a:t>
                      </a:r>
                    </a:p>
                    <a:p>
                      <a:pPr marL="0" marR="0" indent="0" algn="l" defTabSz="914400" rtl="0" eaLnBrk="1" fontAlgn="auto" latinLnBrk="0" hangingPunct="1">
                        <a:lnSpc>
                          <a:spcPct val="100000"/>
                        </a:lnSpc>
                        <a:spcBef>
                          <a:spcPts val="0"/>
                        </a:spcBef>
                        <a:spcAft>
                          <a:spcPts val="0"/>
                        </a:spcAft>
                        <a:buClrTx/>
                        <a:buSzTx/>
                        <a:buFontTx/>
                        <a:buNone/>
                        <a:tabLst/>
                        <a:defRPr/>
                      </a:pPr>
                      <a:r>
                        <a:rPr lang="fr-FR" sz="1400" kern="1200" dirty="0" smtClean="0">
                          <a:solidFill>
                            <a:schemeClr val="tx1"/>
                          </a:solidFill>
                          <a:effectLst/>
                          <a:latin typeface="+mn-lt"/>
                          <a:ea typeface="+mn-ea"/>
                          <a:cs typeface="+mn-cs"/>
                        </a:rPr>
                        <a:t>VP</a:t>
                      </a:r>
                      <a:r>
                        <a:rPr lang="fr-FR" sz="1400" kern="1200" baseline="0" dirty="0" smtClean="0">
                          <a:solidFill>
                            <a:schemeClr val="tx1"/>
                          </a:solidFill>
                          <a:effectLst/>
                          <a:latin typeface="+mn-lt"/>
                          <a:ea typeface="+mn-ea"/>
                          <a:cs typeface="+mn-cs"/>
                        </a:rPr>
                        <a:t>, VTR</a:t>
                      </a:r>
                      <a:endParaRPr lang="fr-FR" sz="14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400" kern="1200" dirty="0" smtClean="0">
                          <a:solidFill>
                            <a:schemeClr val="tx1"/>
                          </a:solidFill>
                          <a:effectLst/>
                          <a:latin typeface="+mn-lt"/>
                          <a:ea typeface="+mn-ea"/>
                          <a:cs typeface="+mn-cs"/>
                        </a:rPr>
                        <a:t>Autonomie totale</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4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400" kern="1200" dirty="0" smtClean="0">
                          <a:solidFill>
                            <a:schemeClr val="tx1"/>
                          </a:solidFill>
                          <a:effectLst/>
                          <a:latin typeface="+mn-lt"/>
                          <a:ea typeface="+mn-ea"/>
                          <a:cs typeface="+mn-cs"/>
                        </a:rPr>
                        <a:t>Motocycles</a:t>
                      </a:r>
                    </a:p>
                    <a:p>
                      <a:pPr marL="0" marR="0" indent="0" algn="l" defTabSz="914400" rtl="0" eaLnBrk="1" fontAlgn="auto" latinLnBrk="0" hangingPunct="1">
                        <a:lnSpc>
                          <a:spcPct val="100000"/>
                        </a:lnSpc>
                        <a:spcBef>
                          <a:spcPts val="0"/>
                        </a:spcBef>
                        <a:spcAft>
                          <a:spcPts val="0"/>
                        </a:spcAft>
                        <a:buClrTx/>
                        <a:buSzTx/>
                        <a:buFontTx/>
                        <a:buNone/>
                        <a:tabLst/>
                        <a:defRPr/>
                      </a:pPr>
                      <a:r>
                        <a:rPr lang="fr-FR" sz="1400" kern="1200" dirty="0" smtClean="0">
                          <a:solidFill>
                            <a:schemeClr val="tx1"/>
                          </a:solidFill>
                          <a:effectLst/>
                          <a:latin typeface="+mn-lt"/>
                          <a:ea typeface="+mn-ea"/>
                          <a:cs typeface="+mn-cs"/>
                        </a:rPr>
                        <a:t>Autonomie partielle</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400" kern="1200" dirty="0" smtClean="0">
                        <a:solidFill>
                          <a:schemeClr val="tx1"/>
                        </a:solidFill>
                        <a:effectLst/>
                        <a:latin typeface="+mn-lt"/>
                        <a:ea typeface="+mn-ea"/>
                        <a:cs typeface="+mn-cs"/>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1F497D">
                        <a:lumMod val="20000"/>
                        <a:lumOff val="80000"/>
                      </a:srgbClr>
                    </a:solidFill>
                  </a:tcPr>
                </a:tc>
                <a:tc hMerge="1">
                  <a:txBody>
                    <a:bodyPr/>
                    <a:lstStyle/>
                    <a:p>
                      <a:endParaRPr lang="fr-FR"/>
                    </a:p>
                  </a:txBody>
                  <a:tcPr/>
                </a:tc>
              </a:tr>
            </a:tbl>
          </a:graphicData>
        </a:graphic>
      </p:graphicFrame>
      <p:grpSp>
        <p:nvGrpSpPr>
          <p:cNvPr id="8195" name="Groupe 10"/>
          <p:cNvGrpSpPr>
            <a:grpSpLocks/>
          </p:cNvGrpSpPr>
          <p:nvPr/>
        </p:nvGrpSpPr>
        <p:grpSpPr bwMode="auto">
          <a:xfrm>
            <a:off x="2690813" y="5564188"/>
            <a:ext cx="1511300" cy="288925"/>
            <a:chOff x="2699792" y="6077047"/>
            <a:chExt cx="1512168" cy="288032"/>
          </a:xfrm>
        </p:grpSpPr>
        <p:sp>
          <p:nvSpPr>
            <p:cNvPr id="7" name="Rectangle 6"/>
            <p:cNvSpPr/>
            <p:nvPr/>
          </p:nvSpPr>
          <p:spPr>
            <a:xfrm>
              <a:off x="2699792" y="6077047"/>
              <a:ext cx="1512168" cy="288032"/>
            </a:xfrm>
            <a:prstGeom prst="rect">
              <a:avLst/>
            </a:prstGeom>
            <a:noFill/>
            <a:ln w="19050" cap="flat" cmpd="sng" algn="ctr">
              <a:solidFill>
                <a:sysClr val="windowText" lastClr="000000"/>
              </a:solidFill>
              <a:prstDash val="solid"/>
            </a:ln>
            <a:effectLst/>
          </p:spPr>
          <p:txBody>
            <a:bodyPr anchor="ctr"/>
            <a:lstStyle/>
            <a:p>
              <a:pPr algn="ctr" fontAlgn="auto">
                <a:spcBef>
                  <a:spcPts val="0"/>
                </a:spcBef>
                <a:spcAft>
                  <a:spcPts val="0"/>
                </a:spcAft>
                <a:defRPr/>
              </a:pPr>
              <a:endParaRPr lang="fr-FR" sz="1800" kern="0">
                <a:solidFill>
                  <a:prstClr val="white"/>
                </a:solidFill>
                <a:latin typeface="Calibri"/>
              </a:endParaRPr>
            </a:p>
          </p:txBody>
        </p:sp>
        <p:sp>
          <p:nvSpPr>
            <p:cNvPr id="8" name="Rectangle 7"/>
            <p:cNvSpPr/>
            <p:nvPr/>
          </p:nvSpPr>
          <p:spPr>
            <a:xfrm>
              <a:off x="2699792" y="6077047"/>
              <a:ext cx="1224665" cy="288032"/>
            </a:xfrm>
            <a:prstGeom prst="rect">
              <a:avLst/>
            </a:prstGeom>
            <a:solidFill>
              <a:sysClr val="windowText" lastClr="000000"/>
            </a:solidFill>
            <a:ln w="19050" cap="flat" cmpd="sng" algn="ctr">
              <a:solidFill>
                <a:sysClr val="windowText" lastClr="000000"/>
              </a:solidFill>
              <a:prstDash val="solid"/>
            </a:ln>
            <a:effectLst/>
          </p:spPr>
          <p:txBody>
            <a:bodyPr anchor="ctr"/>
            <a:lstStyle/>
            <a:p>
              <a:pPr algn="ctr" fontAlgn="auto">
                <a:spcBef>
                  <a:spcPts val="0"/>
                </a:spcBef>
                <a:spcAft>
                  <a:spcPts val="0"/>
                </a:spcAft>
                <a:defRPr/>
              </a:pPr>
              <a:endParaRPr lang="fr-FR" sz="1800" kern="0">
                <a:solidFill>
                  <a:prstClr val="white"/>
                </a:solidFill>
                <a:latin typeface="Calibri"/>
              </a:endParaRPr>
            </a:p>
          </p:txBody>
        </p:sp>
      </p:grpSp>
      <p:sp>
        <p:nvSpPr>
          <p:cNvPr id="8196" name="ZoneTexte 8"/>
          <p:cNvSpPr txBox="1">
            <a:spLocks noChangeArrowheads="1"/>
          </p:cNvSpPr>
          <p:nvPr/>
        </p:nvSpPr>
        <p:spPr bwMode="auto">
          <a:xfrm>
            <a:off x="5580063" y="115888"/>
            <a:ext cx="3419475"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Comic Sans MS" pitchFamily="66" charset="0"/>
                <a:ea typeface="ＭＳ Ｐゴシック" charset="-128"/>
              </a:defRPr>
            </a:lvl1pPr>
            <a:lvl2pPr marL="742950" indent="-285750" eaLnBrk="0" hangingPunct="0">
              <a:defRPr sz="1400">
                <a:solidFill>
                  <a:schemeClr val="tx1"/>
                </a:solidFill>
                <a:latin typeface="Comic Sans MS" pitchFamily="66" charset="0"/>
                <a:ea typeface="ＭＳ Ｐゴシック" charset="-128"/>
              </a:defRPr>
            </a:lvl2pPr>
            <a:lvl3pPr marL="1143000" indent="-228600" eaLnBrk="0" hangingPunct="0">
              <a:defRPr sz="1400">
                <a:solidFill>
                  <a:schemeClr val="tx1"/>
                </a:solidFill>
                <a:latin typeface="Comic Sans MS" pitchFamily="66" charset="0"/>
                <a:ea typeface="ＭＳ Ｐゴシック" charset="-128"/>
              </a:defRPr>
            </a:lvl3pPr>
            <a:lvl4pPr marL="1600200" indent="-228600" eaLnBrk="0" hangingPunct="0">
              <a:defRPr sz="1400">
                <a:solidFill>
                  <a:schemeClr val="tx1"/>
                </a:solidFill>
                <a:latin typeface="Comic Sans MS" pitchFamily="66" charset="0"/>
                <a:ea typeface="ＭＳ Ｐゴシック" charset="-128"/>
              </a:defRPr>
            </a:lvl4pPr>
            <a:lvl5pPr marL="2057400" indent="-228600" eaLnBrk="0" hangingPunct="0">
              <a:defRPr sz="1400">
                <a:solidFill>
                  <a:schemeClr val="tx1"/>
                </a:solidFill>
                <a:latin typeface="Comic Sans MS" pitchFamily="66" charset="0"/>
                <a:ea typeface="ＭＳ Ｐゴシック" charset="-128"/>
              </a:defRPr>
            </a:lvl5pPr>
            <a:lvl6pPr marL="2514600" indent="-228600" eaLnBrk="0" fontAlgn="base" hangingPunct="0">
              <a:spcBef>
                <a:spcPct val="0"/>
              </a:spcBef>
              <a:spcAft>
                <a:spcPct val="0"/>
              </a:spcAft>
              <a:defRPr sz="1400">
                <a:solidFill>
                  <a:schemeClr val="tx1"/>
                </a:solidFill>
                <a:latin typeface="Comic Sans MS" pitchFamily="66" charset="0"/>
                <a:ea typeface="ＭＳ Ｐゴシック" charset="-128"/>
              </a:defRPr>
            </a:lvl6pPr>
            <a:lvl7pPr marL="2971800" indent="-228600" eaLnBrk="0" fontAlgn="base" hangingPunct="0">
              <a:spcBef>
                <a:spcPct val="0"/>
              </a:spcBef>
              <a:spcAft>
                <a:spcPct val="0"/>
              </a:spcAft>
              <a:defRPr sz="1400">
                <a:solidFill>
                  <a:schemeClr val="tx1"/>
                </a:solidFill>
                <a:latin typeface="Comic Sans MS" pitchFamily="66" charset="0"/>
                <a:ea typeface="ＭＳ Ｐゴシック" charset="-128"/>
              </a:defRPr>
            </a:lvl7pPr>
            <a:lvl8pPr marL="3429000" indent="-228600" eaLnBrk="0" fontAlgn="base" hangingPunct="0">
              <a:spcBef>
                <a:spcPct val="0"/>
              </a:spcBef>
              <a:spcAft>
                <a:spcPct val="0"/>
              </a:spcAft>
              <a:defRPr sz="1400">
                <a:solidFill>
                  <a:schemeClr val="tx1"/>
                </a:solidFill>
                <a:latin typeface="Comic Sans MS" pitchFamily="66" charset="0"/>
                <a:ea typeface="ＭＳ Ｐゴシック" charset="-128"/>
              </a:defRPr>
            </a:lvl8pPr>
            <a:lvl9pPr marL="3886200" indent="-228600" eaLnBrk="0" fontAlgn="base" hangingPunct="0">
              <a:spcBef>
                <a:spcPct val="0"/>
              </a:spcBef>
              <a:spcAft>
                <a:spcPct val="0"/>
              </a:spcAft>
              <a:defRPr sz="1400">
                <a:solidFill>
                  <a:schemeClr val="tx1"/>
                </a:solidFill>
                <a:latin typeface="Comic Sans MS" pitchFamily="66" charset="0"/>
                <a:ea typeface="ＭＳ Ｐゴシック" charset="-128"/>
              </a:defRPr>
            </a:lvl9pPr>
          </a:lstStyle>
          <a:p>
            <a:pPr algn="ctr" eaLnBrk="1" hangingPunct="1"/>
            <a:r>
              <a:rPr lang="fr-FR" altLang="fr-FR" sz="2000" b="1">
                <a:solidFill>
                  <a:srgbClr val="000000"/>
                </a:solidFill>
                <a:latin typeface="Calibri" pitchFamily="34" charset="0"/>
              </a:rPr>
              <a:t>Description d’une tâche</a:t>
            </a:r>
          </a:p>
        </p:txBody>
      </p:sp>
      <p:pic>
        <p:nvPicPr>
          <p:cNvPr id="819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8113" y="5000625"/>
            <a:ext cx="15208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296003595"/>
              </p:ext>
            </p:extLst>
          </p:nvPr>
        </p:nvGraphicFramePr>
        <p:xfrm>
          <a:off x="189976" y="353015"/>
          <a:ext cx="8784980" cy="5868713"/>
        </p:xfrm>
        <a:graphic>
          <a:graphicData uri="http://schemas.openxmlformats.org/drawingml/2006/table">
            <a:tbl>
              <a:tblPr firstRow="1" bandRow="1"/>
              <a:tblGrid>
                <a:gridCol w="576064"/>
                <a:gridCol w="648072"/>
                <a:gridCol w="3456386"/>
                <a:gridCol w="4104458"/>
              </a:tblGrid>
              <a:tr h="300988">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endParaRPr lang="fr-FR" sz="1400" b="0" dirty="0">
                        <a:solidFill>
                          <a:srgbClr val="000000"/>
                        </a:solidFill>
                        <a:effectLst/>
                        <a:latin typeface="Arial"/>
                        <a:ea typeface="Times New Roman"/>
                        <a:cs typeface="Times New Roman"/>
                      </a:endParaRPr>
                    </a:p>
                  </a:txBody>
                  <a:tcPr>
                    <a:lnL w="12700" cap="flat" cmpd="sng" algn="ctr">
                      <a:no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r>
                        <a:rPr lang="fr-FR" sz="2000" b="1" dirty="0" smtClean="0">
                          <a:solidFill>
                            <a:srgbClr val="008000"/>
                          </a:solidFill>
                        </a:rPr>
                        <a:t>CAP</a:t>
                      </a:r>
                      <a:endParaRPr lang="fr-FR" sz="2000" b="1" dirty="0">
                        <a:solidFill>
                          <a:srgbClr val="008000"/>
                        </a:solidFill>
                      </a:endParaRPr>
                    </a:p>
                  </a:txBody>
                  <a:tcPr marT="0" marB="0">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A6A6A6"/>
                    </a:solidFill>
                  </a:tcPr>
                </a:tc>
                <a:tc hMerge="1">
                  <a:txBody>
                    <a:bodyPr/>
                    <a:lstStyle/>
                    <a:p>
                      <a:pPr>
                        <a:spcBef>
                          <a:spcPts val="300"/>
                        </a:spcBef>
                        <a:spcAft>
                          <a:spcPts val="300"/>
                        </a:spcAft>
                      </a:pPr>
                      <a:endParaRPr lang="fr-FR" sz="1400" b="0" dirty="0">
                        <a:solidFill>
                          <a:schemeClr val="tx1"/>
                        </a:solidFill>
                        <a:effectLst/>
                        <a:latin typeface="Arial"/>
                        <a:ea typeface="Times New Roman"/>
                        <a:cs typeface="Times New Roman"/>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r>
                        <a:rPr lang="fr-FR" sz="2000" b="1" dirty="0" smtClean="0">
                          <a:solidFill>
                            <a:srgbClr val="0000FF"/>
                          </a:solidFill>
                        </a:rPr>
                        <a:t>Bac Pro</a:t>
                      </a:r>
                      <a:endParaRPr lang="fr-FR" sz="2000" b="1" dirty="0">
                        <a:solidFill>
                          <a:srgbClr val="0000FF"/>
                        </a:solidFill>
                      </a:endParaRPr>
                    </a:p>
                  </a:txBody>
                  <a:tcPr marT="0" marB="0">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A6A6A6"/>
                    </a:solidFill>
                  </a:tcPr>
                </a:tc>
              </a:tr>
              <a:tr h="632074">
                <a:tc rowSpan="9">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2800" b="1" dirty="0" smtClean="0">
                          <a:effectLst/>
                        </a:rPr>
                        <a:t>5. Organisation de la maintenance</a:t>
                      </a:r>
                      <a:endParaRPr lang="fr-FR" sz="2800" b="1" dirty="0" smtClean="0">
                        <a:effectLst/>
                        <a:latin typeface="Arial"/>
                        <a:ea typeface="Times New Roman"/>
                        <a:cs typeface="Times New Roman"/>
                      </a:endParaRPr>
                    </a:p>
                  </a:txBody>
                  <a:tcPr vert="vert270"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E46C0A"/>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r>
                        <a:rPr lang="fr-FR" sz="1800" b="1" dirty="0" smtClean="0"/>
                        <a:t>T5.1</a:t>
                      </a:r>
                      <a:endParaRPr lang="fr-FR" sz="1800" b="1" dirty="0"/>
                    </a:p>
                  </a:txBody>
                  <a:tcPr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F79646">
                        <a:lumMod val="40000"/>
                        <a:lumOff val="60000"/>
                      </a:srgbClr>
                    </a:solidFill>
                  </a:tcPr>
                </a:tc>
                <a:tc gridSpan="2">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800" b="1" kern="1200" dirty="0" smtClean="0">
                          <a:solidFill>
                            <a:schemeClr val="tx1"/>
                          </a:solidFill>
                          <a:effectLst/>
                          <a:latin typeface="+mn-lt"/>
                          <a:ea typeface="+mn-ea"/>
                          <a:cs typeface="+mn-cs"/>
                        </a:rPr>
                        <a:t>Approvisionner les éléments</a:t>
                      </a:r>
                      <a:r>
                        <a:rPr lang="fr-FR" sz="1800" b="1" kern="1200" baseline="0" dirty="0" smtClean="0">
                          <a:solidFill>
                            <a:schemeClr val="tx1"/>
                          </a:solidFill>
                          <a:effectLst/>
                          <a:latin typeface="+mn-lt"/>
                          <a:ea typeface="+mn-ea"/>
                          <a:cs typeface="+mn-cs"/>
                        </a:rPr>
                        <a:t>, les sous-ensembles, les</a:t>
                      </a:r>
                      <a:r>
                        <a:rPr lang="fr-FR" sz="1800" b="1" kern="1200" dirty="0" smtClean="0">
                          <a:solidFill>
                            <a:schemeClr val="tx1"/>
                          </a:solidFill>
                          <a:effectLst/>
                          <a:latin typeface="+mn-lt"/>
                          <a:ea typeface="+mn-ea"/>
                          <a:cs typeface="+mn-cs"/>
                        </a:rPr>
                        <a:t> produits, équipements et outillages</a:t>
                      </a:r>
                    </a:p>
                  </a:txBody>
                  <a:tcPr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F79646">
                        <a:lumMod val="40000"/>
                        <a:lumOff val="60000"/>
                      </a:srgbClr>
                    </a:solidFill>
                  </a:tcPr>
                </a:tc>
                <a:tc hMerge="1">
                  <a:txBody>
                    <a:bodyPr/>
                    <a:lstStyle/>
                    <a:p>
                      <a:endParaRPr lang="fr-FR"/>
                    </a:p>
                  </a:txBody>
                  <a:tcPr/>
                </a:tc>
              </a:tr>
              <a:tr h="349831">
                <a:tc vMerge="1">
                  <a:txBody>
                    <a:bodyPr/>
                    <a:lstStyle/>
                    <a:p>
                      <a:endParaRPr lang="fr-FR"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gridSpan="3">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b="1" kern="1200" dirty="0" smtClean="0">
                          <a:solidFill>
                            <a:schemeClr val="tx1"/>
                          </a:solidFill>
                          <a:effectLst/>
                          <a:latin typeface="+mn-lt"/>
                          <a:ea typeface="+mn-ea"/>
                          <a:cs typeface="+mn-cs"/>
                        </a:rPr>
                        <a:t>1 – Description de la tâche</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9646">
                        <a:lumMod val="40000"/>
                        <a:lumOff val="60000"/>
                      </a:srgbClr>
                    </a:solidFill>
                  </a:tcPr>
                </a:tc>
                <a:tc hMerge="1">
                  <a:txBody>
                    <a:bodyPr/>
                    <a:lstStyle/>
                    <a:p>
                      <a:endParaRPr lang="fr-FR" dirty="0"/>
                    </a:p>
                  </a:txBody>
                  <a:tcPr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tx2">
                        <a:lumMod val="20000"/>
                        <a:lumOff val="80000"/>
                      </a:schemeClr>
                    </a:solidFill>
                  </a:tcPr>
                </a:tc>
                <a:tc hMerge="1">
                  <a:txBody>
                    <a:bodyPr/>
                    <a:lstStyle/>
                    <a:p>
                      <a:endParaRPr lang="fr-FR"/>
                    </a:p>
                  </a:txBody>
                  <a:tcPr/>
                </a:tc>
              </a:tr>
              <a:tr h="1143753">
                <a:tc vMerge="1">
                  <a:txBody>
                    <a:bodyPr/>
                    <a:lstStyle/>
                    <a:p>
                      <a:endParaRPr lang="fr-FR"/>
                    </a:p>
                  </a:txBody>
                  <a:tcPr/>
                </a:tc>
                <a:tc gridSpan="2">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285750" lvl="0" indent="-285750">
                        <a:buFont typeface="Arial"/>
                        <a:buChar char="•"/>
                      </a:pPr>
                      <a:r>
                        <a:rPr lang="fr-FR" sz="1400" kern="1200" dirty="0" smtClean="0">
                          <a:solidFill>
                            <a:schemeClr val="tx1"/>
                          </a:solidFill>
                          <a:effectLst/>
                          <a:latin typeface="+mn-lt"/>
                          <a:ea typeface="+mn-ea"/>
                          <a:cs typeface="+mn-cs"/>
                        </a:rPr>
                        <a:t>Contrôler les éléments, sous-ensembles et produits reçus </a:t>
                      </a:r>
                    </a:p>
                    <a:p>
                      <a:pPr marL="0" lvl="0" indent="0">
                        <a:buFont typeface="Arial"/>
                        <a:buNone/>
                      </a:pPr>
                      <a:endParaRPr lang="fr-FR" sz="1400" dirty="0" smtClean="0">
                        <a:effectLst/>
                        <a:ea typeface="Times New Roman"/>
                        <a:cs typeface="Times New Roman"/>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9646">
                        <a:lumMod val="40000"/>
                        <a:lumOff val="60000"/>
                      </a:srgbClr>
                    </a:solidFill>
                  </a:tcPr>
                </a:tc>
                <a:tc hMerge="1">
                  <a:txBody>
                    <a:bodyPr/>
                    <a:lstStyle/>
                    <a:p>
                      <a:endParaRPr lang="fr-FR"/>
                    </a:p>
                  </a:txBody>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285750" lvl="0" indent="-285750">
                        <a:buFont typeface="Arial"/>
                        <a:buChar char="•"/>
                      </a:pPr>
                      <a:r>
                        <a:rPr lang="fr-FR" sz="1400" kern="1200" dirty="0" smtClean="0">
                          <a:solidFill>
                            <a:schemeClr val="tx1"/>
                          </a:solidFill>
                          <a:effectLst/>
                          <a:latin typeface="+mn-lt"/>
                          <a:ea typeface="+mn-ea"/>
                          <a:cs typeface="+mn-cs"/>
                        </a:rPr>
                        <a:t>Établir et transmettre au service concerné, la liste des éléments, sous-ensembles et produits nécessaires à l'intervention </a:t>
                      </a:r>
                    </a:p>
                    <a:p>
                      <a:pPr marL="285750" lvl="0" indent="-285750">
                        <a:buFont typeface="Arial"/>
                        <a:buChar char="•"/>
                      </a:pPr>
                      <a:r>
                        <a:rPr lang="fr-FR" sz="1400" kern="1200" dirty="0" smtClean="0">
                          <a:solidFill>
                            <a:schemeClr val="tx1"/>
                          </a:solidFill>
                          <a:effectLst/>
                          <a:latin typeface="+mn-lt"/>
                          <a:ea typeface="+mn-ea"/>
                          <a:cs typeface="+mn-cs"/>
                        </a:rPr>
                        <a:t>Contrôler la conformité des éléments, sous-ensembles et produits reçus </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9646">
                        <a:lumMod val="40000"/>
                        <a:lumOff val="60000"/>
                      </a:srgbClr>
                    </a:solidFill>
                  </a:tcPr>
                </a:tc>
              </a:tr>
              <a:tr h="308180">
                <a:tc vMerge="1">
                  <a:txBody>
                    <a:bodyPr/>
                    <a:lstStyle/>
                    <a:p>
                      <a:endParaRPr lang="fr-FR"/>
                    </a:p>
                  </a:txBody>
                  <a:tcPr/>
                </a:tc>
                <a:tc gridSpan="3">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lang="fr-FR" sz="1400" kern="1200" dirty="0" smtClean="0">
                          <a:solidFill>
                            <a:schemeClr val="tx1"/>
                          </a:solidFill>
                          <a:effectLst/>
                          <a:latin typeface="+mn-lt"/>
                          <a:ea typeface="+mn-ea"/>
                          <a:cs typeface="+mn-cs"/>
                        </a:rPr>
                        <a:t>S'assurer de la disponibilité des équipements et outillages nécessaires à l'intervention</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F79646">
                        <a:lumMod val="40000"/>
                        <a:lumOff val="60000"/>
                      </a:srgbClr>
                    </a:solidFill>
                  </a:tcPr>
                </a:tc>
                <a:tc hMerge="1">
                  <a:txBody>
                    <a:bodyPr/>
                    <a:lstStyle/>
                    <a:p>
                      <a:endParaRPr lang="fr-FR"/>
                    </a:p>
                  </a:txBody>
                  <a:tcPr/>
                </a:tc>
                <a:tc hMerge="1">
                  <a:txBody>
                    <a:bodyPr/>
                    <a:lstStyle/>
                    <a:p>
                      <a:pPr lvl="0"/>
                      <a:endParaRPr lang="fr-FR" sz="1400" kern="1200" dirty="0">
                        <a:solidFill>
                          <a:schemeClr val="tx1"/>
                        </a:solidFill>
                        <a:effectLst/>
                        <a:latin typeface="+mn-lt"/>
                        <a:ea typeface="+mn-ea"/>
                        <a:cs typeface="+mn-cs"/>
                      </a:endParaRPr>
                    </a:p>
                  </a:txBody>
                  <a:tcPr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accent6">
                        <a:lumMod val="40000"/>
                        <a:lumOff val="60000"/>
                      </a:schemeClr>
                    </a:solidFill>
                  </a:tcPr>
                </a:tc>
              </a:tr>
              <a:tr h="349831">
                <a:tc vMerge="1">
                  <a:txBody>
                    <a:bodyPr/>
                    <a:lstStyle/>
                    <a:p>
                      <a:pPr algn="ctr">
                        <a:spcAft>
                          <a:spcPts val="0"/>
                        </a:spcAft>
                      </a:pPr>
                      <a:endParaRPr lang="fr-FR" sz="1600" b="1" dirty="0">
                        <a:solidFill>
                          <a:srgbClr val="000000"/>
                        </a:solidFill>
                        <a:effectLst/>
                        <a:latin typeface="Arial"/>
                        <a:ea typeface="Times New Roman"/>
                        <a:cs typeface="Times New Roman"/>
                      </a:endParaRPr>
                    </a:p>
                  </a:txBody>
                  <a:tcPr vert="vert270"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tx2">
                        <a:lumMod val="60000"/>
                        <a:lumOff val="40000"/>
                      </a:schemeClr>
                    </a:solidFill>
                  </a:tcPr>
                </a:tc>
                <a:tc gridSpan="3">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r>
                        <a:rPr lang="fr-FR" sz="1400" b="1" kern="1200" dirty="0" smtClean="0">
                          <a:solidFill>
                            <a:schemeClr val="tx1"/>
                          </a:solidFill>
                          <a:effectLst/>
                          <a:latin typeface="+mn-lt"/>
                          <a:ea typeface="+mn-ea"/>
                          <a:cs typeface="+mn-cs"/>
                        </a:rPr>
                        <a:t>4 – Résultats attendus</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9646">
                        <a:lumMod val="40000"/>
                        <a:lumOff val="60000"/>
                      </a:srgbClr>
                    </a:solidFill>
                  </a:tcPr>
                </a:tc>
                <a:tc hMerge="1">
                  <a:txBody>
                    <a:bodyPr/>
                    <a:lstStyle/>
                    <a:p>
                      <a:endParaRPr lang="fr-FR" dirty="0"/>
                    </a:p>
                  </a:txBody>
                  <a:tcPr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tx2">
                        <a:lumMod val="20000"/>
                        <a:lumOff val="80000"/>
                      </a:schemeClr>
                    </a:solidFill>
                  </a:tcPr>
                </a:tc>
                <a:tc hMerge="1">
                  <a:txBody>
                    <a:bodyPr/>
                    <a:lstStyle/>
                    <a:p>
                      <a:endParaRPr lang="fr-FR"/>
                    </a:p>
                  </a:txBody>
                  <a:tcPr/>
                </a:tc>
              </a:tr>
              <a:tr h="1143753">
                <a:tc vMerge="1">
                  <a:txBody>
                    <a:bodyPr/>
                    <a:lstStyle/>
                    <a:p>
                      <a:endParaRPr lang="fr-FR"/>
                    </a:p>
                  </a:txBody>
                  <a:tcPr/>
                </a:tc>
                <a:tc gridSpan="2">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285750" lvl="0" indent="-285750">
                        <a:buFont typeface="Wingdings" charset="2"/>
                        <a:buChar char="ü"/>
                      </a:pPr>
                      <a:r>
                        <a:rPr lang="fr-FR" sz="1400" kern="1200" dirty="0" smtClean="0">
                          <a:solidFill>
                            <a:schemeClr val="tx1"/>
                          </a:solidFill>
                          <a:effectLst/>
                          <a:latin typeface="+mn-lt"/>
                          <a:ea typeface="+mn-ea"/>
                          <a:cs typeface="+mn-cs"/>
                        </a:rPr>
                        <a:t>Les éléments, sous-ensembles, équipements * et produits reçus sont conformes </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9646">
                        <a:lumMod val="40000"/>
                        <a:lumOff val="60000"/>
                      </a:srgbClr>
                    </a:solidFill>
                  </a:tcPr>
                </a:tc>
                <a:tc hMerge="1">
                  <a:txBody>
                    <a:bodyPr/>
                    <a:lstStyle/>
                    <a:p>
                      <a:endParaRPr lang="fr-FR"/>
                    </a:p>
                  </a:txBody>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285750" lvl="0" indent="-285750">
                        <a:buFont typeface="Wingdings" charset="2"/>
                        <a:buChar char="ü"/>
                      </a:pPr>
                      <a:r>
                        <a:rPr lang="fr-FR" sz="1400" kern="1200" dirty="0" smtClean="0">
                          <a:solidFill>
                            <a:schemeClr val="tx1"/>
                          </a:solidFill>
                          <a:effectLst/>
                          <a:latin typeface="+mn-lt"/>
                          <a:ea typeface="+mn-ea"/>
                          <a:cs typeface="+mn-cs"/>
                        </a:rPr>
                        <a:t>La liste des éléments, sous-ensembles, équipements * et produits transmise est juste et exhaustive </a:t>
                      </a:r>
                    </a:p>
                    <a:p>
                      <a:pPr marL="285750" lvl="0" indent="-285750">
                        <a:buFont typeface="Wingdings" charset="2"/>
                        <a:buChar char="ü"/>
                      </a:pPr>
                      <a:r>
                        <a:rPr lang="fr-FR" sz="1400" kern="1200" dirty="0" smtClean="0">
                          <a:solidFill>
                            <a:schemeClr val="tx1"/>
                          </a:solidFill>
                          <a:effectLst/>
                          <a:latin typeface="+mn-lt"/>
                          <a:ea typeface="+mn-ea"/>
                          <a:cs typeface="+mn-cs"/>
                        </a:rPr>
                        <a:t>Les éléments, sous-ensembles, équipements * et produits reçus sont conformes </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9646">
                        <a:lumMod val="40000"/>
                        <a:lumOff val="60000"/>
                      </a:srgbClr>
                    </a:solidFill>
                  </a:tcPr>
                </a:tc>
              </a:tr>
              <a:tr h="722370">
                <a:tc vMerge="1">
                  <a:txBody>
                    <a:bodyPr/>
                    <a:lstStyle/>
                    <a:p>
                      <a:endParaRPr lang="fr-FR"/>
                    </a:p>
                  </a:txBody>
                  <a:tcPr/>
                </a:tc>
                <a:tc gridSpan="3">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285750" lvl="0" indent="-285750">
                        <a:buFont typeface="Wingdings" charset="2"/>
                        <a:buChar char="ü"/>
                      </a:pPr>
                      <a:r>
                        <a:rPr lang="fr-FR" sz="1400" kern="1200" dirty="0" smtClean="0">
                          <a:solidFill>
                            <a:schemeClr val="tx1"/>
                          </a:solidFill>
                          <a:effectLst/>
                          <a:latin typeface="+mn-lt"/>
                          <a:ea typeface="+mn-ea"/>
                          <a:cs typeface="+mn-cs"/>
                        </a:rPr>
                        <a:t>Les équipements et outillages nécessaires sont disponibles et opérationnels</a:t>
                      </a:r>
                    </a:p>
                    <a:p>
                      <a:pPr marL="285750" lvl="0" indent="-285750">
                        <a:buFont typeface="Wingdings" charset="2"/>
                        <a:buChar char="ü"/>
                      </a:pPr>
                      <a:r>
                        <a:rPr lang="fr-FR" sz="1400" kern="1200" dirty="0" smtClean="0">
                          <a:solidFill>
                            <a:schemeClr val="tx1"/>
                          </a:solidFill>
                          <a:effectLst/>
                          <a:latin typeface="+mn-lt"/>
                          <a:ea typeface="+mn-ea"/>
                          <a:cs typeface="+mn-cs"/>
                        </a:rPr>
                        <a:t>Les règles d'ergonomie, d'hygiène, de santé, de sécurité et de protection de l'environnement sont respectées</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F79646">
                        <a:lumMod val="40000"/>
                        <a:lumOff val="60000"/>
                      </a:srgbClr>
                    </a:solidFill>
                  </a:tcPr>
                </a:tc>
                <a:tc hMerge="1">
                  <a:txBody>
                    <a:bodyPr/>
                    <a:lstStyle/>
                    <a:p>
                      <a:endParaRPr lang="fr-FR"/>
                    </a:p>
                  </a:txBody>
                  <a:tcPr/>
                </a:tc>
                <a:tc hMerge="1">
                  <a:txBody>
                    <a:bodyPr/>
                    <a:lstStyle/>
                    <a:p>
                      <a:endParaRPr lang="fr-FR" sz="1400" dirty="0"/>
                    </a:p>
                  </a:txBody>
                  <a:tcPr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accent6">
                        <a:lumMod val="40000"/>
                        <a:lumOff val="60000"/>
                      </a:schemeClr>
                    </a:solidFill>
                  </a:tcPr>
                </a:tc>
              </a:tr>
              <a:tr h="349831">
                <a:tc vMerge="1">
                  <a:txBody>
                    <a:bodyPr/>
                    <a:lstStyle/>
                    <a:p>
                      <a:endParaRPr lang="fr-FR"/>
                    </a:p>
                  </a:txBody>
                  <a:tcPr/>
                </a:tc>
                <a:tc gridSpan="3">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lvl="0" indent="0" algn="l" defTabSz="914400" rtl="0" eaLnBrk="1" fontAlgn="auto" latinLnBrk="0" hangingPunct="1">
                        <a:lnSpc>
                          <a:spcPct val="100000"/>
                        </a:lnSpc>
                        <a:spcBef>
                          <a:spcPts val="0"/>
                        </a:spcBef>
                        <a:spcAft>
                          <a:spcPts val="0"/>
                        </a:spcAft>
                        <a:buClrTx/>
                        <a:buSzTx/>
                        <a:buFont typeface="Wingdings" charset="2"/>
                        <a:buNone/>
                        <a:tabLst/>
                        <a:defRPr/>
                      </a:pPr>
                      <a:r>
                        <a:rPr lang="fr-FR" sz="1400" b="1" kern="1200" dirty="0" smtClean="0">
                          <a:solidFill>
                            <a:schemeClr val="tx1"/>
                          </a:solidFill>
                          <a:effectLst/>
                          <a:latin typeface="+mn-lt"/>
                          <a:ea typeface="+mn-ea"/>
                          <a:cs typeface="+mn-cs"/>
                        </a:rPr>
                        <a:t>5 – Autonomie</a:t>
                      </a:r>
                      <a:endParaRPr lang="fr-FR" sz="1400" kern="1200" dirty="0" smtClean="0">
                        <a:solidFill>
                          <a:schemeClr val="tx1"/>
                        </a:solidFill>
                        <a:effectLst/>
                        <a:latin typeface="+mn-lt"/>
                        <a:ea typeface="+mn-ea"/>
                        <a:cs typeface="+mn-cs"/>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9646">
                        <a:lumMod val="40000"/>
                        <a:lumOff val="60000"/>
                      </a:srgbClr>
                    </a:solidFill>
                  </a:tcPr>
                </a:tc>
                <a:tc hMerge="1">
                  <a:txBody>
                    <a:bodyPr/>
                    <a:lstStyle/>
                    <a:p>
                      <a:endParaRPr lang="fr-FR"/>
                    </a:p>
                  </a:txBody>
                  <a:tcPr/>
                </a:tc>
                <a:tc hMerge="1">
                  <a:txBody>
                    <a:bodyPr/>
                    <a:lstStyle/>
                    <a:p>
                      <a:endParaRPr lang="fr-FR"/>
                    </a:p>
                  </a:txBody>
                  <a:tcPr/>
                </a:tc>
              </a:tr>
              <a:tr h="511679">
                <a:tc vMerge="1">
                  <a:txBody>
                    <a:bodyPr/>
                    <a:lstStyle/>
                    <a:p>
                      <a:pPr algn="ctr">
                        <a:spcAft>
                          <a:spcPts val="0"/>
                        </a:spcAft>
                      </a:pPr>
                      <a:endParaRPr lang="fr-FR" sz="1600" b="1" dirty="0">
                        <a:solidFill>
                          <a:srgbClr val="000000"/>
                        </a:solidFill>
                        <a:effectLst/>
                        <a:latin typeface="Arial"/>
                        <a:ea typeface="Times New Roman"/>
                        <a:cs typeface="Times New Roman"/>
                      </a:endParaRPr>
                    </a:p>
                  </a:txBody>
                  <a:tcPr vert="vert270"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tx2">
                        <a:lumMod val="60000"/>
                        <a:lumOff val="40000"/>
                      </a:schemeClr>
                    </a:solidFill>
                  </a:tcPr>
                </a:tc>
                <a:tc gridSpan="2">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r>
                        <a:rPr lang="fr-FR" sz="1400" kern="1200" dirty="0" smtClean="0">
                          <a:solidFill>
                            <a:schemeClr val="tx1"/>
                          </a:solidFill>
                          <a:effectLst/>
                          <a:latin typeface="+mn-lt"/>
                          <a:ea typeface="+mn-ea"/>
                          <a:cs typeface="+mn-cs"/>
                        </a:rPr>
                        <a:t>Autonomie partielle</a:t>
                      </a:r>
                    </a:p>
                    <a:p>
                      <a:endParaRPr lang="fr-FR" sz="1400" dirty="0"/>
                    </a:p>
                  </a:txBody>
                  <a:tcPr anchor="ctr">
                    <a:lnL w="12700" cap="flat" cmpd="sng" algn="ctr">
                      <a:solidFill>
                        <a:scrgbClr r="0" g="0" b="0"/>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F79646">
                        <a:lumMod val="40000"/>
                        <a:lumOff val="60000"/>
                      </a:srgbClr>
                    </a:solidFill>
                  </a:tcPr>
                </a:tc>
                <a:tc hMerge="1">
                  <a:txBody>
                    <a:bodyPr/>
                    <a:lstStyle/>
                    <a:p>
                      <a:endParaRPr lang="fr-FR" dirty="0"/>
                    </a:p>
                  </a:txBody>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r>
                        <a:rPr lang="fr-FR" sz="1400" kern="1200" dirty="0" smtClean="0">
                          <a:solidFill>
                            <a:schemeClr val="tx1"/>
                          </a:solidFill>
                          <a:effectLst/>
                          <a:latin typeface="+mn-lt"/>
                          <a:ea typeface="+mn-ea"/>
                          <a:cs typeface="+mn-cs"/>
                        </a:rPr>
                        <a:t>Autonomie totale</a:t>
                      </a:r>
                    </a:p>
                    <a:p>
                      <a:pPr>
                        <a:spcAft>
                          <a:spcPts val="0"/>
                        </a:spcAft>
                      </a:pPr>
                      <a:endParaRPr lang="fr-FR" sz="1100" dirty="0">
                        <a:effectLst/>
                        <a:latin typeface="Calibri"/>
                        <a:ea typeface="Calibri"/>
                        <a:cs typeface="Times New Roman"/>
                      </a:endParaRPr>
                    </a:p>
                  </a:txBody>
                  <a:tcPr marL="68580" marR="68580" marT="0" marB="0">
                    <a:lnL w="12700" cap="flat" cmpd="sng" algn="ctr">
                      <a:solidFill>
                        <a:prstClr val="black"/>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F79646">
                        <a:lumMod val="40000"/>
                        <a:lumOff val="60000"/>
                      </a:srgbClr>
                    </a:solidFill>
                  </a:tcPr>
                </a:tc>
              </a:tr>
            </a:tbl>
          </a:graphicData>
        </a:graphic>
      </p:graphicFrame>
      <p:grpSp>
        <p:nvGrpSpPr>
          <p:cNvPr id="9219" name="Grouper 1"/>
          <p:cNvGrpSpPr>
            <a:grpSpLocks/>
          </p:cNvGrpSpPr>
          <p:nvPr/>
        </p:nvGrpSpPr>
        <p:grpSpPr bwMode="auto">
          <a:xfrm>
            <a:off x="2484438" y="5746750"/>
            <a:ext cx="1439862" cy="287338"/>
            <a:chOff x="971600" y="6453336"/>
            <a:chExt cx="1440160" cy="288032"/>
          </a:xfrm>
        </p:grpSpPr>
        <p:sp>
          <p:nvSpPr>
            <p:cNvPr id="4" name="Rectangle 3"/>
            <p:cNvSpPr/>
            <p:nvPr/>
          </p:nvSpPr>
          <p:spPr>
            <a:xfrm>
              <a:off x="971600" y="6453336"/>
              <a:ext cx="1440160" cy="288032"/>
            </a:xfrm>
            <a:prstGeom prst="rect">
              <a:avLst/>
            </a:prstGeom>
            <a:noFill/>
            <a:ln w="19050" cap="flat" cmpd="sng" algn="ctr">
              <a:solidFill>
                <a:sysClr val="windowText" lastClr="000000"/>
              </a:solidFill>
              <a:prstDash val="solid"/>
            </a:ln>
            <a:effectLst/>
          </p:spPr>
          <p:txBody>
            <a:bodyPr anchor="ctr"/>
            <a:lstStyle/>
            <a:p>
              <a:pPr algn="ctr" fontAlgn="auto">
                <a:spcBef>
                  <a:spcPts val="0"/>
                </a:spcBef>
                <a:spcAft>
                  <a:spcPts val="0"/>
                </a:spcAft>
                <a:defRPr/>
              </a:pPr>
              <a:endParaRPr lang="fr-FR" sz="1800" kern="0">
                <a:solidFill>
                  <a:prstClr val="white"/>
                </a:solidFill>
                <a:latin typeface="Calibri"/>
              </a:endParaRPr>
            </a:p>
          </p:txBody>
        </p:sp>
        <p:sp>
          <p:nvSpPr>
            <p:cNvPr id="5" name="Rectangle 4"/>
            <p:cNvSpPr/>
            <p:nvPr/>
          </p:nvSpPr>
          <p:spPr>
            <a:xfrm>
              <a:off x="971600" y="6453336"/>
              <a:ext cx="1079723" cy="288032"/>
            </a:xfrm>
            <a:prstGeom prst="rect">
              <a:avLst/>
            </a:prstGeom>
            <a:solidFill>
              <a:sysClr val="windowText" lastClr="000000"/>
            </a:solidFill>
            <a:ln w="19050" cap="flat" cmpd="sng" algn="ctr">
              <a:solidFill>
                <a:sysClr val="windowText" lastClr="000000"/>
              </a:solidFill>
              <a:prstDash val="solid"/>
            </a:ln>
            <a:effectLst/>
          </p:spPr>
          <p:txBody>
            <a:bodyPr anchor="ctr"/>
            <a:lstStyle/>
            <a:p>
              <a:pPr algn="ctr" fontAlgn="auto">
                <a:spcBef>
                  <a:spcPts val="0"/>
                </a:spcBef>
                <a:spcAft>
                  <a:spcPts val="0"/>
                </a:spcAft>
                <a:defRPr/>
              </a:pPr>
              <a:endParaRPr lang="fr-FR" sz="1800" kern="0">
                <a:solidFill>
                  <a:prstClr val="white"/>
                </a:solidFill>
                <a:latin typeface="Calibri"/>
              </a:endParaRPr>
            </a:p>
          </p:txBody>
        </p:sp>
      </p:grpSp>
      <p:sp>
        <p:nvSpPr>
          <p:cNvPr id="9220" name="ZoneTexte 5"/>
          <p:cNvSpPr txBox="1">
            <a:spLocks noChangeArrowheads="1"/>
          </p:cNvSpPr>
          <p:nvPr/>
        </p:nvSpPr>
        <p:spPr bwMode="auto">
          <a:xfrm>
            <a:off x="4856163" y="33338"/>
            <a:ext cx="40687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Comic Sans MS" pitchFamily="66" charset="0"/>
                <a:ea typeface="ＭＳ Ｐゴシック" charset="-128"/>
              </a:defRPr>
            </a:lvl1pPr>
            <a:lvl2pPr marL="742950" indent="-285750" eaLnBrk="0" hangingPunct="0">
              <a:defRPr sz="1400">
                <a:solidFill>
                  <a:schemeClr val="tx1"/>
                </a:solidFill>
                <a:latin typeface="Comic Sans MS" pitchFamily="66" charset="0"/>
                <a:ea typeface="ＭＳ Ｐゴシック" charset="-128"/>
              </a:defRPr>
            </a:lvl2pPr>
            <a:lvl3pPr marL="1143000" indent="-228600" eaLnBrk="0" hangingPunct="0">
              <a:defRPr sz="1400">
                <a:solidFill>
                  <a:schemeClr val="tx1"/>
                </a:solidFill>
                <a:latin typeface="Comic Sans MS" pitchFamily="66" charset="0"/>
                <a:ea typeface="ＭＳ Ｐゴシック" charset="-128"/>
              </a:defRPr>
            </a:lvl3pPr>
            <a:lvl4pPr marL="1600200" indent="-228600" eaLnBrk="0" hangingPunct="0">
              <a:defRPr sz="1400">
                <a:solidFill>
                  <a:schemeClr val="tx1"/>
                </a:solidFill>
                <a:latin typeface="Comic Sans MS" pitchFamily="66" charset="0"/>
                <a:ea typeface="ＭＳ Ｐゴシック" charset="-128"/>
              </a:defRPr>
            </a:lvl4pPr>
            <a:lvl5pPr marL="2057400" indent="-228600" eaLnBrk="0" hangingPunct="0">
              <a:defRPr sz="1400">
                <a:solidFill>
                  <a:schemeClr val="tx1"/>
                </a:solidFill>
                <a:latin typeface="Comic Sans MS" pitchFamily="66" charset="0"/>
                <a:ea typeface="ＭＳ Ｐゴシック" charset="-128"/>
              </a:defRPr>
            </a:lvl5pPr>
            <a:lvl6pPr marL="2514600" indent="-228600" eaLnBrk="0" fontAlgn="base" hangingPunct="0">
              <a:spcBef>
                <a:spcPct val="0"/>
              </a:spcBef>
              <a:spcAft>
                <a:spcPct val="0"/>
              </a:spcAft>
              <a:defRPr sz="1400">
                <a:solidFill>
                  <a:schemeClr val="tx1"/>
                </a:solidFill>
                <a:latin typeface="Comic Sans MS" pitchFamily="66" charset="0"/>
                <a:ea typeface="ＭＳ Ｐゴシック" charset="-128"/>
              </a:defRPr>
            </a:lvl6pPr>
            <a:lvl7pPr marL="2971800" indent="-228600" eaLnBrk="0" fontAlgn="base" hangingPunct="0">
              <a:spcBef>
                <a:spcPct val="0"/>
              </a:spcBef>
              <a:spcAft>
                <a:spcPct val="0"/>
              </a:spcAft>
              <a:defRPr sz="1400">
                <a:solidFill>
                  <a:schemeClr val="tx1"/>
                </a:solidFill>
                <a:latin typeface="Comic Sans MS" pitchFamily="66" charset="0"/>
                <a:ea typeface="ＭＳ Ｐゴシック" charset="-128"/>
              </a:defRPr>
            </a:lvl7pPr>
            <a:lvl8pPr marL="3429000" indent="-228600" eaLnBrk="0" fontAlgn="base" hangingPunct="0">
              <a:spcBef>
                <a:spcPct val="0"/>
              </a:spcBef>
              <a:spcAft>
                <a:spcPct val="0"/>
              </a:spcAft>
              <a:defRPr sz="1400">
                <a:solidFill>
                  <a:schemeClr val="tx1"/>
                </a:solidFill>
                <a:latin typeface="Comic Sans MS" pitchFamily="66" charset="0"/>
                <a:ea typeface="ＭＳ Ｐゴシック" charset="-128"/>
              </a:defRPr>
            </a:lvl8pPr>
            <a:lvl9pPr marL="3886200" indent="-228600" eaLnBrk="0" fontAlgn="base" hangingPunct="0">
              <a:spcBef>
                <a:spcPct val="0"/>
              </a:spcBef>
              <a:spcAft>
                <a:spcPct val="0"/>
              </a:spcAft>
              <a:defRPr sz="1400">
                <a:solidFill>
                  <a:schemeClr val="tx1"/>
                </a:solidFill>
                <a:latin typeface="Comic Sans MS" pitchFamily="66" charset="0"/>
                <a:ea typeface="ＭＳ Ｐゴシック" charset="-128"/>
              </a:defRPr>
            </a:lvl9pPr>
          </a:lstStyle>
          <a:p>
            <a:pPr algn="ctr" eaLnBrk="1" hangingPunct="1"/>
            <a:r>
              <a:rPr lang="fr-FR" altLang="fr-FR" sz="2000" b="1">
                <a:solidFill>
                  <a:srgbClr val="000000"/>
                </a:solidFill>
                <a:latin typeface="Calibri" pitchFamily="34" charset="0"/>
              </a:rPr>
              <a:t>Description d’une tâche</a:t>
            </a:r>
          </a:p>
        </p:txBody>
      </p:sp>
      <p:sp>
        <p:nvSpPr>
          <p:cNvPr id="7" name="Rectangle 6"/>
          <p:cNvSpPr/>
          <p:nvPr/>
        </p:nvSpPr>
        <p:spPr>
          <a:xfrm>
            <a:off x="6500813" y="5662613"/>
            <a:ext cx="1439862" cy="288925"/>
          </a:xfrm>
          <a:prstGeom prst="rect">
            <a:avLst/>
          </a:prstGeom>
          <a:solidFill>
            <a:sysClr val="windowText" lastClr="000000"/>
          </a:solidFill>
          <a:ln w="19050" cap="flat" cmpd="sng" algn="ctr">
            <a:solidFill>
              <a:sysClr val="windowText" lastClr="000000"/>
            </a:solidFill>
            <a:prstDash val="solid"/>
          </a:ln>
          <a:effectLst/>
        </p:spPr>
        <p:txBody>
          <a:bodyPr anchor="ctr"/>
          <a:lstStyle/>
          <a:p>
            <a:pPr algn="ctr" fontAlgn="auto">
              <a:spcBef>
                <a:spcPts val="0"/>
              </a:spcBef>
              <a:spcAft>
                <a:spcPts val="0"/>
              </a:spcAft>
              <a:defRPr/>
            </a:pPr>
            <a:endParaRPr lang="fr-FR" sz="1800" kern="0">
              <a:solidFill>
                <a:prstClr val="black"/>
              </a:solidFill>
              <a:latin typeface="Calibri"/>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ZoneTexte 1"/>
          <p:cNvSpPr txBox="1">
            <a:spLocks noChangeArrowheads="1"/>
          </p:cNvSpPr>
          <p:nvPr/>
        </p:nvSpPr>
        <p:spPr bwMode="auto">
          <a:xfrm>
            <a:off x="4787900" y="404813"/>
            <a:ext cx="40020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Comic Sans MS" pitchFamily="66" charset="0"/>
                <a:ea typeface="ＭＳ Ｐゴシック" charset="-128"/>
              </a:defRPr>
            </a:lvl1pPr>
            <a:lvl2pPr marL="742950" indent="-285750" eaLnBrk="0" hangingPunct="0">
              <a:defRPr sz="1400">
                <a:solidFill>
                  <a:schemeClr val="tx1"/>
                </a:solidFill>
                <a:latin typeface="Comic Sans MS" pitchFamily="66" charset="0"/>
                <a:ea typeface="ＭＳ Ｐゴシック" charset="-128"/>
              </a:defRPr>
            </a:lvl2pPr>
            <a:lvl3pPr marL="1143000" indent="-228600" eaLnBrk="0" hangingPunct="0">
              <a:defRPr sz="1400">
                <a:solidFill>
                  <a:schemeClr val="tx1"/>
                </a:solidFill>
                <a:latin typeface="Comic Sans MS" pitchFamily="66" charset="0"/>
                <a:ea typeface="ＭＳ Ｐゴシック" charset="-128"/>
              </a:defRPr>
            </a:lvl3pPr>
            <a:lvl4pPr marL="1600200" indent="-228600" eaLnBrk="0" hangingPunct="0">
              <a:defRPr sz="1400">
                <a:solidFill>
                  <a:schemeClr val="tx1"/>
                </a:solidFill>
                <a:latin typeface="Comic Sans MS" pitchFamily="66" charset="0"/>
                <a:ea typeface="ＭＳ Ｐゴシック" charset="-128"/>
              </a:defRPr>
            </a:lvl4pPr>
            <a:lvl5pPr marL="2057400" indent="-228600" eaLnBrk="0" hangingPunct="0">
              <a:defRPr sz="1400">
                <a:solidFill>
                  <a:schemeClr val="tx1"/>
                </a:solidFill>
                <a:latin typeface="Comic Sans MS" pitchFamily="66" charset="0"/>
                <a:ea typeface="ＭＳ Ｐゴシック" charset="-128"/>
              </a:defRPr>
            </a:lvl5pPr>
            <a:lvl6pPr marL="2514600" indent="-228600" eaLnBrk="0" fontAlgn="base" hangingPunct="0">
              <a:spcBef>
                <a:spcPct val="0"/>
              </a:spcBef>
              <a:spcAft>
                <a:spcPct val="0"/>
              </a:spcAft>
              <a:defRPr sz="1400">
                <a:solidFill>
                  <a:schemeClr val="tx1"/>
                </a:solidFill>
                <a:latin typeface="Comic Sans MS" pitchFamily="66" charset="0"/>
                <a:ea typeface="ＭＳ Ｐゴシック" charset="-128"/>
              </a:defRPr>
            </a:lvl6pPr>
            <a:lvl7pPr marL="2971800" indent="-228600" eaLnBrk="0" fontAlgn="base" hangingPunct="0">
              <a:spcBef>
                <a:spcPct val="0"/>
              </a:spcBef>
              <a:spcAft>
                <a:spcPct val="0"/>
              </a:spcAft>
              <a:defRPr sz="1400">
                <a:solidFill>
                  <a:schemeClr val="tx1"/>
                </a:solidFill>
                <a:latin typeface="Comic Sans MS" pitchFamily="66" charset="0"/>
                <a:ea typeface="ＭＳ Ｐゴシック" charset="-128"/>
              </a:defRPr>
            </a:lvl7pPr>
            <a:lvl8pPr marL="3429000" indent="-228600" eaLnBrk="0" fontAlgn="base" hangingPunct="0">
              <a:spcBef>
                <a:spcPct val="0"/>
              </a:spcBef>
              <a:spcAft>
                <a:spcPct val="0"/>
              </a:spcAft>
              <a:defRPr sz="1400">
                <a:solidFill>
                  <a:schemeClr val="tx1"/>
                </a:solidFill>
                <a:latin typeface="Comic Sans MS" pitchFamily="66" charset="0"/>
                <a:ea typeface="ＭＳ Ｐゴシック" charset="-128"/>
              </a:defRPr>
            </a:lvl8pPr>
            <a:lvl9pPr marL="3886200" indent="-228600" eaLnBrk="0" fontAlgn="base" hangingPunct="0">
              <a:spcBef>
                <a:spcPct val="0"/>
              </a:spcBef>
              <a:spcAft>
                <a:spcPct val="0"/>
              </a:spcAft>
              <a:defRPr sz="1400">
                <a:solidFill>
                  <a:schemeClr val="tx1"/>
                </a:solidFill>
                <a:latin typeface="Comic Sans MS" pitchFamily="66" charset="0"/>
                <a:ea typeface="ＭＳ Ｐゴシック" charset="-128"/>
              </a:defRPr>
            </a:lvl9pPr>
          </a:lstStyle>
          <a:p>
            <a:pPr eaLnBrk="1" hangingPunct="1"/>
            <a:r>
              <a:rPr lang="fr-FR" altLang="fr-FR" sz="2000" b="1">
                <a:solidFill>
                  <a:srgbClr val="000000"/>
                </a:solidFill>
                <a:latin typeface="Calibri" pitchFamily="34" charset="0"/>
              </a:rPr>
              <a:t>Capacités et compétences associées</a:t>
            </a:r>
          </a:p>
        </p:txBody>
      </p:sp>
      <p:graphicFrame>
        <p:nvGraphicFramePr>
          <p:cNvPr id="3" name="Tableau 2"/>
          <p:cNvGraphicFramePr>
            <a:graphicFrameLocks noGrp="1"/>
          </p:cNvGraphicFramePr>
          <p:nvPr>
            <p:extLst>
              <p:ext uri="{D42A27DB-BD31-4B8C-83A1-F6EECF244321}">
                <p14:modId xmlns:p14="http://schemas.microsoft.com/office/powerpoint/2010/main" val="2729454542"/>
              </p:ext>
            </p:extLst>
          </p:nvPr>
        </p:nvGraphicFramePr>
        <p:xfrm>
          <a:off x="250825" y="1268413"/>
          <a:ext cx="8697912" cy="3541714"/>
        </p:xfrm>
        <a:graphic>
          <a:graphicData uri="http://schemas.openxmlformats.org/drawingml/2006/table">
            <a:tbl>
              <a:tblPr firstRow="1" bandRow="1"/>
              <a:tblGrid>
                <a:gridCol w="720159"/>
                <a:gridCol w="3960877"/>
                <a:gridCol w="4016876"/>
              </a:tblGrid>
              <a:tr h="304882">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endParaRPr lang="fr-FR" sz="1400" b="0" dirty="0">
                        <a:solidFill>
                          <a:srgbClr val="000000"/>
                        </a:solidFill>
                        <a:effectLst/>
                        <a:latin typeface="Arial"/>
                        <a:ea typeface="Times New Roman"/>
                        <a:cs typeface="Times New Roman"/>
                      </a:endParaRPr>
                    </a:p>
                  </a:txBody>
                  <a:tcPr marL="91450" marR="91450" marT="45732" marB="45732">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r>
                        <a:rPr lang="fr-FR" sz="2000" b="1" u="none" dirty="0" smtClean="0">
                          <a:solidFill>
                            <a:srgbClr val="008000"/>
                          </a:solidFill>
                        </a:rPr>
                        <a:t>CAP</a:t>
                      </a:r>
                      <a:endParaRPr lang="fr-FR" sz="2000" b="1" u="none" dirty="0">
                        <a:solidFill>
                          <a:srgbClr val="008000"/>
                        </a:solidFill>
                      </a:endParaRPr>
                    </a:p>
                  </a:txBody>
                  <a:tcPr marL="91450" marR="9145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A6A6A6"/>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r>
                        <a:rPr lang="fr-FR" sz="2000" b="1" u="none" dirty="0" smtClean="0">
                          <a:solidFill>
                            <a:srgbClr val="0000FF"/>
                          </a:solidFill>
                        </a:rPr>
                        <a:t>Bac Pro</a:t>
                      </a:r>
                      <a:endParaRPr lang="fr-FR" sz="2000" b="1" u="none" dirty="0">
                        <a:solidFill>
                          <a:srgbClr val="0000FF"/>
                        </a:solidFill>
                      </a:endParaRPr>
                    </a:p>
                  </a:txBody>
                  <a:tcPr marL="91450" marR="9145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A6A6A6"/>
                    </a:solidFill>
                  </a:tcPr>
                </a:tc>
              </a:tr>
              <a:tr h="370940">
                <a:tc gridSpan="3">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600" b="1" dirty="0" smtClean="0">
                          <a:solidFill>
                            <a:prstClr val="black"/>
                          </a:solidFill>
                        </a:rPr>
                        <a:t>Capacité C1 </a:t>
                      </a:r>
                      <a:r>
                        <a:rPr lang="fr-FR" sz="1600" b="1" cap="all" dirty="0" smtClean="0">
                          <a:solidFill>
                            <a:prstClr val="black"/>
                          </a:solidFill>
                        </a:rPr>
                        <a:t>S'informer-Communiquer </a:t>
                      </a:r>
                    </a:p>
                  </a:txBody>
                  <a:tcPr marL="91450" marR="91450" marT="45732" marB="45732"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FFFF66"/>
                    </a:solidFill>
                  </a:tcPr>
                </a:tc>
                <a:tc hMerge="1">
                  <a:txBody>
                    <a:bodyPr/>
                    <a:lstStyle/>
                    <a:p>
                      <a:endParaRPr lang="fr-FR"/>
                    </a:p>
                  </a:txBody>
                  <a:tcPr/>
                </a:tc>
                <a:tc hMerge="1">
                  <a:txBody>
                    <a:bodyPr/>
                    <a:lstStyle/>
                    <a:p>
                      <a:endParaRPr lang="fr-FR"/>
                    </a:p>
                  </a:txBody>
                  <a:tcPr/>
                </a:tc>
              </a:tr>
              <a:tr h="370940">
                <a:tc rowSpan="3">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fr-FR" sz="1400" b="1" dirty="0" smtClean="0">
                          <a:solidFill>
                            <a:srgbClr val="000000"/>
                          </a:solidFill>
                          <a:effectLst/>
                          <a:latin typeface="Arial"/>
                          <a:ea typeface="Times New Roman"/>
                          <a:cs typeface="Times New Roman"/>
                        </a:rPr>
                        <a:t>C1.1</a:t>
                      </a:r>
                    </a:p>
                  </a:txBody>
                  <a:tcPr marL="91450" marR="91450" marT="45732" marB="45732"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FFFF66"/>
                    </a:solidFill>
                  </a:tcPr>
                </a:tc>
                <a:tc gridSpan="2">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r>
                        <a:rPr lang="fr-FR" sz="1200" b="1" dirty="0" smtClean="0">
                          <a:solidFill>
                            <a:schemeClr val="tx1"/>
                          </a:solidFill>
                          <a:effectLst/>
                          <a:latin typeface="Arial" panose="020B0604020202020204" pitchFamily="34" charset="0"/>
                          <a:ea typeface="Times New Roman"/>
                          <a:cs typeface="Arial" panose="020B0604020202020204" pitchFamily="34" charset="0"/>
                        </a:rPr>
                        <a:t>COLLECTER LES DONNÉES NÉCESSAIRES À SON INTERVENTION</a:t>
                      </a:r>
                      <a:endParaRPr lang="fr-FR" sz="1200" b="1" dirty="0">
                        <a:solidFill>
                          <a:schemeClr val="tx1"/>
                        </a:solidFill>
                        <a:effectLst/>
                        <a:latin typeface="Arial" panose="020B0604020202020204" pitchFamily="34" charset="0"/>
                        <a:ea typeface="Times New Roman"/>
                        <a:cs typeface="Arial" panose="020B0604020202020204" pitchFamily="34" charset="0"/>
                      </a:endParaRPr>
                    </a:p>
                  </a:txBody>
                  <a:tcPr marL="91450" marR="91450" marT="45732" marB="45732"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FFFF66"/>
                    </a:solidFill>
                  </a:tcPr>
                </a:tc>
                <a:tc hMerge="1">
                  <a:txBody>
                    <a:bodyPr/>
                    <a:lstStyle/>
                    <a:p>
                      <a:endParaRPr lang="fr-FR"/>
                    </a:p>
                  </a:txBody>
                  <a:tcPr/>
                </a:tc>
              </a:tr>
              <a:tr h="370940">
                <a:tc vMerge="1">
                  <a:txBody>
                    <a:bodyPr/>
                    <a:lstStyle/>
                    <a:p>
                      <a:endParaRPr lang="fr-FR"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gridSpan="2">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b="1" dirty="0" smtClean="0">
                          <a:solidFill>
                            <a:schemeClr val="tx1"/>
                          </a:solidFill>
                          <a:effectLst/>
                          <a:latin typeface="Arial" panose="020B0604020202020204" pitchFamily="34" charset="0"/>
                          <a:ea typeface="Times New Roman"/>
                          <a:cs typeface="Arial" panose="020B0604020202020204" pitchFamily="34" charset="0"/>
                        </a:rPr>
                        <a:t>Collecter les données d'identification</a:t>
                      </a:r>
                    </a:p>
                  </a:txBody>
                  <a:tcPr marL="91450" marR="91450" marT="45732" marB="45732"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hMerge="1">
                  <a:txBody>
                    <a:bodyPr/>
                    <a:lstStyle/>
                    <a:p>
                      <a:endParaRPr lang="fr-FR"/>
                    </a:p>
                  </a:txBody>
                  <a:tcPr/>
                </a:tc>
              </a:tr>
              <a:tr h="370940">
                <a:tc vMerge="1">
                  <a:txBody>
                    <a:bodyPr/>
                    <a:lstStyle/>
                    <a:p>
                      <a:endParaRPr lang="fr-FR"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gridSpan="2">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Bef>
                          <a:spcPts val="300"/>
                        </a:spcBef>
                        <a:spcAft>
                          <a:spcPts val="300"/>
                        </a:spcAft>
                      </a:pPr>
                      <a:r>
                        <a:rPr lang="fr-FR" sz="1200" b="1" dirty="0" smtClean="0">
                          <a:solidFill>
                            <a:schemeClr val="tx1"/>
                          </a:solidFill>
                          <a:effectLst/>
                          <a:latin typeface="Arial" panose="020B0604020202020204" pitchFamily="34" charset="0"/>
                          <a:ea typeface="Times New Roman"/>
                          <a:cs typeface="Arial" panose="020B0604020202020204" pitchFamily="34" charset="0"/>
                        </a:rPr>
                        <a:t>Collecter les données techniques</a:t>
                      </a:r>
                      <a:r>
                        <a:rPr lang="fr-FR" sz="1200" b="1" baseline="0" dirty="0" smtClean="0">
                          <a:solidFill>
                            <a:schemeClr val="tx1"/>
                          </a:solidFill>
                          <a:effectLst/>
                          <a:latin typeface="Arial" panose="020B0604020202020204" pitchFamily="34" charset="0"/>
                          <a:ea typeface="Times New Roman"/>
                          <a:cs typeface="Arial" panose="020B0604020202020204" pitchFamily="34" charset="0"/>
                        </a:rPr>
                        <a:t> et </a:t>
                      </a:r>
                      <a:r>
                        <a:rPr lang="fr-FR" sz="1200" b="1" dirty="0" smtClean="0">
                          <a:solidFill>
                            <a:schemeClr val="tx1"/>
                          </a:solidFill>
                          <a:effectLst/>
                          <a:latin typeface="Arial" panose="020B0604020202020204" pitchFamily="34" charset="0"/>
                          <a:ea typeface="Times New Roman"/>
                          <a:cs typeface="Arial" panose="020B0604020202020204" pitchFamily="34" charset="0"/>
                        </a:rPr>
                        <a:t>règlementaires</a:t>
                      </a:r>
                      <a:endParaRPr lang="fr-FR" sz="1200" b="1" dirty="0">
                        <a:solidFill>
                          <a:schemeClr val="tx1"/>
                        </a:solidFill>
                        <a:effectLst/>
                        <a:latin typeface="Arial" panose="020B0604020202020204" pitchFamily="34" charset="0"/>
                        <a:ea typeface="Times New Roman"/>
                        <a:cs typeface="Arial" panose="020B0604020202020204" pitchFamily="34" charset="0"/>
                      </a:endParaRPr>
                    </a:p>
                  </a:txBody>
                  <a:tcPr marL="91450" marR="91450" marT="45732" marB="45732"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hMerge="1">
                  <a:txBody>
                    <a:bodyPr/>
                    <a:lstStyle/>
                    <a:p>
                      <a:endParaRPr lang="fr-FR"/>
                    </a:p>
                  </a:txBody>
                  <a:tcPr/>
                </a:tc>
              </a:tr>
              <a:tr h="370940">
                <a:tc rowSpan="4">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fr-FR" sz="1400" b="1" dirty="0" smtClean="0">
                          <a:solidFill>
                            <a:srgbClr val="000000"/>
                          </a:solidFill>
                          <a:effectLst/>
                          <a:latin typeface="Arial"/>
                          <a:ea typeface="Times New Roman"/>
                          <a:cs typeface="Times New Roman"/>
                        </a:rPr>
                        <a:t>C1.2</a:t>
                      </a:r>
                    </a:p>
                  </a:txBody>
                  <a:tcPr marL="91450" marR="91450" marT="45732" marB="45732"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FFFF66"/>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Bef>
                          <a:spcPts val="300"/>
                        </a:spcBef>
                        <a:spcAft>
                          <a:spcPts val="300"/>
                        </a:spcAft>
                      </a:pPr>
                      <a:r>
                        <a:rPr lang="fr-FR" sz="1200" b="1" dirty="0" smtClean="0">
                          <a:solidFill>
                            <a:schemeClr val="tx1"/>
                          </a:solidFill>
                          <a:effectLst/>
                          <a:latin typeface="Arial" panose="020B0604020202020204" pitchFamily="34" charset="0"/>
                          <a:ea typeface="Times New Roman"/>
                          <a:cs typeface="Arial" panose="020B0604020202020204" pitchFamily="34" charset="0"/>
                        </a:rPr>
                        <a:t>COMMUNIQUER EN INTERNE</a:t>
                      </a:r>
                      <a:endParaRPr lang="fr-FR" sz="1200" b="1" dirty="0">
                        <a:solidFill>
                          <a:schemeClr val="tx1"/>
                        </a:solidFill>
                        <a:effectLst/>
                        <a:latin typeface="Arial" panose="020B0604020202020204" pitchFamily="34" charset="0"/>
                        <a:ea typeface="Times New Roman"/>
                        <a:cs typeface="Arial" panose="020B0604020202020204" pitchFamily="34" charset="0"/>
                      </a:endParaRPr>
                    </a:p>
                  </a:txBody>
                  <a:tcPr marL="91450" marR="91450" marT="45732" marB="45732"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FFFF66"/>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Bef>
                          <a:spcPts val="300"/>
                        </a:spcBef>
                        <a:spcAft>
                          <a:spcPts val="300"/>
                        </a:spcAft>
                      </a:pPr>
                      <a:r>
                        <a:rPr lang="fr-FR" sz="1200" b="1" dirty="0" smtClean="0">
                          <a:solidFill>
                            <a:schemeClr val="tx1"/>
                          </a:solidFill>
                          <a:effectLst/>
                          <a:latin typeface="Arial" panose="020B0604020202020204" pitchFamily="34" charset="0"/>
                          <a:ea typeface="Times New Roman"/>
                          <a:cs typeface="Arial" panose="020B0604020202020204" pitchFamily="34" charset="0"/>
                        </a:rPr>
                        <a:t>COMMUNIQUER EN INTERNE ET AVEC LES TIERS</a:t>
                      </a:r>
                    </a:p>
                  </a:txBody>
                  <a:tcPr marL="91450" marR="91450" marT="45732" marB="45732"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FFFF66"/>
                    </a:solidFill>
                  </a:tcPr>
                </a:tc>
              </a:tr>
              <a:tr h="370940">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fr-FR" sz="1600" b="1" dirty="0" smtClean="0">
                        <a:effectLst/>
                        <a:latin typeface="Arial"/>
                        <a:ea typeface="Times New Roman"/>
                        <a:cs typeface="Times New Roman"/>
                      </a:endParaRPr>
                    </a:p>
                  </a:txBody>
                  <a:tcPr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accent3">
                        <a:lumMod val="60000"/>
                        <a:lumOff val="40000"/>
                      </a:schemeClr>
                    </a:solidFill>
                  </a:tcPr>
                </a:tc>
                <a:tc gridSpan="2">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b="1" dirty="0" smtClean="0">
                          <a:solidFill>
                            <a:schemeClr val="tx1"/>
                          </a:solidFill>
                          <a:effectLst/>
                          <a:latin typeface="Arial" panose="020B0604020202020204" pitchFamily="34" charset="0"/>
                          <a:ea typeface="Times New Roman"/>
                          <a:cs typeface="Arial" panose="020B0604020202020204" pitchFamily="34" charset="0"/>
                        </a:rPr>
                        <a:t>Rendre compte de son intervention</a:t>
                      </a:r>
                    </a:p>
                  </a:txBody>
                  <a:tcPr marL="91450" marR="91450" marT="45732" marB="45732"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hMerge="1">
                  <a:txBody>
                    <a:bodyPr/>
                    <a:lstStyle/>
                    <a:p>
                      <a:endParaRPr lang="fr-FR"/>
                    </a:p>
                  </a:txBody>
                  <a:tcPr/>
                </a:tc>
              </a:tr>
              <a:tr h="640252">
                <a:tc vMerge="1">
                  <a:txBody>
                    <a:bodyPr/>
                    <a:lstStyle/>
                    <a:p>
                      <a:endParaRPr lang="fr-FR" sz="1400"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1" kern="1200" dirty="0" smtClean="0">
                          <a:solidFill>
                            <a:schemeClr val="tx1"/>
                          </a:solidFill>
                          <a:effectLst/>
                          <a:latin typeface="Arial" panose="020B0604020202020204" pitchFamily="34" charset="0"/>
                          <a:ea typeface="Times New Roman"/>
                          <a:cs typeface="Arial" panose="020B0604020202020204" pitchFamily="34" charset="0"/>
                        </a:rPr>
                        <a:t>Compléter un ordre de</a:t>
                      </a:r>
                      <a:r>
                        <a:rPr lang="fr-FR" sz="1200" b="1" kern="1200" baseline="0" dirty="0" smtClean="0">
                          <a:solidFill>
                            <a:schemeClr val="tx1"/>
                          </a:solidFill>
                          <a:effectLst/>
                          <a:latin typeface="Arial" panose="020B0604020202020204" pitchFamily="34" charset="0"/>
                          <a:ea typeface="Times New Roman"/>
                          <a:cs typeface="Arial" panose="020B0604020202020204" pitchFamily="34" charset="0"/>
                        </a:rPr>
                        <a:t> réparation, un bon de commande de pièces</a:t>
                      </a:r>
                      <a:endParaRPr lang="fr-FR" sz="1200" b="1" kern="1200" dirty="0" smtClean="0">
                        <a:solidFill>
                          <a:schemeClr val="tx1"/>
                        </a:solidFill>
                        <a:effectLst/>
                        <a:latin typeface="Arial" panose="020B0604020202020204" pitchFamily="34" charset="0"/>
                        <a:ea typeface="Times New Roman"/>
                        <a:cs typeface="Arial" panose="020B0604020202020204" pitchFamily="34" charset="0"/>
                      </a:endParaRPr>
                    </a:p>
                  </a:txBody>
                  <a:tcPr marL="91450" marR="91450" marT="45732" marB="45732"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1" kern="1200" dirty="0" smtClean="0">
                          <a:solidFill>
                            <a:schemeClr val="tx1"/>
                          </a:solidFill>
                          <a:effectLst/>
                          <a:latin typeface="Arial" panose="020B0604020202020204" pitchFamily="34" charset="0"/>
                          <a:ea typeface="Times New Roman"/>
                          <a:cs typeface="Arial" panose="020B0604020202020204" pitchFamily="34" charset="0"/>
                        </a:rPr>
                        <a:t>Renseigner un ordre de réparation, un bon de commande, une estimation  un devis*    </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b="1" kern="1200" dirty="0" smtClean="0">
                          <a:solidFill>
                            <a:schemeClr val="tx1"/>
                          </a:solidFill>
                          <a:effectLst/>
                          <a:latin typeface="Arial" panose="020B0604020202020204" pitchFamily="34" charset="0"/>
                          <a:ea typeface="Times New Roman"/>
                          <a:cs typeface="Arial" panose="020B0604020202020204" pitchFamily="34" charset="0"/>
                        </a:rPr>
                        <a:t> (* motocycles)</a:t>
                      </a:r>
                    </a:p>
                  </a:txBody>
                  <a:tcPr marL="91450" marR="91450" marT="45732" marB="45732"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r>
              <a:tr h="370940">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fr-FR" sz="1600" b="1" dirty="0" smtClean="0">
                        <a:effectLst/>
                        <a:latin typeface="Arial"/>
                        <a:ea typeface="Times New Roman"/>
                        <a:cs typeface="Times New Roman"/>
                      </a:endParaRPr>
                    </a:p>
                  </a:txBody>
                  <a:tcPr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accent6">
                        <a:lumMod val="60000"/>
                        <a:lumOff val="40000"/>
                      </a:schemeClr>
                    </a:solidFill>
                  </a:tcPr>
                </a:tc>
                <a:tc gridSpan="2">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fr-FR" sz="1200" b="1" kern="1200" dirty="0" smtClean="0">
                          <a:solidFill>
                            <a:schemeClr val="tx1"/>
                          </a:solidFill>
                          <a:effectLst/>
                          <a:latin typeface="Arial" panose="020B0604020202020204" pitchFamily="34" charset="0"/>
                          <a:ea typeface="Times New Roman"/>
                          <a:cs typeface="Arial" panose="020B0604020202020204" pitchFamily="34" charset="0"/>
                        </a:rPr>
                        <a:t>Utiliser les moyens de communication  de l'entreprise</a:t>
                      </a:r>
                      <a:endParaRPr lang="fr-FR" sz="1200" b="1" kern="1200" dirty="0">
                        <a:solidFill>
                          <a:schemeClr val="tx1"/>
                        </a:solidFill>
                        <a:effectLst/>
                        <a:latin typeface="Arial" panose="020B0604020202020204" pitchFamily="34" charset="0"/>
                        <a:ea typeface="Times New Roman"/>
                        <a:cs typeface="Arial" panose="020B0604020202020204" pitchFamily="34" charset="0"/>
                      </a:endParaRPr>
                    </a:p>
                  </a:txBody>
                  <a:tcPr marL="91450" marR="91450" marT="45732" marB="45732"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hMerge="1">
                  <a:txBody>
                    <a:bodyPr/>
                    <a:lstStyle/>
                    <a:p>
                      <a:endParaRPr lang="fr-FR"/>
                    </a:p>
                  </a:txBody>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1702551902"/>
              </p:ext>
            </p:extLst>
          </p:nvPr>
        </p:nvGraphicFramePr>
        <p:xfrm>
          <a:off x="289175" y="400050"/>
          <a:ext cx="8569075" cy="6038366"/>
        </p:xfrm>
        <a:graphic>
          <a:graphicData uri="http://schemas.openxmlformats.org/drawingml/2006/table">
            <a:tbl>
              <a:tblPr firstRow="1" bandRow="1"/>
              <a:tblGrid>
                <a:gridCol w="698997"/>
                <a:gridCol w="139800"/>
                <a:gridCol w="3285289"/>
                <a:gridCol w="4444989"/>
              </a:tblGrid>
              <a:tr h="286697">
                <a:tc gridSpan="2">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endParaRPr lang="fr-FR" sz="1400" b="0" dirty="0">
                        <a:solidFill>
                          <a:srgbClr val="000000"/>
                        </a:solidFill>
                        <a:effectLst/>
                        <a:latin typeface="Arial"/>
                        <a:ea typeface="Times New Roman"/>
                        <a:cs typeface="Times New Roman"/>
                      </a:endParaRPr>
                    </a:p>
                  </a:txBody>
                  <a:tcPr marL="91446" marR="91446">
                    <a:lnL w="12700" cap="flat" cmpd="sng" algn="ctr">
                      <a:no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fr-FR"/>
                    </a:p>
                  </a:txBody>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r>
                        <a:rPr lang="fr-FR" sz="2000" b="1" u="none" dirty="0" smtClean="0">
                          <a:solidFill>
                            <a:srgbClr val="008000"/>
                          </a:solidFill>
                        </a:rPr>
                        <a:t>CAP</a:t>
                      </a:r>
                      <a:endParaRPr lang="fr-FR" sz="2000" b="1" u="none" dirty="0">
                        <a:solidFill>
                          <a:srgbClr val="008000"/>
                        </a:solidFill>
                      </a:endParaRPr>
                    </a:p>
                  </a:txBody>
                  <a:tcPr marL="91446" marR="91446" marT="0" marB="0">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A6A6A6"/>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r>
                        <a:rPr lang="fr-FR" sz="2000" b="1" u="none" dirty="0" smtClean="0">
                          <a:solidFill>
                            <a:srgbClr val="0000FF"/>
                          </a:solidFill>
                        </a:rPr>
                        <a:t>Bac Pro</a:t>
                      </a:r>
                      <a:endParaRPr lang="fr-FR" sz="2000" b="1" u="none" dirty="0">
                        <a:solidFill>
                          <a:srgbClr val="0000FF"/>
                        </a:solidFill>
                      </a:endParaRPr>
                    </a:p>
                  </a:txBody>
                  <a:tcPr marL="91446" marR="91446" marT="0" marB="0">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A6A6A6"/>
                    </a:solidFill>
                  </a:tcPr>
                </a:tc>
              </a:tr>
              <a:tr h="315367">
                <a:tc gridSpan="4">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600" b="1" dirty="0" smtClean="0">
                          <a:solidFill>
                            <a:prstClr val="black"/>
                          </a:solidFill>
                        </a:rPr>
                        <a:t>Capacité C2 : </a:t>
                      </a:r>
                      <a:r>
                        <a:rPr lang="fr-FR" sz="1600" b="1" cap="all" dirty="0" err="1" smtClean="0">
                          <a:solidFill>
                            <a:prstClr val="black"/>
                          </a:solidFill>
                        </a:rPr>
                        <a:t>ANALYSer</a:t>
                      </a:r>
                      <a:r>
                        <a:rPr lang="fr-FR" sz="1600" b="1" cap="all" dirty="0" smtClean="0">
                          <a:solidFill>
                            <a:prstClr val="black"/>
                          </a:solidFill>
                        </a:rPr>
                        <a:t> - </a:t>
                      </a:r>
                      <a:r>
                        <a:rPr lang="fr-FR" sz="1600" b="1" cap="all" dirty="0" err="1" smtClean="0">
                          <a:solidFill>
                            <a:prstClr val="black"/>
                          </a:solidFill>
                        </a:rPr>
                        <a:t>DéCIDer</a:t>
                      </a:r>
                      <a:r>
                        <a:rPr lang="fr-FR" sz="1600" b="1" cap="all" dirty="0" smtClean="0">
                          <a:solidFill>
                            <a:prstClr val="black"/>
                          </a:solidFill>
                        </a:rPr>
                        <a:t> </a:t>
                      </a:r>
                    </a:p>
                  </a:txBody>
                  <a:tcPr marL="91446" marR="91446"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93CDDD"/>
                    </a:solidFill>
                  </a:tcPr>
                </a:tc>
                <a:tc hMerge="1">
                  <a:txBody>
                    <a:bodyPr/>
                    <a:lstStyle/>
                    <a:p>
                      <a:endParaRPr lang="fr-FR"/>
                    </a:p>
                  </a:txBody>
                  <a:tcPr/>
                </a:tc>
                <a:tc hMerge="1">
                  <a:txBody>
                    <a:bodyPr/>
                    <a:lstStyle/>
                    <a:p>
                      <a:endParaRPr lang="fr-FR"/>
                    </a:p>
                  </a:txBody>
                  <a:tcPr/>
                </a:tc>
                <a:tc hMerge="1">
                  <a:txBody>
                    <a:bodyPr/>
                    <a:lstStyle/>
                    <a:p>
                      <a:endParaRPr lang="fr-FR"/>
                    </a:p>
                  </a:txBody>
                  <a:tcPr/>
                </a:tc>
              </a:tr>
              <a:tr h="258028">
                <a:tc rowSpan="5">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fr-FR" sz="1400" b="1" dirty="0" smtClean="0">
                          <a:solidFill>
                            <a:srgbClr val="000000"/>
                          </a:solidFill>
                          <a:effectLst/>
                          <a:latin typeface="Arial"/>
                          <a:ea typeface="Times New Roman"/>
                          <a:cs typeface="Times New Roman"/>
                        </a:rPr>
                        <a:t>C2.1</a:t>
                      </a:r>
                    </a:p>
                  </a:txBody>
                  <a:tcPr marL="91446" marR="91446"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4BACC6">
                        <a:lumMod val="60000"/>
                        <a:lumOff val="40000"/>
                      </a:srgbClr>
                    </a:solidFill>
                  </a:tcPr>
                </a:tc>
                <a:tc gridSpan="3">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r>
                        <a:rPr lang="fr-FR" sz="1200" b="1" dirty="0" smtClean="0">
                          <a:solidFill>
                            <a:schemeClr val="tx1"/>
                          </a:solidFill>
                          <a:effectLst/>
                          <a:latin typeface="Arial" panose="020B0604020202020204" pitchFamily="34" charset="0"/>
                          <a:ea typeface="Times New Roman"/>
                          <a:cs typeface="Arial" panose="020B0604020202020204" pitchFamily="34" charset="0"/>
                        </a:rPr>
                        <a:t>PRÉPARER SON INTERVENTION</a:t>
                      </a:r>
                    </a:p>
                  </a:txBody>
                  <a:tcPr marL="91446" marR="91446"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93CDDD"/>
                    </a:solidFill>
                  </a:tcPr>
                </a:tc>
                <a:tc hMerge="1">
                  <a:txBody>
                    <a:bodyPr/>
                    <a:lstStyle/>
                    <a:p>
                      <a:pPr algn="l"/>
                      <a:endParaRPr lang="fr-FR" sz="1200" dirty="0" smtClean="0">
                        <a:solidFill>
                          <a:schemeClr val="tx1"/>
                        </a:solidFill>
                        <a:effectLst/>
                        <a:latin typeface="Arial" panose="020B0604020202020204" pitchFamily="34" charset="0"/>
                        <a:ea typeface="Times New Roman"/>
                        <a:cs typeface="Arial" panose="020B0604020202020204" pitchFamily="34" charset="0"/>
                      </a:endParaRPr>
                    </a:p>
                  </a:txBody>
                  <a:tcPr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FFFF00"/>
                    </a:solidFill>
                  </a:tcPr>
                </a:tc>
                <a:tc hMerge="1">
                  <a:txBody>
                    <a:bodyPr/>
                    <a:lstStyle/>
                    <a:p>
                      <a:endParaRPr lang="fr-FR"/>
                    </a:p>
                  </a:txBody>
                  <a:tcPr/>
                </a:tc>
              </a:tr>
              <a:tr h="258028">
                <a:tc vMerge="1">
                  <a:txBody>
                    <a:bodyPr/>
                    <a:lstStyle/>
                    <a:p>
                      <a:endParaRPr lang="fr-FR"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gridSpan="3">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fr-FR" sz="1200" dirty="0" smtClean="0">
                          <a:solidFill>
                            <a:schemeClr val="tx1"/>
                          </a:solidFill>
                          <a:effectLst/>
                          <a:latin typeface="Arial" panose="020B0604020202020204" pitchFamily="34" charset="0"/>
                          <a:ea typeface="Calibri"/>
                          <a:cs typeface="Arial" panose="020B0604020202020204" pitchFamily="34" charset="0"/>
                        </a:rPr>
                        <a:t>Localiser sur le véhicule, les sous-ensembles, les éléments, les fluides</a:t>
                      </a:r>
                      <a:endParaRPr lang="fr-FR" sz="1200" dirty="0">
                        <a:solidFill>
                          <a:schemeClr val="tx1"/>
                        </a:solidFill>
                        <a:effectLst/>
                        <a:latin typeface="Arial" panose="020B0604020202020204" pitchFamily="34" charset="0"/>
                        <a:ea typeface="Calibri"/>
                        <a:cs typeface="Arial" panose="020B0604020202020204" pitchFamily="34" charset="0"/>
                      </a:endParaRPr>
                    </a:p>
                  </a:txBody>
                  <a:tcPr marL="91446" marR="91446"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4BACC6">
                        <a:lumMod val="20000"/>
                        <a:lumOff val="80000"/>
                      </a:srgbClr>
                    </a:solidFill>
                  </a:tcPr>
                </a:tc>
                <a:tc hMerge="1">
                  <a:txBody>
                    <a:bodyPr/>
                    <a:lstStyle/>
                    <a:p>
                      <a:pPr>
                        <a:spcAft>
                          <a:spcPts val="0"/>
                        </a:spcAft>
                      </a:pPr>
                      <a:endParaRPr lang="fr-FR" sz="1200" dirty="0">
                        <a:solidFill>
                          <a:schemeClr val="tx1"/>
                        </a:solidFill>
                        <a:effectLst/>
                        <a:latin typeface="Arial" panose="020B0604020202020204" pitchFamily="34" charset="0"/>
                        <a:ea typeface="Calibri"/>
                        <a:cs typeface="Arial" panose="020B0604020202020204" pitchFamily="34" charset="0"/>
                      </a:endParaRPr>
                    </a:p>
                  </a:txBody>
                  <a:tcPr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FFFF99"/>
                    </a:solidFill>
                  </a:tcPr>
                </a:tc>
                <a:tc hMerge="1">
                  <a:txBody>
                    <a:bodyPr/>
                    <a:lstStyle/>
                    <a:p>
                      <a:endParaRPr lang="fr-FR"/>
                    </a:p>
                  </a:txBody>
                  <a:tcPr/>
                </a:tc>
              </a:tr>
              <a:tr h="258028">
                <a:tc vMerge="1">
                  <a:txBody>
                    <a:bodyPr/>
                    <a:lstStyle/>
                    <a:p>
                      <a:endParaRPr lang="fr-FR"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gridSpan="3">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Bef>
                          <a:spcPts val="300"/>
                        </a:spcBef>
                        <a:spcAft>
                          <a:spcPts val="300"/>
                        </a:spcAft>
                      </a:pPr>
                      <a:r>
                        <a:rPr lang="fr-FR" sz="1200" dirty="0" smtClean="0">
                          <a:solidFill>
                            <a:schemeClr val="tx1"/>
                          </a:solidFill>
                          <a:effectLst/>
                          <a:latin typeface="Arial" panose="020B0604020202020204" pitchFamily="34" charset="0"/>
                          <a:ea typeface="Times New Roman"/>
                          <a:cs typeface="Arial" panose="020B0604020202020204" pitchFamily="34" charset="0"/>
                        </a:rPr>
                        <a:t>Identifier les étapes de l'intervention</a:t>
                      </a:r>
                    </a:p>
                  </a:txBody>
                  <a:tcPr marL="91446" marR="91446"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4BACC6">
                        <a:lumMod val="20000"/>
                        <a:lumOff val="80000"/>
                      </a:srgbClr>
                    </a:solidFill>
                  </a:tcPr>
                </a:tc>
                <a:tc hMerge="1">
                  <a:txBody>
                    <a:bodyPr/>
                    <a:lstStyle/>
                    <a:p>
                      <a:pPr>
                        <a:spcBef>
                          <a:spcPts val="300"/>
                        </a:spcBef>
                        <a:spcAft>
                          <a:spcPts val="300"/>
                        </a:spcAft>
                      </a:pPr>
                      <a:endParaRPr lang="fr-FR" sz="1200" dirty="0" smtClean="0">
                        <a:solidFill>
                          <a:schemeClr val="tx1"/>
                        </a:solidFill>
                        <a:effectLst/>
                        <a:latin typeface="Arial" panose="020B0604020202020204" pitchFamily="34" charset="0"/>
                        <a:ea typeface="Times New Roman"/>
                        <a:cs typeface="Arial" panose="020B0604020202020204" pitchFamily="34" charset="0"/>
                      </a:endParaRPr>
                    </a:p>
                  </a:txBody>
                  <a:tcPr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FFFF99"/>
                    </a:solidFill>
                  </a:tcPr>
                </a:tc>
                <a:tc hMerge="1">
                  <a:txBody>
                    <a:bodyPr/>
                    <a:lstStyle/>
                    <a:p>
                      <a:endParaRPr lang="fr-FR"/>
                    </a:p>
                  </a:txBody>
                  <a:tcPr/>
                </a:tc>
              </a:tr>
              <a:tr h="258028">
                <a:tc vMerge="1">
                  <a:txBody>
                    <a:bodyPr/>
                    <a:lstStyle/>
                    <a:p>
                      <a:pPr algn="ctr">
                        <a:spcAft>
                          <a:spcPts val="0"/>
                        </a:spcAft>
                      </a:pPr>
                      <a:endParaRPr lang="fr-FR" sz="1600" b="1" dirty="0" smtClean="0">
                        <a:solidFill>
                          <a:srgbClr val="000000"/>
                        </a:solidFill>
                        <a:effectLst/>
                        <a:latin typeface="Arial"/>
                        <a:ea typeface="Times New Roman"/>
                        <a:cs typeface="Times New Roman"/>
                      </a:endParaRPr>
                    </a:p>
                  </a:txBody>
                  <a:tcPr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FFFF00"/>
                    </a:solidFill>
                  </a:tcPr>
                </a:tc>
                <a:tc gridSpan="2">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spcBef>
                          <a:spcPts val="300"/>
                        </a:spcBef>
                        <a:spcAft>
                          <a:spcPts val="300"/>
                        </a:spcAft>
                      </a:pPr>
                      <a:r>
                        <a:rPr lang="fr-FR" sz="1200" dirty="0" smtClean="0">
                          <a:solidFill>
                            <a:schemeClr val="tx1"/>
                          </a:solidFill>
                          <a:effectLst/>
                          <a:latin typeface="Arial" panose="020B0604020202020204" pitchFamily="34" charset="0"/>
                          <a:ea typeface="Times New Roman"/>
                          <a:cs typeface="Arial" panose="020B0604020202020204" pitchFamily="34" charset="0"/>
                        </a:rPr>
                        <a:t>Choisir les équipements, les outillages</a:t>
                      </a:r>
                      <a:endParaRPr lang="fr-FR" sz="1200" dirty="0">
                        <a:solidFill>
                          <a:schemeClr val="tx1"/>
                        </a:solidFill>
                        <a:effectLst/>
                        <a:latin typeface="Arial" panose="020B0604020202020204" pitchFamily="34" charset="0"/>
                        <a:ea typeface="Times New Roman"/>
                        <a:cs typeface="Arial" panose="020B0604020202020204" pitchFamily="34" charset="0"/>
                      </a:endParaRPr>
                    </a:p>
                  </a:txBody>
                  <a:tcPr marL="91446" marR="91446"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4BACC6">
                        <a:lumMod val="20000"/>
                        <a:lumOff val="80000"/>
                      </a:srgbClr>
                    </a:solidFill>
                  </a:tcPr>
                </a:tc>
                <a:tc hMerge="1">
                  <a:txBody>
                    <a:bodyPr/>
                    <a:lstStyle/>
                    <a:p>
                      <a:pPr>
                        <a:spcBef>
                          <a:spcPts val="300"/>
                        </a:spcBef>
                        <a:spcAft>
                          <a:spcPts val="300"/>
                        </a:spcAft>
                      </a:pPr>
                      <a:endParaRPr lang="fr-FR" sz="1200" dirty="0">
                        <a:solidFill>
                          <a:schemeClr val="tx1"/>
                        </a:solidFill>
                        <a:effectLst/>
                        <a:latin typeface="Arial" panose="020B0604020202020204" pitchFamily="34" charset="0"/>
                        <a:ea typeface="Times New Roman"/>
                        <a:cs typeface="Arial" panose="020B0604020202020204" pitchFamily="34" charset="0"/>
                      </a:endParaRPr>
                    </a:p>
                  </a:txBody>
                  <a:tcPr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FFFF99"/>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r>
                        <a:rPr lang="fr-FR" sz="1200" dirty="0" smtClean="0">
                          <a:latin typeface="Arial" panose="020B0604020202020204" pitchFamily="34" charset="0"/>
                          <a:cs typeface="Arial" panose="020B0604020202020204" pitchFamily="34" charset="0"/>
                        </a:rPr>
                        <a:t>Choisir son poste de travail, les équipements, les outillages</a:t>
                      </a:r>
                    </a:p>
                  </a:txBody>
                  <a:tcPr marL="91446" marR="91446"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4BACC6">
                        <a:lumMod val="20000"/>
                        <a:lumOff val="80000"/>
                      </a:srgbClr>
                    </a:solidFill>
                  </a:tcPr>
                </a:tc>
              </a:tr>
              <a:tr h="258028">
                <a:tc vMerge="1">
                  <a:txBody>
                    <a:bodyPr/>
                    <a:lstStyle/>
                    <a:p>
                      <a:pPr algn="ctr">
                        <a:spcAft>
                          <a:spcPts val="0"/>
                        </a:spcAft>
                      </a:pPr>
                      <a:endParaRPr lang="fr-FR" sz="1600" b="1" dirty="0" smtClean="0">
                        <a:solidFill>
                          <a:srgbClr val="000000"/>
                        </a:solidFill>
                        <a:effectLst/>
                        <a:latin typeface="Arial"/>
                        <a:ea typeface="Times New Roman"/>
                        <a:cs typeface="Times New Roman"/>
                      </a:endParaRPr>
                    </a:p>
                  </a:txBody>
                  <a:tcPr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FFFF00"/>
                    </a:solidFill>
                  </a:tcPr>
                </a:tc>
                <a:tc gridSpan="3">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Bef>
                          <a:spcPts val="300"/>
                        </a:spcBef>
                        <a:spcAft>
                          <a:spcPts val="300"/>
                        </a:spcAft>
                      </a:pPr>
                      <a:r>
                        <a:rPr lang="fr-FR" sz="1200" dirty="0" smtClean="0">
                          <a:solidFill>
                            <a:schemeClr val="tx1"/>
                          </a:solidFill>
                          <a:effectLst/>
                          <a:latin typeface="Arial" panose="020B0604020202020204" pitchFamily="34" charset="0"/>
                          <a:ea typeface="Times New Roman"/>
                          <a:cs typeface="Arial" panose="020B0604020202020204" pitchFamily="34" charset="0"/>
                        </a:rPr>
                        <a:t>Collecter les pièces, les produits</a:t>
                      </a:r>
                    </a:p>
                  </a:txBody>
                  <a:tcPr marL="91446" marR="91446"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4BACC6">
                        <a:lumMod val="20000"/>
                        <a:lumOff val="80000"/>
                      </a:srgbClr>
                    </a:solidFill>
                  </a:tcPr>
                </a:tc>
                <a:tc hMerge="1">
                  <a:txBody>
                    <a:bodyPr/>
                    <a:lstStyle/>
                    <a:p>
                      <a:pPr>
                        <a:spcBef>
                          <a:spcPts val="300"/>
                        </a:spcBef>
                        <a:spcAft>
                          <a:spcPts val="300"/>
                        </a:spcAft>
                      </a:pPr>
                      <a:endParaRPr lang="fr-FR" sz="1200" dirty="0" smtClean="0">
                        <a:solidFill>
                          <a:schemeClr val="tx1"/>
                        </a:solidFill>
                        <a:effectLst/>
                        <a:latin typeface="Arial" panose="020B0604020202020204" pitchFamily="34" charset="0"/>
                        <a:ea typeface="Times New Roman"/>
                        <a:cs typeface="Arial" panose="020B0604020202020204" pitchFamily="34" charset="0"/>
                      </a:endParaRPr>
                    </a:p>
                  </a:txBody>
                  <a:tcPr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FFFF99"/>
                    </a:solidFill>
                  </a:tcPr>
                </a:tc>
                <a:tc hMerge="1">
                  <a:txBody>
                    <a:bodyPr/>
                    <a:lstStyle/>
                    <a:p>
                      <a:endParaRPr lang="fr-FR"/>
                    </a:p>
                  </a:txBody>
                  <a:tcPr/>
                </a:tc>
              </a:tr>
              <a:tr h="258028">
                <a:tc rowSpan="6">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fr-FR" sz="1400" b="1" dirty="0" smtClean="0">
                          <a:solidFill>
                            <a:srgbClr val="000000"/>
                          </a:solidFill>
                          <a:effectLst/>
                          <a:latin typeface="Arial"/>
                          <a:ea typeface="Times New Roman"/>
                          <a:cs typeface="Times New Roman"/>
                        </a:rPr>
                        <a:t>C2.2</a:t>
                      </a:r>
                    </a:p>
                  </a:txBody>
                  <a:tcPr marL="91446" marR="91446"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4BACC6">
                        <a:lumMod val="60000"/>
                        <a:lumOff val="40000"/>
                      </a:srgbClr>
                    </a:solidFill>
                  </a:tcPr>
                </a:tc>
                <a:tc gridSpan="2">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Bef>
                          <a:spcPts val="300"/>
                        </a:spcBef>
                        <a:spcAft>
                          <a:spcPts val="300"/>
                        </a:spcAft>
                      </a:pPr>
                      <a:r>
                        <a:rPr lang="fr-FR" sz="1200" b="1" dirty="0" smtClean="0">
                          <a:solidFill>
                            <a:schemeClr val="tx1"/>
                          </a:solidFill>
                          <a:effectLst/>
                          <a:latin typeface="Arial" panose="020B0604020202020204" pitchFamily="34" charset="0"/>
                          <a:ea typeface="Times New Roman"/>
                          <a:cs typeface="Arial" panose="020B0604020202020204" pitchFamily="34" charset="0"/>
                        </a:rPr>
                        <a:t>PARTICIPER</a:t>
                      </a:r>
                      <a:r>
                        <a:rPr lang="fr-FR" sz="1200" b="1" baseline="0" dirty="0" smtClean="0">
                          <a:solidFill>
                            <a:schemeClr val="tx1"/>
                          </a:solidFill>
                          <a:effectLst/>
                          <a:latin typeface="Arial" panose="020B0604020202020204" pitchFamily="34" charset="0"/>
                          <a:ea typeface="Times New Roman"/>
                          <a:cs typeface="Arial" panose="020B0604020202020204" pitchFamily="34" charset="0"/>
                        </a:rPr>
                        <a:t> AU DIAGNOSTIC</a:t>
                      </a:r>
                      <a:endParaRPr lang="fr-FR" sz="1200" b="1" dirty="0">
                        <a:solidFill>
                          <a:schemeClr val="tx1"/>
                        </a:solidFill>
                        <a:effectLst/>
                        <a:latin typeface="Arial" panose="020B0604020202020204" pitchFamily="34" charset="0"/>
                        <a:ea typeface="Times New Roman"/>
                        <a:cs typeface="Arial" panose="020B0604020202020204" pitchFamily="34" charset="0"/>
                      </a:endParaRPr>
                    </a:p>
                  </a:txBody>
                  <a:tcPr marL="91446" marR="91446"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93CDDD"/>
                    </a:solidFill>
                  </a:tcPr>
                </a:tc>
                <a:tc hMerge="1">
                  <a:txBody>
                    <a:bodyPr/>
                    <a:lstStyle/>
                    <a:p>
                      <a:pPr>
                        <a:spcBef>
                          <a:spcPts val="300"/>
                        </a:spcBef>
                        <a:spcAft>
                          <a:spcPts val="300"/>
                        </a:spcAft>
                      </a:pPr>
                      <a:endParaRPr lang="fr-FR" sz="1200" dirty="0">
                        <a:solidFill>
                          <a:schemeClr val="tx1"/>
                        </a:solidFill>
                        <a:effectLst/>
                        <a:latin typeface="Arial" panose="020B0604020202020204" pitchFamily="34" charset="0"/>
                        <a:ea typeface="Times New Roman"/>
                        <a:cs typeface="Arial" panose="020B0604020202020204" pitchFamily="34" charset="0"/>
                      </a:endParaRPr>
                    </a:p>
                  </a:txBody>
                  <a:tcPr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FFFF00"/>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r>
                        <a:rPr lang="fr-FR" sz="1200" b="1" dirty="0" smtClean="0">
                          <a:latin typeface="Arial" panose="020B0604020202020204" pitchFamily="34" charset="0"/>
                          <a:cs typeface="Arial" panose="020B0604020202020204" pitchFamily="34" charset="0"/>
                        </a:rPr>
                        <a:t>DIAGNOSTIQUER</a:t>
                      </a:r>
                      <a:r>
                        <a:rPr lang="fr-FR" sz="1200" b="1" baseline="0" dirty="0" smtClean="0">
                          <a:latin typeface="Arial" panose="020B0604020202020204" pitchFamily="34" charset="0"/>
                          <a:cs typeface="Arial" panose="020B0604020202020204" pitchFamily="34" charset="0"/>
                        </a:rPr>
                        <a:t> UN DYSFONCTIONNEMENT MÉCANIQUE</a:t>
                      </a:r>
                      <a:endParaRPr lang="fr-FR" sz="1200" b="1" dirty="0">
                        <a:latin typeface="Arial" panose="020B0604020202020204" pitchFamily="34" charset="0"/>
                        <a:cs typeface="Arial" panose="020B0604020202020204" pitchFamily="34" charset="0"/>
                      </a:endParaRPr>
                    </a:p>
                  </a:txBody>
                  <a:tcPr marL="91446" marR="91446"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93CDDD"/>
                    </a:solidFill>
                  </a:tcPr>
                </a:tc>
              </a:tr>
              <a:tr h="430046">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fr-FR" sz="1600" b="1" dirty="0" smtClean="0">
                        <a:effectLst/>
                        <a:latin typeface="Arial"/>
                        <a:ea typeface="Times New Roman"/>
                        <a:cs typeface="Times New Roman"/>
                      </a:endParaRPr>
                    </a:p>
                  </a:txBody>
                  <a:tcPr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accent3">
                        <a:lumMod val="60000"/>
                        <a:lumOff val="40000"/>
                      </a:schemeClr>
                    </a:solidFill>
                  </a:tcPr>
                </a:tc>
                <a:tc gridSpan="3">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b="0" dirty="0" smtClean="0">
                          <a:solidFill>
                            <a:srgbClr val="000099"/>
                          </a:solidFill>
                          <a:effectLst/>
                          <a:latin typeface="Arial" panose="020B0604020202020204" pitchFamily="34" charset="0"/>
                          <a:ea typeface="Times New Roman"/>
                          <a:cs typeface="Arial" panose="020B0604020202020204" pitchFamily="34" charset="0"/>
                        </a:rPr>
                        <a:t>Constater un dysfonctionnement, une anomalie</a:t>
                      </a:r>
                    </a:p>
                  </a:txBody>
                  <a:tcPr marL="91446" marR="91446"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DBEEF4"/>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sz="1200" b="0" dirty="0" smtClean="0">
                        <a:solidFill>
                          <a:schemeClr val="tx1"/>
                        </a:solidFill>
                        <a:effectLst/>
                        <a:latin typeface="Arial" panose="020B0604020202020204" pitchFamily="34" charset="0"/>
                        <a:ea typeface="Times New Roman"/>
                        <a:cs typeface="Arial" panose="020B0604020202020204" pitchFamily="34" charset="0"/>
                      </a:endParaRPr>
                    </a:p>
                  </a:txBody>
                  <a:tcPr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FFFF99"/>
                    </a:solidFill>
                  </a:tcPr>
                </a:tc>
                <a:tc hMerge="1">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sz="1200" kern="1200" dirty="0" smtClean="0">
                        <a:solidFill>
                          <a:srgbClr val="FF0000"/>
                        </a:solidFill>
                        <a:latin typeface="Arial" panose="020B0604020202020204" pitchFamily="34" charset="0"/>
                        <a:ea typeface=""/>
                        <a:cs typeface="Arial" panose="020B0604020202020204" pitchFamily="34" charset="0"/>
                      </a:endParaRPr>
                    </a:p>
                  </a:txBody>
                  <a:tcPr marL="91446" marR="91446"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DBEEF4"/>
                    </a:solidFill>
                  </a:tcPr>
                </a:tc>
              </a:tr>
              <a:tr h="430046">
                <a:tc vMerge="1">
                  <a:txBody>
                    <a:bodyPr/>
                    <a:lstStyle/>
                    <a:p>
                      <a:endParaRPr lang="fr-FR" sz="1400"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gridSpan="2">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0" kern="1200" dirty="0" smtClean="0">
                          <a:solidFill>
                            <a:schemeClr val="tx1"/>
                          </a:solidFill>
                          <a:effectLst/>
                          <a:latin typeface="Arial" panose="020B0604020202020204" pitchFamily="34" charset="0"/>
                          <a:ea typeface="Times New Roman"/>
                          <a:cs typeface="Arial" panose="020B0604020202020204" pitchFamily="34" charset="0"/>
                        </a:rPr>
                        <a:t>Comparer les résultats des mesures, contrôles et essais avec les valeurs attendues</a:t>
                      </a:r>
                    </a:p>
                  </a:txBody>
                  <a:tcPr marL="91446" marR="91446"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DBEEF4"/>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sz="1200" b="0" kern="1200" dirty="0" smtClean="0">
                        <a:solidFill>
                          <a:schemeClr val="tx1"/>
                        </a:solidFill>
                        <a:effectLst/>
                        <a:latin typeface="Arial" panose="020B0604020202020204" pitchFamily="34" charset="0"/>
                        <a:ea typeface="Times New Roman"/>
                        <a:cs typeface="Arial" panose="020B0604020202020204" pitchFamily="34" charset="0"/>
                      </a:endParaRPr>
                    </a:p>
                  </a:txBody>
                  <a:tcPr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FFFF99"/>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0" kern="1200" dirty="0" smtClean="0">
                          <a:solidFill>
                            <a:schemeClr val="tx1"/>
                          </a:solidFill>
                          <a:effectLst/>
                          <a:latin typeface="Arial" panose="020B0604020202020204" pitchFamily="34" charset="0"/>
                          <a:ea typeface="Times New Roman"/>
                          <a:cs typeface="Arial" panose="020B0604020202020204" pitchFamily="34" charset="0"/>
                        </a:rPr>
                        <a:t>Émettre des hypothèses</a:t>
                      </a:r>
                    </a:p>
                  </a:txBody>
                  <a:tcPr marL="91446" marR="91446"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DBEEF4"/>
                    </a:solidFill>
                  </a:tcPr>
                </a:tc>
              </a:tr>
              <a:tr h="258028">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fr-FR" sz="1600" b="1" dirty="0" smtClean="0">
                        <a:effectLst/>
                        <a:latin typeface="Arial"/>
                        <a:ea typeface="Times New Roman"/>
                        <a:cs typeface="Times New Roman"/>
                      </a:endParaRPr>
                    </a:p>
                  </a:txBody>
                  <a:tcPr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accent6">
                        <a:lumMod val="60000"/>
                        <a:lumOff val="40000"/>
                      </a:schemeClr>
                    </a:solidFill>
                  </a:tcPr>
                </a:tc>
                <a:tc gridSpan="3">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algn="ctr" defTabSz="914400" rtl="0" eaLnBrk="1" latinLnBrk="0" hangingPunct="1">
                        <a:spcAft>
                          <a:spcPts val="0"/>
                        </a:spcAft>
                      </a:pPr>
                      <a:r>
                        <a:rPr lang="fr-FR" sz="1200" b="0" kern="1200" dirty="0" smtClean="0">
                          <a:solidFill>
                            <a:schemeClr val="tx1"/>
                          </a:solidFill>
                          <a:effectLst/>
                          <a:latin typeface="Arial" panose="020B0604020202020204" pitchFamily="34" charset="0"/>
                          <a:ea typeface="Times New Roman"/>
                          <a:cs typeface="Arial" panose="020B0604020202020204" pitchFamily="34" charset="0"/>
                        </a:rPr>
                        <a:t>Identifier les éléments, les sous-ensembles ou fluides défectueux </a:t>
                      </a:r>
                    </a:p>
                  </a:txBody>
                  <a:tcPr marL="91446" marR="91446"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DBEEF4"/>
                    </a:solidFill>
                  </a:tcPr>
                </a:tc>
                <a:tc hMerge="1">
                  <a:txBody>
                    <a:bodyPr/>
                    <a:lstStyle/>
                    <a:p>
                      <a:pPr algn="l">
                        <a:spcAft>
                          <a:spcPts val="0"/>
                        </a:spcAft>
                      </a:pPr>
                      <a:endParaRPr lang="fr-FR" sz="1200" b="0" kern="1200" dirty="0" smtClean="0">
                        <a:solidFill>
                          <a:schemeClr val="tx1"/>
                        </a:solidFill>
                        <a:effectLst/>
                        <a:latin typeface="Arial" panose="020B0604020202020204" pitchFamily="34" charset="0"/>
                        <a:ea typeface="Times New Roman"/>
                        <a:cs typeface="Arial" panose="020B0604020202020204" pitchFamily="34" charset="0"/>
                      </a:endParaRPr>
                    </a:p>
                  </a:txBody>
                  <a:tcPr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FFFF99"/>
                    </a:solidFill>
                  </a:tcPr>
                </a:tc>
                <a:tc hMerge="1">
                  <a:txBody>
                    <a:bodyPr/>
                    <a:lstStyle/>
                    <a:p>
                      <a:pPr marL="0" algn="l" defTabSz="914400" rtl="0" eaLnBrk="1" latinLnBrk="0" hangingPunct="1">
                        <a:spcAft>
                          <a:spcPts val="0"/>
                        </a:spcAft>
                      </a:pPr>
                      <a:endParaRPr lang="fr-FR" sz="1200" b="0" kern="1200" dirty="0" smtClean="0">
                        <a:solidFill>
                          <a:schemeClr val="tx1"/>
                        </a:solidFill>
                        <a:effectLst/>
                        <a:latin typeface="Arial" panose="020B0604020202020204" pitchFamily="34" charset="0"/>
                        <a:ea typeface="Times New Roman"/>
                        <a:cs typeface="Arial" panose="020B0604020202020204" pitchFamily="34" charset="0"/>
                      </a:endParaRPr>
                    </a:p>
                  </a:txBody>
                  <a:tcPr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FFFF99"/>
                    </a:solidFill>
                  </a:tcPr>
                </a:tc>
              </a:tr>
              <a:tr h="258028">
                <a:tc vMerge="1">
                  <a:txBody>
                    <a:bodyPr/>
                    <a:lstStyle/>
                    <a:p>
                      <a:pPr algn="ctr">
                        <a:spcAft>
                          <a:spcPts val="0"/>
                        </a:spcAft>
                      </a:pPr>
                      <a:endParaRPr lang="fr-FR" sz="1200" b="1" dirty="0" smtClean="0">
                        <a:solidFill>
                          <a:srgbClr val="000000"/>
                        </a:solidFill>
                        <a:effectLst/>
                        <a:latin typeface="Arial"/>
                        <a:ea typeface="Times New Roman"/>
                        <a:cs typeface="Times New Roman"/>
                      </a:endParaRPr>
                    </a:p>
                  </a:txBody>
                  <a:tcPr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FFFF00"/>
                    </a:solidFill>
                  </a:tcPr>
                </a:tc>
                <a:tc rowSpan="8" gridSpan="2">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endParaRPr lang="fr-FR" sz="1200" b="0" kern="1200" dirty="0" smtClean="0">
                        <a:solidFill>
                          <a:srgbClr val="FF0000"/>
                        </a:solidFill>
                        <a:effectLst/>
                        <a:latin typeface="Arial" panose="020B0604020202020204" pitchFamily="34" charset="0"/>
                        <a:ea typeface="Times New Roman"/>
                        <a:cs typeface="Arial" panose="020B0604020202020204" pitchFamily="34" charset="0"/>
                      </a:endParaRPr>
                    </a:p>
                  </a:txBody>
                  <a:tcPr marL="91446" marR="91446"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rowSpan="8" hMerge="1">
                  <a:txBody>
                    <a:bodyPr/>
                    <a:lstStyle/>
                    <a:p>
                      <a:pPr algn="l">
                        <a:spcAft>
                          <a:spcPts val="0"/>
                        </a:spcAft>
                      </a:pPr>
                      <a:endParaRPr lang="fr-FR" sz="1200" b="0" kern="1200" dirty="0" smtClean="0">
                        <a:solidFill>
                          <a:schemeClr val="tx1"/>
                        </a:solidFill>
                        <a:effectLst/>
                        <a:latin typeface="Arial" panose="020B0604020202020204" pitchFamily="34" charset="0"/>
                        <a:ea typeface="Times New Roman"/>
                        <a:cs typeface="Arial" panose="020B0604020202020204" pitchFamily="34" charset="0"/>
                      </a:endParaRPr>
                    </a:p>
                  </a:txBody>
                  <a:tcPr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FFFF99"/>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a:spcAft>
                          <a:spcPts val="0"/>
                        </a:spcAft>
                      </a:pPr>
                      <a:r>
                        <a:rPr lang="fr-FR" sz="1200" b="0" kern="1200" dirty="0" smtClean="0">
                          <a:solidFill>
                            <a:schemeClr val="tx1"/>
                          </a:solidFill>
                          <a:effectLst/>
                          <a:latin typeface="Arial" panose="020B0604020202020204" pitchFamily="34" charset="0"/>
                          <a:ea typeface="Times New Roman"/>
                          <a:cs typeface="Arial" panose="020B0604020202020204" pitchFamily="34" charset="0"/>
                        </a:rPr>
                        <a:t>Choisir les essais, les contrôles et les mesures</a:t>
                      </a:r>
                    </a:p>
                  </a:txBody>
                  <a:tcPr marL="91446" marR="91446"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DBEEF4"/>
                    </a:solidFill>
                  </a:tcPr>
                </a:tc>
              </a:tr>
              <a:tr h="258028">
                <a:tc vMerge="1">
                  <a:txBody>
                    <a:bodyPr/>
                    <a:lstStyle/>
                    <a:p>
                      <a:pPr algn="ctr">
                        <a:spcAft>
                          <a:spcPts val="0"/>
                        </a:spcAft>
                      </a:pPr>
                      <a:endParaRPr lang="fr-FR" sz="1200" b="1" dirty="0" smtClean="0">
                        <a:solidFill>
                          <a:srgbClr val="000000"/>
                        </a:solidFill>
                        <a:effectLst/>
                        <a:latin typeface="Arial"/>
                        <a:ea typeface="Times New Roman"/>
                        <a:cs typeface="Times New Roman"/>
                      </a:endParaRPr>
                    </a:p>
                  </a:txBody>
                  <a:tcPr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FFFF00"/>
                    </a:solidFill>
                  </a:tcPr>
                </a:tc>
                <a:tc gridSpan="2" vMerge="1">
                  <a:txBody>
                    <a:bodyPr/>
                    <a:lstStyle/>
                    <a:p>
                      <a:pPr marL="0" algn="l" defTabSz="914400" rtl="0" eaLnBrk="1" latinLnBrk="0" hangingPunct="1">
                        <a:spcAft>
                          <a:spcPts val="0"/>
                        </a:spcAft>
                      </a:pPr>
                      <a:endParaRPr lang="fr-FR" sz="1200" b="0" kern="1200" dirty="0">
                        <a:solidFill>
                          <a:schemeClr val="tx1"/>
                        </a:solidFill>
                        <a:effectLst/>
                        <a:latin typeface="Arial" panose="020B0604020202020204" pitchFamily="34" charset="0"/>
                        <a:ea typeface="Times New Roman"/>
                        <a:cs typeface="Arial" panose="020B0604020202020204" pitchFamily="34" charset="0"/>
                      </a:endParaRPr>
                    </a:p>
                  </a:txBody>
                  <a:tcPr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FFFF99"/>
                    </a:solidFill>
                  </a:tcPr>
                </a:tc>
                <a:tc hMerge="1" vMerge="1">
                  <a:txBody>
                    <a:bodyPr/>
                    <a:lstStyle/>
                    <a:p>
                      <a:pPr algn="l">
                        <a:spcAft>
                          <a:spcPts val="0"/>
                        </a:spcAft>
                      </a:pPr>
                      <a:endParaRPr lang="fr-FR" sz="1200" b="0" kern="1200" dirty="0">
                        <a:solidFill>
                          <a:schemeClr val="tx1"/>
                        </a:solidFill>
                        <a:effectLst/>
                        <a:latin typeface="Arial" panose="020B0604020202020204" pitchFamily="34" charset="0"/>
                        <a:ea typeface="Times New Roman"/>
                        <a:cs typeface="Arial" panose="020B0604020202020204" pitchFamily="34" charset="0"/>
                      </a:endParaRPr>
                    </a:p>
                  </a:txBody>
                  <a:tcPr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FFFF99"/>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a:spcAft>
                          <a:spcPts val="0"/>
                        </a:spcAft>
                      </a:pPr>
                      <a:r>
                        <a:rPr lang="fr-FR" sz="1200" b="0" kern="1200" dirty="0" smtClean="0">
                          <a:solidFill>
                            <a:schemeClr val="tx1"/>
                          </a:solidFill>
                          <a:effectLst/>
                          <a:latin typeface="Arial" panose="020B0604020202020204" pitchFamily="34" charset="0"/>
                          <a:ea typeface="Times New Roman"/>
                          <a:cs typeface="Arial" panose="020B0604020202020204" pitchFamily="34" charset="0"/>
                        </a:rPr>
                        <a:t>Proposer une remise en conformité</a:t>
                      </a:r>
                    </a:p>
                  </a:txBody>
                  <a:tcPr marL="91446" marR="91446"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DBEEF4"/>
                    </a:solidFill>
                  </a:tcPr>
                </a:tc>
              </a:tr>
              <a:tr h="286697">
                <a:tc rowSpan="6">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fr-FR" sz="1400" b="1" dirty="0" smtClean="0">
                          <a:solidFill>
                            <a:srgbClr val="000000"/>
                          </a:solidFill>
                          <a:effectLst/>
                          <a:latin typeface="Arial"/>
                          <a:ea typeface="Times New Roman"/>
                          <a:cs typeface="Times New Roman"/>
                        </a:rPr>
                        <a:t>C2.3</a:t>
                      </a:r>
                    </a:p>
                  </a:txBody>
                  <a:tcPr marL="91446" marR="91446"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4BACC6">
                        <a:lumMod val="60000"/>
                        <a:lumOff val="40000"/>
                      </a:srgbClr>
                    </a:solidFill>
                  </a:tcPr>
                </a:tc>
                <a:tc gridSpan="2" vMerge="1">
                  <a:txBody>
                    <a:bodyPr/>
                    <a:lstStyle/>
                    <a:p>
                      <a:pPr algn="r"/>
                      <a:endParaRPr lang="fr-FR" sz="1400" dirty="0" smtClean="0"/>
                    </a:p>
                  </a:txBody>
                  <a:tcPr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FFFFFF"/>
                    </a:solidFill>
                  </a:tcPr>
                </a:tc>
                <a:tc hMerge="1" vMerge="1">
                  <a:txBody>
                    <a:bodyPr/>
                    <a:lstStyle/>
                    <a:p>
                      <a:endParaRPr lang="fr-FR" sz="1200" dirty="0"/>
                    </a:p>
                  </a:txBody>
                  <a:tcPr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FFFF00"/>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b="1" dirty="0" smtClean="0">
                          <a:latin typeface="Arial" panose="020B0604020202020204" pitchFamily="34" charset="0"/>
                          <a:cs typeface="Arial" panose="020B0604020202020204" pitchFamily="34" charset="0"/>
                        </a:rPr>
                        <a:t>EFFECTUER</a:t>
                      </a:r>
                      <a:r>
                        <a:rPr lang="fr-FR" sz="1400" b="1" dirty="0" smtClean="0"/>
                        <a:t> LE  DIAGNOSTIC D'UN SYSTÈME  PILOTÉ</a:t>
                      </a:r>
                    </a:p>
                  </a:txBody>
                  <a:tcPr marL="91446" marR="91446"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93CDDD"/>
                    </a:solidFill>
                  </a:tcPr>
                </a:tc>
              </a:tr>
              <a:tr h="258028">
                <a:tc vMerge="1">
                  <a:txBody>
                    <a:bodyPr/>
                    <a:lstStyle/>
                    <a:p>
                      <a:pPr algn="ctr">
                        <a:spcAft>
                          <a:spcPts val="0"/>
                        </a:spcAft>
                      </a:pPr>
                      <a:endParaRPr lang="fr-FR" sz="1600" b="1" dirty="0" smtClean="0">
                        <a:solidFill>
                          <a:srgbClr val="000000"/>
                        </a:solidFill>
                        <a:effectLst/>
                        <a:latin typeface="Arial"/>
                        <a:ea typeface="Times New Roman"/>
                        <a:cs typeface="Times New Roman"/>
                      </a:endParaRPr>
                    </a:p>
                  </a:txBody>
                  <a:tcPr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FFFF00"/>
                    </a:solidFill>
                  </a:tcPr>
                </a:tc>
                <a:tc gridSpan="2" vMerge="1">
                  <a:txBody>
                    <a:bodyPr/>
                    <a:lstStyle/>
                    <a:p>
                      <a:endParaRPr lang="fr-FR" sz="120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FFFFFF"/>
                    </a:solidFill>
                  </a:tcPr>
                </a:tc>
                <a:tc hMerge="1" vMerge="1">
                  <a:txBody>
                    <a:bodyPr/>
                    <a:lstStyle/>
                    <a:p>
                      <a:endParaRPr lang="fr-FR" sz="1200" dirty="0"/>
                    </a:p>
                  </a:txBody>
                  <a:tcPr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FFFF99"/>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r>
                        <a:rPr lang="fr-FR" sz="1200" kern="1200" dirty="0" smtClean="0">
                          <a:solidFill>
                            <a:schemeClr val="tx1"/>
                          </a:solidFill>
                          <a:latin typeface="Arial" panose="020B0604020202020204" pitchFamily="34" charset="0"/>
                          <a:ea typeface="+mn-ea"/>
                          <a:cs typeface="Arial" panose="020B0604020202020204" pitchFamily="34" charset="0"/>
                        </a:rPr>
                        <a:t>Constater un dysfonctionnement, une mauvaise utilisation</a:t>
                      </a:r>
                    </a:p>
                  </a:txBody>
                  <a:tcPr marL="91446" marR="91446"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DBEEF4"/>
                    </a:solidFill>
                  </a:tcPr>
                </a:tc>
              </a:tr>
              <a:tr h="258028">
                <a:tc vMerge="1">
                  <a:txBody>
                    <a:bodyPr/>
                    <a:lstStyle/>
                    <a:p>
                      <a:pPr algn="ctr">
                        <a:spcAft>
                          <a:spcPts val="0"/>
                        </a:spcAft>
                      </a:pPr>
                      <a:endParaRPr lang="fr-FR" sz="1600" b="1" dirty="0" smtClean="0">
                        <a:solidFill>
                          <a:srgbClr val="000000"/>
                        </a:solidFill>
                        <a:effectLst/>
                        <a:latin typeface="Arial"/>
                        <a:ea typeface="Times New Roman"/>
                        <a:cs typeface="Times New Roman"/>
                      </a:endParaRPr>
                    </a:p>
                  </a:txBody>
                  <a:tcPr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FFFF00"/>
                    </a:solidFill>
                  </a:tcPr>
                </a:tc>
                <a:tc gridSpan="2" vMerge="1">
                  <a:txBody>
                    <a:bodyPr/>
                    <a:lstStyle/>
                    <a:p>
                      <a:endParaRPr lang="fr-FR" sz="120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FFFF99"/>
                    </a:solidFill>
                  </a:tcPr>
                </a:tc>
                <a:tc hMerge="1" vMerge="1">
                  <a:txBody>
                    <a:bodyPr/>
                    <a:lstStyle/>
                    <a:p>
                      <a:endParaRPr lang="fr-FR" sz="1200" dirty="0"/>
                    </a:p>
                  </a:txBody>
                  <a:tcPr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FFFF99"/>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r>
                        <a:rPr lang="fr-FR" sz="1200" kern="1200" dirty="0" smtClean="0">
                          <a:solidFill>
                            <a:schemeClr val="tx1"/>
                          </a:solidFill>
                          <a:latin typeface="Arial" panose="020B0604020202020204" pitchFamily="34" charset="0"/>
                          <a:ea typeface="+mn-ea"/>
                          <a:cs typeface="Arial" panose="020B0604020202020204" pitchFamily="34" charset="0"/>
                        </a:rPr>
                        <a:t>Analyser le relevé des défauts issu de l’outil d’aide au diagnostic</a:t>
                      </a:r>
                    </a:p>
                  </a:txBody>
                  <a:tcPr marL="91446" marR="91446"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DBEEF4"/>
                    </a:solidFill>
                  </a:tcPr>
                </a:tc>
              </a:tr>
              <a:tr h="258028">
                <a:tc vMerge="1">
                  <a:txBody>
                    <a:bodyPr/>
                    <a:lstStyle/>
                    <a:p>
                      <a:pPr algn="ctr">
                        <a:spcAft>
                          <a:spcPts val="0"/>
                        </a:spcAft>
                      </a:pPr>
                      <a:endParaRPr lang="fr-FR" sz="1600" b="1" dirty="0" smtClean="0">
                        <a:solidFill>
                          <a:srgbClr val="000000"/>
                        </a:solidFill>
                        <a:effectLst/>
                        <a:latin typeface="Arial"/>
                        <a:ea typeface="Times New Roman"/>
                        <a:cs typeface="Times New Roman"/>
                      </a:endParaRPr>
                    </a:p>
                  </a:txBody>
                  <a:tcPr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FFFF00"/>
                    </a:solidFill>
                  </a:tcPr>
                </a:tc>
                <a:tc gridSpan="2" vMerge="1">
                  <a:txBody>
                    <a:bodyPr/>
                    <a:lstStyle/>
                    <a:p>
                      <a:endParaRPr lang="fr-FR" sz="120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FFFF99"/>
                    </a:solidFill>
                  </a:tcPr>
                </a:tc>
                <a:tc hMerge="1" vMerge="1">
                  <a:txBody>
                    <a:bodyPr/>
                    <a:lstStyle/>
                    <a:p>
                      <a:endParaRPr lang="fr-FR" sz="1200"/>
                    </a:p>
                  </a:txBody>
                  <a:tcPr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FFFF99"/>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r>
                        <a:rPr lang="fr-FR" sz="1200" kern="1200" dirty="0" smtClean="0">
                          <a:solidFill>
                            <a:schemeClr val="tx1"/>
                          </a:solidFill>
                          <a:latin typeface="Arial" panose="020B0604020202020204" pitchFamily="34" charset="0"/>
                          <a:ea typeface="+mn-ea"/>
                          <a:cs typeface="Arial" panose="020B0604020202020204" pitchFamily="34" charset="0"/>
                        </a:rPr>
                        <a:t>Rechercher les causes du dysfonctionnement ou de l'anomalie</a:t>
                      </a:r>
                    </a:p>
                  </a:txBody>
                  <a:tcPr marL="91446" marR="91446"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DBEEF4"/>
                    </a:solidFill>
                  </a:tcPr>
                </a:tc>
              </a:tr>
              <a:tr h="258028">
                <a:tc vMerge="1">
                  <a:txBody>
                    <a:bodyPr/>
                    <a:lstStyle/>
                    <a:p>
                      <a:pPr algn="ctr">
                        <a:spcAft>
                          <a:spcPts val="0"/>
                        </a:spcAft>
                      </a:pPr>
                      <a:endParaRPr lang="fr-FR" sz="1200" b="1" dirty="0" smtClean="0">
                        <a:solidFill>
                          <a:srgbClr val="000000"/>
                        </a:solidFill>
                        <a:effectLst/>
                        <a:latin typeface="Arial"/>
                        <a:ea typeface="Times New Roman"/>
                        <a:cs typeface="Times New Roman"/>
                      </a:endParaRPr>
                    </a:p>
                  </a:txBody>
                  <a:tcPr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FFFF00"/>
                    </a:solidFill>
                  </a:tcPr>
                </a:tc>
                <a:tc gridSpan="2" vMerge="1">
                  <a:txBody>
                    <a:bodyPr/>
                    <a:lstStyle/>
                    <a:p>
                      <a:endParaRPr lang="fr-FR" sz="120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FFFF99"/>
                    </a:solidFill>
                  </a:tcPr>
                </a:tc>
                <a:tc hMerge="1" vMerge="1">
                  <a:txBody>
                    <a:bodyPr/>
                    <a:lstStyle/>
                    <a:p>
                      <a:endParaRPr lang="fr-FR"/>
                    </a:p>
                  </a:txBody>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algn="l" defTabSz="914400" rtl="0" eaLnBrk="1" latinLnBrk="0" hangingPunct="1"/>
                      <a:r>
                        <a:rPr lang="fr-FR" sz="1200" kern="1200" dirty="0" smtClean="0">
                          <a:solidFill>
                            <a:schemeClr val="tx1"/>
                          </a:solidFill>
                          <a:latin typeface="Arial" panose="020B0604020202020204" pitchFamily="34" charset="0"/>
                          <a:ea typeface="+mn-ea"/>
                          <a:cs typeface="Arial" panose="020B0604020202020204" pitchFamily="34" charset="0"/>
                        </a:rPr>
                        <a:t>Choisir, définir les mesures</a:t>
                      </a:r>
                    </a:p>
                  </a:txBody>
                  <a:tcPr marL="91446" marR="91446"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DBEEF4"/>
                    </a:solidFill>
                  </a:tcPr>
                </a:tc>
              </a:tr>
              <a:tr h="258028">
                <a:tc vMerge="1">
                  <a:txBody>
                    <a:bodyPr/>
                    <a:lstStyle/>
                    <a:p>
                      <a:pPr algn="ctr">
                        <a:spcAft>
                          <a:spcPts val="0"/>
                        </a:spcAft>
                      </a:pPr>
                      <a:endParaRPr lang="fr-FR" sz="1200" b="1" dirty="0" smtClean="0">
                        <a:solidFill>
                          <a:srgbClr val="000000"/>
                        </a:solidFill>
                        <a:effectLst/>
                        <a:latin typeface="Arial"/>
                        <a:ea typeface="Times New Roman"/>
                        <a:cs typeface="Times New Roman"/>
                      </a:endParaRPr>
                    </a:p>
                  </a:txBody>
                  <a:tcPr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FFFF00"/>
                    </a:solidFill>
                  </a:tcPr>
                </a:tc>
                <a:tc gridSpan="2" vMerge="1">
                  <a:txBody>
                    <a:bodyPr/>
                    <a:lstStyle/>
                    <a:p>
                      <a:endParaRPr lang="fr-FR" sz="120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FFFF99"/>
                    </a:solidFill>
                  </a:tcPr>
                </a:tc>
                <a:tc hMerge="1" vMerge="1">
                  <a:txBody>
                    <a:bodyPr/>
                    <a:lstStyle/>
                    <a:p>
                      <a:endParaRPr lang="fr-FR"/>
                    </a:p>
                  </a:txBody>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algn="l" defTabSz="914400" rtl="0" eaLnBrk="1" latinLnBrk="0" hangingPunct="1"/>
                      <a:r>
                        <a:rPr lang="fr-FR" sz="1200" kern="1200" dirty="0" smtClean="0">
                          <a:solidFill>
                            <a:schemeClr val="tx1"/>
                          </a:solidFill>
                          <a:latin typeface="Arial" panose="020B0604020202020204" pitchFamily="34" charset="0"/>
                          <a:ea typeface="+mn-ea"/>
                          <a:cs typeface="Arial" panose="020B0604020202020204" pitchFamily="34" charset="0"/>
                        </a:rPr>
                        <a:t>Proposer une remise en conformité</a:t>
                      </a:r>
                    </a:p>
                  </a:txBody>
                  <a:tcPr marL="91446" marR="91446"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DBEEF4"/>
                    </a:solidFill>
                  </a:tcPr>
                </a:tc>
              </a:tr>
            </a:tbl>
          </a:graphicData>
        </a:graphic>
      </p:graphicFrame>
      <p:sp>
        <p:nvSpPr>
          <p:cNvPr id="11326" name="ZoneTexte 2"/>
          <p:cNvSpPr txBox="1">
            <a:spLocks noChangeArrowheads="1"/>
          </p:cNvSpPr>
          <p:nvPr/>
        </p:nvSpPr>
        <p:spPr bwMode="auto">
          <a:xfrm>
            <a:off x="4856163" y="0"/>
            <a:ext cx="40020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Comic Sans MS" pitchFamily="66" charset="0"/>
                <a:ea typeface="ＭＳ Ｐゴシック" charset="-128"/>
              </a:defRPr>
            </a:lvl1pPr>
            <a:lvl2pPr marL="742950" indent="-285750" eaLnBrk="0" hangingPunct="0">
              <a:defRPr sz="1400">
                <a:solidFill>
                  <a:schemeClr val="tx1"/>
                </a:solidFill>
                <a:latin typeface="Comic Sans MS" pitchFamily="66" charset="0"/>
                <a:ea typeface="ＭＳ Ｐゴシック" charset="-128"/>
              </a:defRPr>
            </a:lvl2pPr>
            <a:lvl3pPr marL="1143000" indent="-228600" eaLnBrk="0" hangingPunct="0">
              <a:defRPr sz="1400">
                <a:solidFill>
                  <a:schemeClr val="tx1"/>
                </a:solidFill>
                <a:latin typeface="Comic Sans MS" pitchFamily="66" charset="0"/>
                <a:ea typeface="ＭＳ Ｐゴシック" charset="-128"/>
              </a:defRPr>
            </a:lvl3pPr>
            <a:lvl4pPr marL="1600200" indent="-228600" eaLnBrk="0" hangingPunct="0">
              <a:defRPr sz="1400">
                <a:solidFill>
                  <a:schemeClr val="tx1"/>
                </a:solidFill>
                <a:latin typeface="Comic Sans MS" pitchFamily="66" charset="0"/>
                <a:ea typeface="ＭＳ Ｐゴシック" charset="-128"/>
              </a:defRPr>
            </a:lvl4pPr>
            <a:lvl5pPr marL="2057400" indent="-228600" eaLnBrk="0" hangingPunct="0">
              <a:defRPr sz="1400">
                <a:solidFill>
                  <a:schemeClr val="tx1"/>
                </a:solidFill>
                <a:latin typeface="Comic Sans MS" pitchFamily="66" charset="0"/>
                <a:ea typeface="ＭＳ Ｐゴシック" charset="-128"/>
              </a:defRPr>
            </a:lvl5pPr>
            <a:lvl6pPr marL="2514600" indent="-228600" eaLnBrk="0" fontAlgn="base" hangingPunct="0">
              <a:spcBef>
                <a:spcPct val="0"/>
              </a:spcBef>
              <a:spcAft>
                <a:spcPct val="0"/>
              </a:spcAft>
              <a:defRPr sz="1400">
                <a:solidFill>
                  <a:schemeClr val="tx1"/>
                </a:solidFill>
                <a:latin typeface="Comic Sans MS" pitchFamily="66" charset="0"/>
                <a:ea typeface="ＭＳ Ｐゴシック" charset="-128"/>
              </a:defRPr>
            </a:lvl6pPr>
            <a:lvl7pPr marL="2971800" indent="-228600" eaLnBrk="0" fontAlgn="base" hangingPunct="0">
              <a:spcBef>
                <a:spcPct val="0"/>
              </a:spcBef>
              <a:spcAft>
                <a:spcPct val="0"/>
              </a:spcAft>
              <a:defRPr sz="1400">
                <a:solidFill>
                  <a:schemeClr val="tx1"/>
                </a:solidFill>
                <a:latin typeface="Comic Sans MS" pitchFamily="66" charset="0"/>
                <a:ea typeface="ＭＳ Ｐゴシック" charset="-128"/>
              </a:defRPr>
            </a:lvl7pPr>
            <a:lvl8pPr marL="3429000" indent="-228600" eaLnBrk="0" fontAlgn="base" hangingPunct="0">
              <a:spcBef>
                <a:spcPct val="0"/>
              </a:spcBef>
              <a:spcAft>
                <a:spcPct val="0"/>
              </a:spcAft>
              <a:defRPr sz="1400">
                <a:solidFill>
                  <a:schemeClr val="tx1"/>
                </a:solidFill>
                <a:latin typeface="Comic Sans MS" pitchFamily="66" charset="0"/>
                <a:ea typeface="ＭＳ Ｐゴシック" charset="-128"/>
              </a:defRPr>
            </a:lvl8pPr>
            <a:lvl9pPr marL="3886200" indent="-228600" eaLnBrk="0" fontAlgn="base" hangingPunct="0">
              <a:spcBef>
                <a:spcPct val="0"/>
              </a:spcBef>
              <a:spcAft>
                <a:spcPct val="0"/>
              </a:spcAft>
              <a:defRPr sz="1400">
                <a:solidFill>
                  <a:schemeClr val="tx1"/>
                </a:solidFill>
                <a:latin typeface="Comic Sans MS" pitchFamily="66" charset="0"/>
                <a:ea typeface="ＭＳ Ｐゴシック" charset="-128"/>
              </a:defRPr>
            </a:lvl9pPr>
          </a:lstStyle>
          <a:p>
            <a:pPr eaLnBrk="1" hangingPunct="1"/>
            <a:r>
              <a:rPr lang="fr-FR" altLang="fr-FR" sz="2000" b="1">
                <a:solidFill>
                  <a:srgbClr val="000000"/>
                </a:solidFill>
                <a:latin typeface="Calibri" pitchFamily="34" charset="0"/>
              </a:rPr>
              <a:t>Capacités et compétences associées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9015</TotalTime>
  <Words>3704</Words>
  <Application>Microsoft Office PowerPoint</Application>
  <PresentationFormat>Affichage à l'écran (4:3)</PresentationFormat>
  <Paragraphs>787</Paragraphs>
  <Slides>35</Slides>
  <Notes>30</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35</vt:i4>
      </vt:variant>
    </vt:vector>
  </HeadingPairs>
  <TitlesOfParts>
    <vt:vector size="37" baseType="lpstr">
      <vt:lpstr>Modèle par défaut</vt:lpstr>
      <vt:lpstr>Document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PSA PEUGEOT CITROEN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rénovation des diplômes de la filière automobile déc 2013</dc:title>
  <dc:creator>A.MAKOUDI</dc:creator>
  <cp:lastModifiedBy>M. Arnaud Makoudi</cp:lastModifiedBy>
  <cp:revision>247</cp:revision>
  <dcterms:created xsi:type="dcterms:W3CDTF">2008-07-17T08:18:45Z</dcterms:created>
  <dcterms:modified xsi:type="dcterms:W3CDTF">2014-02-10T11:18:52Z</dcterms:modified>
</cp:coreProperties>
</file>