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40" r:id="rId2"/>
    <p:sldId id="441" r:id="rId3"/>
    <p:sldId id="442" r:id="rId4"/>
    <p:sldId id="443" r:id="rId5"/>
    <p:sldId id="444" r:id="rId6"/>
    <p:sldId id="445" r:id="rId7"/>
    <p:sldId id="446" r:id="rId8"/>
    <p:sldId id="447" r:id="rId9"/>
    <p:sldId id="448" r:id="rId10"/>
    <p:sldId id="449" r:id="rId11"/>
    <p:sldId id="450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0099FF"/>
    <a:srgbClr val="000099"/>
    <a:srgbClr val="FFFFFF"/>
    <a:srgbClr val="DCF5D5"/>
    <a:srgbClr val="FF0000"/>
    <a:srgbClr val="580847"/>
    <a:srgbClr val="1B04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510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7D6424-4CF9-4F01-A5A8-30AA7F4F1ABB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A2F5E9A-43E2-4140-A636-16166FD77D7F}">
      <dgm:prSet phldrT="[Texte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fr-FR" sz="1000" b="0" dirty="0" smtClean="0">
              <a:solidFill>
                <a:srgbClr val="FF0000"/>
              </a:solidFill>
            </a:rPr>
            <a:t>Plus d’animation et d’accompagnement pédagogiques</a:t>
          </a:r>
          <a:endParaRPr lang="fr-FR" sz="1000" b="0" dirty="0">
            <a:solidFill>
              <a:srgbClr val="FF0000"/>
            </a:solidFill>
          </a:endParaRPr>
        </a:p>
      </dgm:t>
    </dgm:pt>
    <dgm:pt modelId="{DB14DC4E-CB6E-4583-9F05-B4AE5DD6DAEF}" type="parTrans" cxnId="{175B0F3D-3B72-410D-8477-098C91653F41}">
      <dgm:prSet/>
      <dgm:spPr/>
      <dgm:t>
        <a:bodyPr/>
        <a:lstStyle/>
        <a:p>
          <a:endParaRPr lang="fr-FR"/>
        </a:p>
      </dgm:t>
    </dgm:pt>
    <dgm:pt modelId="{687C92EE-4C64-4EDA-8029-BC05691EEFD0}" type="sibTrans" cxnId="{175B0F3D-3B72-410D-8477-098C91653F41}">
      <dgm:prSet/>
      <dgm:spPr/>
      <dgm:t>
        <a:bodyPr/>
        <a:lstStyle/>
        <a:p>
          <a:endParaRPr lang="fr-FR"/>
        </a:p>
      </dgm:t>
    </dgm:pt>
    <dgm:pt modelId="{D7528E43-E162-4209-8BBB-9F87EDECFDD3}">
      <dgm:prSet phldrT="[Texte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fr-FR" sz="1050" b="0" dirty="0" smtClean="0">
              <a:solidFill>
                <a:srgbClr val="FF0000"/>
              </a:solidFill>
            </a:rPr>
            <a:t>Une organisation</a:t>
          </a:r>
        </a:p>
        <a:p>
          <a:r>
            <a:rPr lang="fr-FR" sz="1100" b="0" dirty="0" smtClean="0">
              <a:solidFill>
                <a:srgbClr val="FF0000"/>
              </a:solidFill>
            </a:rPr>
            <a:t> en équipe </a:t>
          </a:r>
          <a:endParaRPr lang="fr-FR" sz="1100" b="0" dirty="0">
            <a:solidFill>
              <a:srgbClr val="FF0000"/>
            </a:solidFill>
          </a:endParaRPr>
        </a:p>
      </dgm:t>
    </dgm:pt>
    <dgm:pt modelId="{3AC06EEB-A5F1-4CE7-AE79-B5635BA98ADF}" type="parTrans" cxnId="{E0109CE5-B29D-4381-ABDF-26DA9E4DE0F9}">
      <dgm:prSet/>
      <dgm:spPr/>
      <dgm:t>
        <a:bodyPr/>
        <a:lstStyle/>
        <a:p>
          <a:endParaRPr lang="fr-FR"/>
        </a:p>
      </dgm:t>
    </dgm:pt>
    <dgm:pt modelId="{46A05D2F-5F7D-4BF5-91B4-83A618D86133}" type="sibTrans" cxnId="{E0109CE5-B29D-4381-ABDF-26DA9E4DE0F9}">
      <dgm:prSet/>
      <dgm:spPr/>
      <dgm:t>
        <a:bodyPr/>
        <a:lstStyle/>
        <a:p>
          <a:endParaRPr lang="fr-FR"/>
        </a:p>
      </dgm:t>
    </dgm:pt>
    <dgm:pt modelId="{9FBFBDB9-7E86-4B31-9917-B09402238870}">
      <dgm:prSet phldrT="[Texte]" custT="1"/>
      <dgm:spPr>
        <a:noFill/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rgbClr val="FF0000"/>
              </a:solidFill>
            </a:rPr>
            <a:t>Solutions pédagogiques et matériel didactique adaptés</a:t>
          </a:r>
          <a:endParaRPr lang="fr-FR" sz="1200" b="1" dirty="0">
            <a:solidFill>
              <a:srgbClr val="FF0000"/>
            </a:solidFill>
          </a:endParaRPr>
        </a:p>
      </dgm:t>
    </dgm:pt>
    <dgm:pt modelId="{0795C348-CDBD-4A95-B11E-84215002C6CA}" type="parTrans" cxnId="{26EF200C-E006-4913-B9DE-966BC8253258}">
      <dgm:prSet/>
      <dgm:spPr/>
      <dgm:t>
        <a:bodyPr/>
        <a:lstStyle/>
        <a:p>
          <a:endParaRPr lang="fr-FR"/>
        </a:p>
      </dgm:t>
    </dgm:pt>
    <dgm:pt modelId="{20BB2F53-03CA-4712-A34B-C5B20AF9C589}" type="sibTrans" cxnId="{26EF200C-E006-4913-B9DE-966BC8253258}">
      <dgm:prSet/>
      <dgm:spPr/>
      <dgm:t>
        <a:bodyPr/>
        <a:lstStyle/>
        <a:p>
          <a:endParaRPr lang="fr-FR"/>
        </a:p>
      </dgm:t>
    </dgm:pt>
    <dgm:pt modelId="{FA5A8E23-FEBF-45D7-9C0B-8B3FB14468EF}" type="pres">
      <dgm:prSet presAssocID="{487D6424-4CF9-4F01-A5A8-30AA7F4F1AB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A6F1C70-AAEA-4D42-BB59-EE86E7546538}" type="pres">
      <dgm:prSet presAssocID="{487D6424-4CF9-4F01-A5A8-30AA7F4F1ABB}" presName="vNodes" presStyleCnt="0"/>
      <dgm:spPr/>
    </dgm:pt>
    <dgm:pt modelId="{CC0EBAA2-437A-4BF4-8370-3153D0330BA0}" type="pres">
      <dgm:prSet presAssocID="{8A2F5E9A-43E2-4140-A636-16166FD77D7F}" presName="node" presStyleLbl="node1" presStyleIdx="0" presStyleCnt="3" custScaleX="208953" custScaleY="19395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234CB1-8978-4B76-91BC-53C96C7EB9DF}" type="pres">
      <dgm:prSet presAssocID="{687C92EE-4C64-4EDA-8029-BC05691EEFD0}" presName="spacerT" presStyleCnt="0"/>
      <dgm:spPr/>
    </dgm:pt>
    <dgm:pt modelId="{8A542F9E-B45D-4BEC-BD9F-3FA18B310C4E}" type="pres">
      <dgm:prSet presAssocID="{687C92EE-4C64-4EDA-8029-BC05691EEFD0}" presName="sibTrans" presStyleLbl="sibTrans2D1" presStyleIdx="0" presStyleCnt="2"/>
      <dgm:spPr/>
      <dgm:t>
        <a:bodyPr/>
        <a:lstStyle/>
        <a:p>
          <a:endParaRPr lang="fr-FR"/>
        </a:p>
      </dgm:t>
    </dgm:pt>
    <dgm:pt modelId="{7138E308-34D5-4976-B192-1FB2EB76E57F}" type="pres">
      <dgm:prSet presAssocID="{687C92EE-4C64-4EDA-8029-BC05691EEFD0}" presName="spacerB" presStyleCnt="0"/>
      <dgm:spPr/>
    </dgm:pt>
    <dgm:pt modelId="{D233445B-7AA1-4A9F-BE91-FDC8B3351FC5}" type="pres">
      <dgm:prSet presAssocID="{D7528E43-E162-4209-8BBB-9F87EDECFDD3}" presName="node" presStyleLbl="node1" presStyleIdx="1" presStyleCnt="3" custScaleX="211770" custScaleY="1464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217B9A-7C53-452B-AD8A-27D5A2C50876}" type="pres">
      <dgm:prSet presAssocID="{487D6424-4CF9-4F01-A5A8-30AA7F4F1ABB}" presName="sibTransLast" presStyleLbl="sibTrans2D1" presStyleIdx="1" presStyleCnt="2"/>
      <dgm:spPr/>
      <dgm:t>
        <a:bodyPr/>
        <a:lstStyle/>
        <a:p>
          <a:endParaRPr lang="fr-FR"/>
        </a:p>
      </dgm:t>
    </dgm:pt>
    <dgm:pt modelId="{9F65F9C7-18C3-4CFB-BA85-E79225D90B27}" type="pres">
      <dgm:prSet presAssocID="{487D6424-4CF9-4F01-A5A8-30AA7F4F1ABB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50D6A8E6-F98C-4381-822C-08C02855D982}" type="pres">
      <dgm:prSet presAssocID="{487D6424-4CF9-4F01-A5A8-30AA7F4F1ABB}" presName="lastNode" presStyleLbl="node1" presStyleIdx="2" presStyleCnt="3" custScaleX="135953" custScaleY="10299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8002F53-EB50-4336-B0E6-1B2E8FF2D325}" type="presOf" srcId="{9FBFBDB9-7E86-4B31-9917-B09402238870}" destId="{50D6A8E6-F98C-4381-822C-08C02855D982}" srcOrd="0" destOrd="0" presId="urn:microsoft.com/office/officeart/2005/8/layout/equation2"/>
    <dgm:cxn modelId="{E0109CE5-B29D-4381-ABDF-26DA9E4DE0F9}" srcId="{487D6424-4CF9-4F01-A5A8-30AA7F4F1ABB}" destId="{D7528E43-E162-4209-8BBB-9F87EDECFDD3}" srcOrd="1" destOrd="0" parTransId="{3AC06EEB-A5F1-4CE7-AE79-B5635BA98ADF}" sibTransId="{46A05D2F-5F7D-4BF5-91B4-83A618D86133}"/>
    <dgm:cxn modelId="{6E7D72BF-25B9-4C27-9B22-53A3BC0B7172}" type="presOf" srcId="{D7528E43-E162-4209-8BBB-9F87EDECFDD3}" destId="{D233445B-7AA1-4A9F-BE91-FDC8B3351FC5}" srcOrd="0" destOrd="0" presId="urn:microsoft.com/office/officeart/2005/8/layout/equation2"/>
    <dgm:cxn modelId="{6888A03B-4DA2-4033-AAFB-0FE75AAF5E63}" type="presOf" srcId="{46A05D2F-5F7D-4BF5-91B4-83A618D86133}" destId="{9F65F9C7-18C3-4CFB-BA85-E79225D90B27}" srcOrd="1" destOrd="0" presId="urn:microsoft.com/office/officeart/2005/8/layout/equation2"/>
    <dgm:cxn modelId="{175B0F3D-3B72-410D-8477-098C91653F41}" srcId="{487D6424-4CF9-4F01-A5A8-30AA7F4F1ABB}" destId="{8A2F5E9A-43E2-4140-A636-16166FD77D7F}" srcOrd="0" destOrd="0" parTransId="{DB14DC4E-CB6E-4583-9F05-B4AE5DD6DAEF}" sibTransId="{687C92EE-4C64-4EDA-8029-BC05691EEFD0}"/>
    <dgm:cxn modelId="{26EF200C-E006-4913-B9DE-966BC8253258}" srcId="{487D6424-4CF9-4F01-A5A8-30AA7F4F1ABB}" destId="{9FBFBDB9-7E86-4B31-9917-B09402238870}" srcOrd="2" destOrd="0" parTransId="{0795C348-CDBD-4A95-B11E-84215002C6CA}" sibTransId="{20BB2F53-03CA-4712-A34B-C5B20AF9C589}"/>
    <dgm:cxn modelId="{ED41272C-739D-47F6-94DA-54B4BD5DE467}" type="presOf" srcId="{8A2F5E9A-43E2-4140-A636-16166FD77D7F}" destId="{CC0EBAA2-437A-4BF4-8370-3153D0330BA0}" srcOrd="0" destOrd="0" presId="urn:microsoft.com/office/officeart/2005/8/layout/equation2"/>
    <dgm:cxn modelId="{7692EBF7-7526-4ECD-AE54-08ED691A86C5}" type="presOf" srcId="{687C92EE-4C64-4EDA-8029-BC05691EEFD0}" destId="{8A542F9E-B45D-4BEC-BD9F-3FA18B310C4E}" srcOrd="0" destOrd="0" presId="urn:microsoft.com/office/officeart/2005/8/layout/equation2"/>
    <dgm:cxn modelId="{415543B2-838E-4F62-BE01-EA71982C0823}" type="presOf" srcId="{46A05D2F-5F7D-4BF5-91B4-83A618D86133}" destId="{D8217B9A-7C53-452B-AD8A-27D5A2C50876}" srcOrd="0" destOrd="0" presId="urn:microsoft.com/office/officeart/2005/8/layout/equation2"/>
    <dgm:cxn modelId="{CDFF3423-CAD5-4300-8450-5A39800646E3}" type="presOf" srcId="{487D6424-4CF9-4F01-A5A8-30AA7F4F1ABB}" destId="{FA5A8E23-FEBF-45D7-9C0B-8B3FB14468EF}" srcOrd="0" destOrd="0" presId="urn:microsoft.com/office/officeart/2005/8/layout/equation2"/>
    <dgm:cxn modelId="{19BB2C1E-C47A-40AD-84CB-88A0B6306628}" type="presParOf" srcId="{FA5A8E23-FEBF-45D7-9C0B-8B3FB14468EF}" destId="{8A6F1C70-AAEA-4D42-BB59-EE86E7546538}" srcOrd="0" destOrd="0" presId="urn:microsoft.com/office/officeart/2005/8/layout/equation2"/>
    <dgm:cxn modelId="{C48128DE-4D32-43EC-BA79-F4B2B2F8B6A5}" type="presParOf" srcId="{8A6F1C70-AAEA-4D42-BB59-EE86E7546538}" destId="{CC0EBAA2-437A-4BF4-8370-3153D0330BA0}" srcOrd="0" destOrd="0" presId="urn:microsoft.com/office/officeart/2005/8/layout/equation2"/>
    <dgm:cxn modelId="{2B86D195-DECB-418B-9FE2-32130BA77756}" type="presParOf" srcId="{8A6F1C70-AAEA-4D42-BB59-EE86E7546538}" destId="{7B234CB1-8978-4B76-91BC-53C96C7EB9DF}" srcOrd="1" destOrd="0" presId="urn:microsoft.com/office/officeart/2005/8/layout/equation2"/>
    <dgm:cxn modelId="{DE76A9A6-5D70-42F4-96D1-59E01CB8CA95}" type="presParOf" srcId="{8A6F1C70-AAEA-4D42-BB59-EE86E7546538}" destId="{8A542F9E-B45D-4BEC-BD9F-3FA18B310C4E}" srcOrd="2" destOrd="0" presId="urn:microsoft.com/office/officeart/2005/8/layout/equation2"/>
    <dgm:cxn modelId="{FA7E8F27-459D-45DF-BE5A-939EC8D8B96E}" type="presParOf" srcId="{8A6F1C70-AAEA-4D42-BB59-EE86E7546538}" destId="{7138E308-34D5-4976-B192-1FB2EB76E57F}" srcOrd="3" destOrd="0" presId="urn:microsoft.com/office/officeart/2005/8/layout/equation2"/>
    <dgm:cxn modelId="{EEB6DB69-D077-43E9-8AB9-4AF6C8954A65}" type="presParOf" srcId="{8A6F1C70-AAEA-4D42-BB59-EE86E7546538}" destId="{D233445B-7AA1-4A9F-BE91-FDC8B3351FC5}" srcOrd="4" destOrd="0" presId="urn:microsoft.com/office/officeart/2005/8/layout/equation2"/>
    <dgm:cxn modelId="{B7691008-F9D7-493F-8A6B-F3073F18C85A}" type="presParOf" srcId="{FA5A8E23-FEBF-45D7-9C0B-8B3FB14468EF}" destId="{D8217B9A-7C53-452B-AD8A-27D5A2C50876}" srcOrd="1" destOrd="0" presId="urn:microsoft.com/office/officeart/2005/8/layout/equation2"/>
    <dgm:cxn modelId="{9035E200-1F13-4C16-B425-0CC6505E533E}" type="presParOf" srcId="{D8217B9A-7C53-452B-AD8A-27D5A2C50876}" destId="{9F65F9C7-18C3-4CFB-BA85-E79225D90B27}" srcOrd="0" destOrd="0" presId="urn:microsoft.com/office/officeart/2005/8/layout/equation2"/>
    <dgm:cxn modelId="{68DD54A4-D070-4697-A9EF-3F6171EC5B01}" type="presParOf" srcId="{FA5A8E23-FEBF-45D7-9C0B-8B3FB14468EF}" destId="{50D6A8E6-F98C-4381-822C-08C02855D982}" srcOrd="2" destOrd="0" presId="urn:microsoft.com/office/officeart/2005/8/layout/equation2"/>
  </dgm:cxnLst>
  <dgm:bg>
    <a:solidFill>
      <a:srgbClr val="FFFFCC"/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7D6424-4CF9-4F01-A5A8-30AA7F4F1ABB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A2F5E9A-43E2-4140-A636-16166FD77D7F}">
      <dgm:prSet phldrT="[Texte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fr-FR" sz="1000" b="0" dirty="0" smtClean="0">
              <a:solidFill>
                <a:srgbClr val="FF0000"/>
              </a:solidFill>
            </a:rPr>
            <a:t>Plus d’animation et d’accompagnement pédagogiques</a:t>
          </a:r>
          <a:endParaRPr lang="fr-FR" sz="1000" b="0" dirty="0">
            <a:solidFill>
              <a:srgbClr val="FF0000"/>
            </a:solidFill>
          </a:endParaRPr>
        </a:p>
      </dgm:t>
    </dgm:pt>
    <dgm:pt modelId="{DB14DC4E-CB6E-4583-9F05-B4AE5DD6DAEF}" type="parTrans" cxnId="{175B0F3D-3B72-410D-8477-098C91653F41}">
      <dgm:prSet/>
      <dgm:spPr/>
      <dgm:t>
        <a:bodyPr/>
        <a:lstStyle/>
        <a:p>
          <a:endParaRPr lang="fr-FR"/>
        </a:p>
      </dgm:t>
    </dgm:pt>
    <dgm:pt modelId="{687C92EE-4C64-4EDA-8029-BC05691EEFD0}" type="sibTrans" cxnId="{175B0F3D-3B72-410D-8477-098C91653F41}">
      <dgm:prSet/>
      <dgm:spPr/>
      <dgm:t>
        <a:bodyPr/>
        <a:lstStyle/>
        <a:p>
          <a:endParaRPr lang="fr-FR"/>
        </a:p>
      </dgm:t>
    </dgm:pt>
    <dgm:pt modelId="{D7528E43-E162-4209-8BBB-9F87EDECFDD3}">
      <dgm:prSet phldrT="[Texte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fr-FR" sz="1050" b="0" dirty="0" smtClean="0">
              <a:solidFill>
                <a:srgbClr val="FF0000"/>
              </a:solidFill>
            </a:rPr>
            <a:t>Une organisation</a:t>
          </a:r>
        </a:p>
        <a:p>
          <a:r>
            <a:rPr lang="fr-FR" sz="1100" b="0" dirty="0" smtClean="0">
              <a:solidFill>
                <a:srgbClr val="FF0000"/>
              </a:solidFill>
            </a:rPr>
            <a:t> en équipe </a:t>
          </a:r>
          <a:endParaRPr lang="fr-FR" sz="1100" b="0" dirty="0">
            <a:solidFill>
              <a:srgbClr val="FF0000"/>
            </a:solidFill>
          </a:endParaRPr>
        </a:p>
      </dgm:t>
    </dgm:pt>
    <dgm:pt modelId="{3AC06EEB-A5F1-4CE7-AE79-B5635BA98ADF}" type="parTrans" cxnId="{E0109CE5-B29D-4381-ABDF-26DA9E4DE0F9}">
      <dgm:prSet/>
      <dgm:spPr/>
      <dgm:t>
        <a:bodyPr/>
        <a:lstStyle/>
        <a:p>
          <a:endParaRPr lang="fr-FR"/>
        </a:p>
      </dgm:t>
    </dgm:pt>
    <dgm:pt modelId="{46A05D2F-5F7D-4BF5-91B4-83A618D86133}" type="sibTrans" cxnId="{E0109CE5-B29D-4381-ABDF-26DA9E4DE0F9}">
      <dgm:prSet/>
      <dgm:spPr/>
      <dgm:t>
        <a:bodyPr/>
        <a:lstStyle/>
        <a:p>
          <a:endParaRPr lang="fr-FR"/>
        </a:p>
      </dgm:t>
    </dgm:pt>
    <dgm:pt modelId="{9FBFBDB9-7E86-4B31-9917-B09402238870}">
      <dgm:prSet phldrT="[Texte]" custT="1"/>
      <dgm:spPr>
        <a:noFill/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rgbClr val="FF0000"/>
              </a:solidFill>
            </a:rPr>
            <a:t>Solutions pédagogiques et matériel didactique adaptés</a:t>
          </a:r>
          <a:endParaRPr lang="fr-FR" sz="1200" b="1" dirty="0">
            <a:solidFill>
              <a:srgbClr val="FF0000"/>
            </a:solidFill>
          </a:endParaRPr>
        </a:p>
      </dgm:t>
    </dgm:pt>
    <dgm:pt modelId="{0795C348-CDBD-4A95-B11E-84215002C6CA}" type="parTrans" cxnId="{26EF200C-E006-4913-B9DE-966BC8253258}">
      <dgm:prSet/>
      <dgm:spPr/>
      <dgm:t>
        <a:bodyPr/>
        <a:lstStyle/>
        <a:p>
          <a:endParaRPr lang="fr-FR"/>
        </a:p>
      </dgm:t>
    </dgm:pt>
    <dgm:pt modelId="{20BB2F53-03CA-4712-A34B-C5B20AF9C589}" type="sibTrans" cxnId="{26EF200C-E006-4913-B9DE-966BC8253258}">
      <dgm:prSet/>
      <dgm:spPr/>
      <dgm:t>
        <a:bodyPr/>
        <a:lstStyle/>
        <a:p>
          <a:endParaRPr lang="fr-FR"/>
        </a:p>
      </dgm:t>
    </dgm:pt>
    <dgm:pt modelId="{FA5A8E23-FEBF-45D7-9C0B-8B3FB14468EF}" type="pres">
      <dgm:prSet presAssocID="{487D6424-4CF9-4F01-A5A8-30AA7F4F1AB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A6F1C70-AAEA-4D42-BB59-EE86E7546538}" type="pres">
      <dgm:prSet presAssocID="{487D6424-4CF9-4F01-A5A8-30AA7F4F1ABB}" presName="vNodes" presStyleCnt="0"/>
      <dgm:spPr/>
    </dgm:pt>
    <dgm:pt modelId="{CC0EBAA2-437A-4BF4-8370-3153D0330BA0}" type="pres">
      <dgm:prSet presAssocID="{8A2F5E9A-43E2-4140-A636-16166FD77D7F}" presName="node" presStyleLbl="node1" presStyleIdx="0" presStyleCnt="3" custScaleX="208953" custScaleY="19395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234CB1-8978-4B76-91BC-53C96C7EB9DF}" type="pres">
      <dgm:prSet presAssocID="{687C92EE-4C64-4EDA-8029-BC05691EEFD0}" presName="spacerT" presStyleCnt="0"/>
      <dgm:spPr/>
    </dgm:pt>
    <dgm:pt modelId="{8A542F9E-B45D-4BEC-BD9F-3FA18B310C4E}" type="pres">
      <dgm:prSet presAssocID="{687C92EE-4C64-4EDA-8029-BC05691EEFD0}" presName="sibTrans" presStyleLbl="sibTrans2D1" presStyleIdx="0" presStyleCnt="2"/>
      <dgm:spPr/>
      <dgm:t>
        <a:bodyPr/>
        <a:lstStyle/>
        <a:p>
          <a:endParaRPr lang="fr-FR"/>
        </a:p>
      </dgm:t>
    </dgm:pt>
    <dgm:pt modelId="{7138E308-34D5-4976-B192-1FB2EB76E57F}" type="pres">
      <dgm:prSet presAssocID="{687C92EE-4C64-4EDA-8029-BC05691EEFD0}" presName="spacerB" presStyleCnt="0"/>
      <dgm:spPr/>
    </dgm:pt>
    <dgm:pt modelId="{D233445B-7AA1-4A9F-BE91-FDC8B3351FC5}" type="pres">
      <dgm:prSet presAssocID="{D7528E43-E162-4209-8BBB-9F87EDECFDD3}" presName="node" presStyleLbl="node1" presStyleIdx="1" presStyleCnt="3" custScaleX="211770" custScaleY="1464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217B9A-7C53-452B-AD8A-27D5A2C50876}" type="pres">
      <dgm:prSet presAssocID="{487D6424-4CF9-4F01-A5A8-30AA7F4F1ABB}" presName="sibTransLast" presStyleLbl="sibTrans2D1" presStyleIdx="1" presStyleCnt="2"/>
      <dgm:spPr/>
      <dgm:t>
        <a:bodyPr/>
        <a:lstStyle/>
        <a:p>
          <a:endParaRPr lang="fr-FR"/>
        </a:p>
      </dgm:t>
    </dgm:pt>
    <dgm:pt modelId="{9F65F9C7-18C3-4CFB-BA85-E79225D90B27}" type="pres">
      <dgm:prSet presAssocID="{487D6424-4CF9-4F01-A5A8-30AA7F4F1ABB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50D6A8E6-F98C-4381-822C-08C02855D982}" type="pres">
      <dgm:prSet presAssocID="{487D6424-4CF9-4F01-A5A8-30AA7F4F1ABB}" presName="lastNode" presStyleLbl="node1" presStyleIdx="2" presStyleCnt="3" custScaleX="135953" custScaleY="10299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DD8F53C-43C0-4D20-99F9-08D2F19D31FB}" type="presOf" srcId="{46A05D2F-5F7D-4BF5-91B4-83A618D86133}" destId="{9F65F9C7-18C3-4CFB-BA85-E79225D90B27}" srcOrd="1" destOrd="0" presId="urn:microsoft.com/office/officeart/2005/8/layout/equation2"/>
    <dgm:cxn modelId="{E84E0FC9-DEB5-4FA2-B6E6-C50E5D4C56EF}" type="presOf" srcId="{D7528E43-E162-4209-8BBB-9F87EDECFDD3}" destId="{D233445B-7AA1-4A9F-BE91-FDC8B3351FC5}" srcOrd="0" destOrd="0" presId="urn:microsoft.com/office/officeart/2005/8/layout/equation2"/>
    <dgm:cxn modelId="{6988BC77-F896-4906-BF19-831DB8EDFEA6}" type="presOf" srcId="{46A05D2F-5F7D-4BF5-91B4-83A618D86133}" destId="{D8217B9A-7C53-452B-AD8A-27D5A2C50876}" srcOrd="0" destOrd="0" presId="urn:microsoft.com/office/officeart/2005/8/layout/equation2"/>
    <dgm:cxn modelId="{C8E6E31A-CFA2-4EBC-BEB5-2DB722A26D00}" type="presOf" srcId="{8A2F5E9A-43E2-4140-A636-16166FD77D7F}" destId="{CC0EBAA2-437A-4BF4-8370-3153D0330BA0}" srcOrd="0" destOrd="0" presId="urn:microsoft.com/office/officeart/2005/8/layout/equation2"/>
    <dgm:cxn modelId="{21D3FB28-94C6-47D3-87AA-E983724BF8C5}" type="presOf" srcId="{9FBFBDB9-7E86-4B31-9917-B09402238870}" destId="{50D6A8E6-F98C-4381-822C-08C02855D982}" srcOrd="0" destOrd="0" presId="urn:microsoft.com/office/officeart/2005/8/layout/equation2"/>
    <dgm:cxn modelId="{05B9B0F9-D415-4A40-98A3-A40D44F4380B}" type="presOf" srcId="{487D6424-4CF9-4F01-A5A8-30AA7F4F1ABB}" destId="{FA5A8E23-FEBF-45D7-9C0B-8B3FB14468EF}" srcOrd="0" destOrd="0" presId="urn:microsoft.com/office/officeart/2005/8/layout/equation2"/>
    <dgm:cxn modelId="{E0109CE5-B29D-4381-ABDF-26DA9E4DE0F9}" srcId="{487D6424-4CF9-4F01-A5A8-30AA7F4F1ABB}" destId="{D7528E43-E162-4209-8BBB-9F87EDECFDD3}" srcOrd="1" destOrd="0" parTransId="{3AC06EEB-A5F1-4CE7-AE79-B5635BA98ADF}" sibTransId="{46A05D2F-5F7D-4BF5-91B4-83A618D86133}"/>
    <dgm:cxn modelId="{18522947-E68C-4164-A4EC-24C69A825220}" type="presOf" srcId="{687C92EE-4C64-4EDA-8029-BC05691EEFD0}" destId="{8A542F9E-B45D-4BEC-BD9F-3FA18B310C4E}" srcOrd="0" destOrd="0" presId="urn:microsoft.com/office/officeart/2005/8/layout/equation2"/>
    <dgm:cxn modelId="{175B0F3D-3B72-410D-8477-098C91653F41}" srcId="{487D6424-4CF9-4F01-A5A8-30AA7F4F1ABB}" destId="{8A2F5E9A-43E2-4140-A636-16166FD77D7F}" srcOrd="0" destOrd="0" parTransId="{DB14DC4E-CB6E-4583-9F05-B4AE5DD6DAEF}" sibTransId="{687C92EE-4C64-4EDA-8029-BC05691EEFD0}"/>
    <dgm:cxn modelId="{26EF200C-E006-4913-B9DE-966BC8253258}" srcId="{487D6424-4CF9-4F01-A5A8-30AA7F4F1ABB}" destId="{9FBFBDB9-7E86-4B31-9917-B09402238870}" srcOrd="2" destOrd="0" parTransId="{0795C348-CDBD-4A95-B11E-84215002C6CA}" sibTransId="{20BB2F53-03CA-4712-A34B-C5B20AF9C589}"/>
    <dgm:cxn modelId="{6B52CA72-CABA-446E-9D2E-14A540E9D7BA}" type="presParOf" srcId="{FA5A8E23-FEBF-45D7-9C0B-8B3FB14468EF}" destId="{8A6F1C70-AAEA-4D42-BB59-EE86E7546538}" srcOrd="0" destOrd="0" presId="urn:microsoft.com/office/officeart/2005/8/layout/equation2"/>
    <dgm:cxn modelId="{E8B1332C-2EA5-4AEA-9578-282A6C8343ED}" type="presParOf" srcId="{8A6F1C70-AAEA-4D42-BB59-EE86E7546538}" destId="{CC0EBAA2-437A-4BF4-8370-3153D0330BA0}" srcOrd="0" destOrd="0" presId="urn:microsoft.com/office/officeart/2005/8/layout/equation2"/>
    <dgm:cxn modelId="{24AD1A6B-62F3-4BC3-B0BF-9DF4E5966808}" type="presParOf" srcId="{8A6F1C70-AAEA-4D42-BB59-EE86E7546538}" destId="{7B234CB1-8978-4B76-91BC-53C96C7EB9DF}" srcOrd="1" destOrd="0" presId="urn:microsoft.com/office/officeart/2005/8/layout/equation2"/>
    <dgm:cxn modelId="{968C450F-467B-4206-93F7-AEEB5D617943}" type="presParOf" srcId="{8A6F1C70-AAEA-4D42-BB59-EE86E7546538}" destId="{8A542F9E-B45D-4BEC-BD9F-3FA18B310C4E}" srcOrd="2" destOrd="0" presId="urn:microsoft.com/office/officeart/2005/8/layout/equation2"/>
    <dgm:cxn modelId="{529F6340-E9B3-4FC5-896B-4B7ABAF6ED4F}" type="presParOf" srcId="{8A6F1C70-AAEA-4D42-BB59-EE86E7546538}" destId="{7138E308-34D5-4976-B192-1FB2EB76E57F}" srcOrd="3" destOrd="0" presId="urn:microsoft.com/office/officeart/2005/8/layout/equation2"/>
    <dgm:cxn modelId="{035C4F5E-71FC-4D28-8EC6-FE9CE0D9B5C6}" type="presParOf" srcId="{8A6F1C70-AAEA-4D42-BB59-EE86E7546538}" destId="{D233445B-7AA1-4A9F-BE91-FDC8B3351FC5}" srcOrd="4" destOrd="0" presId="urn:microsoft.com/office/officeart/2005/8/layout/equation2"/>
    <dgm:cxn modelId="{F94D3644-525D-4749-B668-462D961B0F03}" type="presParOf" srcId="{FA5A8E23-FEBF-45D7-9C0B-8B3FB14468EF}" destId="{D8217B9A-7C53-452B-AD8A-27D5A2C50876}" srcOrd="1" destOrd="0" presId="urn:microsoft.com/office/officeart/2005/8/layout/equation2"/>
    <dgm:cxn modelId="{632D6BA4-761A-467F-ACA5-BFAAECAD8825}" type="presParOf" srcId="{D8217B9A-7C53-452B-AD8A-27D5A2C50876}" destId="{9F65F9C7-18C3-4CFB-BA85-E79225D90B27}" srcOrd="0" destOrd="0" presId="urn:microsoft.com/office/officeart/2005/8/layout/equation2"/>
    <dgm:cxn modelId="{12B3915C-3450-44ED-B915-0DAA7BEF0368}" type="presParOf" srcId="{FA5A8E23-FEBF-45D7-9C0B-8B3FB14468EF}" destId="{50D6A8E6-F98C-4381-822C-08C02855D982}" srcOrd="2" destOrd="0" presId="urn:microsoft.com/office/officeart/2005/8/layout/equation2"/>
  </dgm:cxnLst>
  <dgm:bg>
    <a:solidFill>
      <a:srgbClr val="FFFFCC"/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7D6424-4CF9-4F01-A5A8-30AA7F4F1ABB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A2F5E9A-43E2-4140-A636-16166FD77D7F}">
      <dgm:prSet phldrT="[Texte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fr-FR" sz="1000" b="0" dirty="0" smtClean="0">
              <a:solidFill>
                <a:srgbClr val="FF0000"/>
              </a:solidFill>
            </a:rPr>
            <a:t>Plus d’animation et d’accompagnement pédagogiques</a:t>
          </a:r>
          <a:endParaRPr lang="fr-FR" sz="1000" b="0" dirty="0">
            <a:solidFill>
              <a:srgbClr val="FF0000"/>
            </a:solidFill>
          </a:endParaRPr>
        </a:p>
      </dgm:t>
    </dgm:pt>
    <dgm:pt modelId="{DB14DC4E-CB6E-4583-9F05-B4AE5DD6DAEF}" type="parTrans" cxnId="{175B0F3D-3B72-410D-8477-098C91653F41}">
      <dgm:prSet/>
      <dgm:spPr/>
      <dgm:t>
        <a:bodyPr/>
        <a:lstStyle/>
        <a:p>
          <a:endParaRPr lang="fr-FR"/>
        </a:p>
      </dgm:t>
    </dgm:pt>
    <dgm:pt modelId="{687C92EE-4C64-4EDA-8029-BC05691EEFD0}" type="sibTrans" cxnId="{175B0F3D-3B72-410D-8477-098C91653F41}">
      <dgm:prSet/>
      <dgm:spPr/>
      <dgm:t>
        <a:bodyPr/>
        <a:lstStyle/>
        <a:p>
          <a:endParaRPr lang="fr-FR"/>
        </a:p>
      </dgm:t>
    </dgm:pt>
    <dgm:pt modelId="{D7528E43-E162-4209-8BBB-9F87EDECFDD3}">
      <dgm:prSet phldrT="[Texte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fr-FR" sz="1050" b="0" dirty="0" smtClean="0">
              <a:solidFill>
                <a:srgbClr val="FF0000"/>
              </a:solidFill>
            </a:rPr>
            <a:t>Une organisation</a:t>
          </a:r>
        </a:p>
        <a:p>
          <a:r>
            <a:rPr lang="fr-FR" sz="1100" b="0" dirty="0" smtClean="0">
              <a:solidFill>
                <a:srgbClr val="FF0000"/>
              </a:solidFill>
            </a:rPr>
            <a:t> en équipe </a:t>
          </a:r>
          <a:endParaRPr lang="fr-FR" sz="1100" b="0" dirty="0">
            <a:solidFill>
              <a:srgbClr val="FF0000"/>
            </a:solidFill>
          </a:endParaRPr>
        </a:p>
      </dgm:t>
    </dgm:pt>
    <dgm:pt modelId="{3AC06EEB-A5F1-4CE7-AE79-B5635BA98ADF}" type="parTrans" cxnId="{E0109CE5-B29D-4381-ABDF-26DA9E4DE0F9}">
      <dgm:prSet/>
      <dgm:spPr/>
      <dgm:t>
        <a:bodyPr/>
        <a:lstStyle/>
        <a:p>
          <a:endParaRPr lang="fr-FR"/>
        </a:p>
      </dgm:t>
    </dgm:pt>
    <dgm:pt modelId="{46A05D2F-5F7D-4BF5-91B4-83A618D86133}" type="sibTrans" cxnId="{E0109CE5-B29D-4381-ABDF-26DA9E4DE0F9}">
      <dgm:prSet/>
      <dgm:spPr/>
      <dgm:t>
        <a:bodyPr/>
        <a:lstStyle/>
        <a:p>
          <a:endParaRPr lang="fr-FR"/>
        </a:p>
      </dgm:t>
    </dgm:pt>
    <dgm:pt modelId="{9FBFBDB9-7E86-4B31-9917-B09402238870}">
      <dgm:prSet phldrT="[Texte]" custT="1"/>
      <dgm:spPr>
        <a:noFill/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rgbClr val="FF0000"/>
              </a:solidFill>
            </a:rPr>
            <a:t>Solutions pédagogiques et matériel didactique adaptés</a:t>
          </a:r>
          <a:endParaRPr lang="fr-FR" sz="1200" b="1" dirty="0">
            <a:solidFill>
              <a:srgbClr val="FF0000"/>
            </a:solidFill>
          </a:endParaRPr>
        </a:p>
      </dgm:t>
    </dgm:pt>
    <dgm:pt modelId="{0795C348-CDBD-4A95-B11E-84215002C6CA}" type="parTrans" cxnId="{26EF200C-E006-4913-B9DE-966BC8253258}">
      <dgm:prSet/>
      <dgm:spPr/>
      <dgm:t>
        <a:bodyPr/>
        <a:lstStyle/>
        <a:p>
          <a:endParaRPr lang="fr-FR"/>
        </a:p>
      </dgm:t>
    </dgm:pt>
    <dgm:pt modelId="{20BB2F53-03CA-4712-A34B-C5B20AF9C589}" type="sibTrans" cxnId="{26EF200C-E006-4913-B9DE-966BC8253258}">
      <dgm:prSet/>
      <dgm:spPr/>
      <dgm:t>
        <a:bodyPr/>
        <a:lstStyle/>
        <a:p>
          <a:endParaRPr lang="fr-FR"/>
        </a:p>
      </dgm:t>
    </dgm:pt>
    <dgm:pt modelId="{FA5A8E23-FEBF-45D7-9C0B-8B3FB14468EF}" type="pres">
      <dgm:prSet presAssocID="{487D6424-4CF9-4F01-A5A8-30AA7F4F1AB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A6F1C70-AAEA-4D42-BB59-EE86E7546538}" type="pres">
      <dgm:prSet presAssocID="{487D6424-4CF9-4F01-A5A8-30AA7F4F1ABB}" presName="vNodes" presStyleCnt="0"/>
      <dgm:spPr/>
    </dgm:pt>
    <dgm:pt modelId="{CC0EBAA2-437A-4BF4-8370-3153D0330BA0}" type="pres">
      <dgm:prSet presAssocID="{8A2F5E9A-43E2-4140-A636-16166FD77D7F}" presName="node" presStyleLbl="node1" presStyleIdx="0" presStyleCnt="3" custScaleX="208953" custScaleY="19395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234CB1-8978-4B76-91BC-53C96C7EB9DF}" type="pres">
      <dgm:prSet presAssocID="{687C92EE-4C64-4EDA-8029-BC05691EEFD0}" presName="spacerT" presStyleCnt="0"/>
      <dgm:spPr/>
    </dgm:pt>
    <dgm:pt modelId="{8A542F9E-B45D-4BEC-BD9F-3FA18B310C4E}" type="pres">
      <dgm:prSet presAssocID="{687C92EE-4C64-4EDA-8029-BC05691EEFD0}" presName="sibTrans" presStyleLbl="sibTrans2D1" presStyleIdx="0" presStyleCnt="2"/>
      <dgm:spPr/>
      <dgm:t>
        <a:bodyPr/>
        <a:lstStyle/>
        <a:p>
          <a:endParaRPr lang="fr-FR"/>
        </a:p>
      </dgm:t>
    </dgm:pt>
    <dgm:pt modelId="{7138E308-34D5-4976-B192-1FB2EB76E57F}" type="pres">
      <dgm:prSet presAssocID="{687C92EE-4C64-4EDA-8029-BC05691EEFD0}" presName="spacerB" presStyleCnt="0"/>
      <dgm:spPr/>
    </dgm:pt>
    <dgm:pt modelId="{D233445B-7AA1-4A9F-BE91-FDC8B3351FC5}" type="pres">
      <dgm:prSet presAssocID="{D7528E43-E162-4209-8BBB-9F87EDECFDD3}" presName="node" presStyleLbl="node1" presStyleIdx="1" presStyleCnt="3" custScaleX="176369" custScaleY="1373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217B9A-7C53-452B-AD8A-27D5A2C50876}" type="pres">
      <dgm:prSet presAssocID="{487D6424-4CF9-4F01-A5A8-30AA7F4F1ABB}" presName="sibTransLast" presStyleLbl="sibTrans2D1" presStyleIdx="1" presStyleCnt="2"/>
      <dgm:spPr/>
      <dgm:t>
        <a:bodyPr/>
        <a:lstStyle/>
        <a:p>
          <a:endParaRPr lang="fr-FR"/>
        </a:p>
      </dgm:t>
    </dgm:pt>
    <dgm:pt modelId="{9F65F9C7-18C3-4CFB-BA85-E79225D90B27}" type="pres">
      <dgm:prSet presAssocID="{487D6424-4CF9-4F01-A5A8-30AA7F4F1ABB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50D6A8E6-F98C-4381-822C-08C02855D982}" type="pres">
      <dgm:prSet presAssocID="{487D6424-4CF9-4F01-A5A8-30AA7F4F1ABB}" presName="lastNode" presStyleLbl="node1" presStyleIdx="2" presStyleCnt="3" custScaleX="135568" custScaleY="1014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6EF200C-E006-4913-B9DE-966BC8253258}" srcId="{487D6424-4CF9-4F01-A5A8-30AA7F4F1ABB}" destId="{9FBFBDB9-7E86-4B31-9917-B09402238870}" srcOrd="2" destOrd="0" parTransId="{0795C348-CDBD-4A95-B11E-84215002C6CA}" sibTransId="{20BB2F53-03CA-4712-A34B-C5B20AF9C589}"/>
    <dgm:cxn modelId="{4AC54335-948B-4349-94AD-C509385A304B}" type="presOf" srcId="{487D6424-4CF9-4F01-A5A8-30AA7F4F1ABB}" destId="{FA5A8E23-FEBF-45D7-9C0B-8B3FB14468EF}" srcOrd="0" destOrd="0" presId="urn:microsoft.com/office/officeart/2005/8/layout/equation2"/>
    <dgm:cxn modelId="{E0109CE5-B29D-4381-ABDF-26DA9E4DE0F9}" srcId="{487D6424-4CF9-4F01-A5A8-30AA7F4F1ABB}" destId="{D7528E43-E162-4209-8BBB-9F87EDECFDD3}" srcOrd="1" destOrd="0" parTransId="{3AC06EEB-A5F1-4CE7-AE79-B5635BA98ADF}" sibTransId="{46A05D2F-5F7D-4BF5-91B4-83A618D86133}"/>
    <dgm:cxn modelId="{50D1AE38-725C-4F9F-9B78-CBBC3D513381}" type="presOf" srcId="{687C92EE-4C64-4EDA-8029-BC05691EEFD0}" destId="{8A542F9E-B45D-4BEC-BD9F-3FA18B310C4E}" srcOrd="0" destOrd="0" presId="urn:microsoft.com/office/officeart/2005/8/layout/equation2"/>
    <dgm:cxn modelId="{EC5939FE-4C8A-42C8-80CF-3796F5DD73DE}" type="presOf" srcId="{46A05D2F-5F7D-4BF5-91B4-83A618D86133}" destId="{9F65F9C7-18C3-4CFB-BA85-E79225D90B27}" srcOrd="1" destOrd="0" presId="urn:microsoft.com/office/officeart/2005/8/layout/equation2"/>
    <dgm:cxn modelId="{E867DF1F-EB73-4535-89C3-572D428AAA79}" type="presOf" srcId="{9FBFBDB9-7E86-4B31-9917-B09402238870}" destId="{50D6A8E6-F98C-4381-822C-08C02855D982}" srcOrd="0" destOrd="0" presId="urn:microsoft.com/office/officeart/2005/8/layout/equation2"/>
    <dgm:cxn modelId="{F5C31264-6EC1-4227-98FF-A0AA50DB6FF2}" type="presOf" srcId="{D7528E43-E162-4209-8BBB-9F87EDECFDD3}" destId="{D233445B-7AA1-4A9F-BE91-FDC8B3351FC5}" srcOrd="0" destOrd="0" presId="urn:microsoft.com/office/officeart/2005/8/layout/equation2"/>
    <dgm:cxn modelId="{236D455E-CB8B-4050-A889-C08406A851C7}" type="presOf" srcId="{46A05D2F-5F7D-4BF5-91B4-83A618D86133}" destId="{D8217B9A-7C53-452B-AD8A-27D5A2C50876}" srcOrd="0" destOrd="0" presId="urn:microsoft.com/office/officeart/2005/8/layout/equation2"/>
    <dgm:cxn modelId="{BC728923-5FE1-462B-9398-D3A14647F125}" type="presOf" srcId="{8A2F5E9A-43E2-4140-A636-16166FD77D7F}" destId="{CC0EBAA2-437A-4BF4-8370-3153D0330BA0}" srcOrd="0" destOrd="0" presId="urn:microsoft.com/office/officeart/2005/8/layout/equation2"/>
    <dgm:cxn modelId="{175B0F3D-3B72-410D-8477-098C91653F41}" srcId="{487D6424-4CF9-4F01-A5A8-30AA7F4F1ABB}" destId="{8A2F5E9A-43E2-4140-A636-16166FD77D7F}" srcOrd="0" destOrd="0" parTransId="{DB14DC4E-CB6E-4583-9F05-B4AE5DD6DAEF}" sibTransId="{687C92EE-4C64-4EDA-8029-BC05691EEFD0}"/>
    <dgm:cxn modelId="{20B3D296-80B9-4234-BB79-7F8A74D541FE}" type="presParOf" srcId="{FA5A8E23-FEBF-45D7-9C0B-8B3FB14468EF}" destId="{8A6F1C70-AAEA-4D42-BB59-EE86E7546538}" srcOrd="0" destOrd="0" presId="urn:microsoft.com/office/officeart/2005/8/layout/equation2"/>
    <dgm:cxn modelId="{8F61E51D-1A35-4548-92E6-ABB7049E5F45}" type="presParOf" srcId="{8A6F1C70-AAEA-4D42-BB59-EE86E7546538}" destId="{CC0EBAA2-437A-4BF4-8370-3153D0330BA0}" srcOrd="0" destOrd="0" presId="urn:microsoft.com/office/officeart/2005/8/layout/equation2"/>
    <dgm:cxn modelId="{6CEFBBBD-C80C-4A4F-B9E5-7891470E71F1}" type="presParOf" srcId="{8A6F1C70-AAEA-4D42-BB59-EE86E7546538}" destId="{7B234CB1-8978-4B76-91BC-53C96C7EB9DF}" srcOrd="1" destOrd="0" presId="urn:microsoft.com/office/officeart/2005/8/layout/equation2"/>
    <dgm:cxn modelId="{C4CEFF3F-D2AE-4FAB-9589-48253332B773}" type="presParOf" srcId="{8A6F1C70-AAEA-4D42-BB59-EE86E7546538}" destId="{8A542F9E-B45D-4BEC-BD9F-3FA18B310C4E}" srcOrd="2" destOrd="0" presId="urn:microsoft.com/office/officeart/2005/8/layout/equation2"/>
    <dgm:cxn modelId="{F4DD167B-3E2B-481C-B718-22CA3FF83FF9}" type="presParOf" srcId="{8A6F1C70-AAEA-4D42-BB59-EE86E7546538}" destId="{7138E308-34D5-4976-B192-1FB2EB76E57F}" srcOrd="3" destOrd="0" presId="urn:microsoft.com/office/officeart/2005/8/layout/equation2"/>
    <dgm:cxn modelId="{EB889E7A-EB15-42AA-B725-79B2AFE71BCF}" type="presParOf" srcId="{8A6F1C70-AAEA-4D42-BB59-EE86E7546538}" destId="{D233445B-7AA1-4A9F-BE91-FDC8B3351FC5}" srcOrd="4" destOrd="0" presId="urn:microsoft.com/office/officeart/2005/8/layout/equation2"/>
    <dgm:cxn modelId="{2D9FD9ED-F0E2-49E5-A5D3-B2C335AD5A6E}" type="presParOf" srcId="{FA5A8E23-FEBF-45D7-9C0B-8B3FB14468EF}" destId="{D8217B9A-7C53-452B-AD8A-27D5A2C50876}" srcOrd="1" destOrd="0" presId="urn:microsoft.com/office/officeart/2005/8/layout/equation2"/>
    <dgm:cxn modelId="{9DF9E609-34FE-4603-BCC3-37D1B2C07EB0}" type="presParOf" srcId="{D8217B9A-7C53-452B-AD8A-27D5A2C50876}" destId="{9F65F9C7-18C3-4CFB-BA85-E79225D90B27}" srcOrd="0" destOrd="0" presId="urn:microsoft.com/office/officeart/2005/8/layout/equation2"/>
    <dgm:cxn modelId="{3FC6CC7F-579F-4680-AD47-9FE91BB486E6}" type="presParOf" srcId="{FA5A8E23-FEBF-45D7-9C0B-8B3FB14468EF}" destId="{50D6A8E6-F98C-4381-822C-08C02855D982}" srcOrd="2" destOrd="0" presId="urn:microsoft.com/office/officeart/2005/8/layout/equation2"/>
  </dgm:cxnLst>
  <dgm:bg>
    <a:solidFill>
      <a:srgbClr val="FFFFCC"/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E8DA00-A623-4FEE-8374-4799F149208A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D46C2FD7-A4C8-425B-AB68-9BD3BC79C1C9}">
      <dgm:prSet phldrT="[Texte]" custT="1"/>
      <dgm:spPr/>
      <dgm:t>
        <a:bodyPr/>
        <a:lstStyle/>
        <a:p>
          <a:r>
            <a:rPr lang="fr-FR" sz="700" b="1" smtClean="0"/>
            <a:t>INTERV</a:t>
          </a:r>
          <a:endParaRPr lang="fr-FR" sz="700" b="1" dirty="0"/>
        </a:p>
      </dgm:t>
    </dgm:pt>
    <dgm:pt modelId="{B7E101CC-CC81-40EA-A9EC-B598B36458DF}" type="parTrans" cxnId="{1FFC8ADB-9573-4632-9737-B2BB5FA8D5B3}">
      <dgm:prSet/>
      <dgm:spPr/>
      <dgm:t>
        <a:bodyPr/>
        <a:lstStyle/>
        <a:p>
          <a:endParaRPr lang="fr-FR"/>
        </a:p>
      </dgm:t>
    </dgm:pt>
    <dgm:pt modelId="{69AE9744-1276-43E6-A9A4-9BFB1974208C}" type="sibTrans" cxnId="{1FFC8ADB-9573-4632-9737-B2BB5FA8D5B3}">
      <dgm:prSet/>
      <dgm:spPr/>
      <dgm:t>
        <a:bodyPr/>
        <a:lstStyle/>
        <a:p>
          <a:endParaRPr lang="fr-FR"/>
        </a:p>
      </dgm:t>
    </dgm:pt>
    <dgm:pt modelId="{8F67ACF6-D2E5-45BB-8707-C9E28484C364}">
      <dgm:prSet phldrT="[Texte]" custT="1"/>
      <dgm:spPr/>
      <dgm:t>
        <a:bodyPr/>
        <a:lstStyle/>
        <a:p>
          <a:r>
            <a:rPr lang="fr-FR" sz="900" b="1" smtClean="0"/>
            <a:t>DIAG</a:t>
          </a:r>
          <a:endParaRPr lang="fr-FR" sz="900" b="1" dirty="0"/>
        </a:p>
      </dgm:t>
    </dgm:pt>
    <dgm:pt modelId="{CC6BA7B8-087D-4CD9-ADB4-B788D5919D6C}" type="parTrans" cxnId="{00A3F693-5F19-4066-BFCA-6C0EABA0F45A}">
      <dgm:prSet/>
      <dgm:spPr/>
      <dgm:t>
        <a:bodyPr/>
        <a:lstStyle/>
        <a:p>
          <a:endParaRPr lang="fr-FR"/>
        </a:p>
      </dgm:t>
    </dgm:pt>
    <dgm:pt modelId="{DA73FCAA-53E3-4900-B9FF-D9F28CCD9CB4}" type="sibTrans" cxnId="{00A3F693-5F19-4066-BFCA-6C0EABA0F45A}">
      <dgm:prSet/>
      <dgm:spPr/>
      <dgm:t>
        <a:bodyPr/>
        <a:lstStyle/>
        <a:p>
          <a:endParaRPr lang="fr-FR"/>
        </a:p>
      </dgm:t>
    </dgm:pt>
    <dgm:pt modelId="{981A89D6-00B3-4239-803C-468B9AC60F3C}">
      <dgm:prSet phldrT="[Texte]" custT="1"/>
      <dgm:spPr/>
      <dgm:t>
        <a:bodyPr/>
        <a:lstStyle/>
        <a:p>
          <a:r>
            <a:rPr lang="fr-FR" sz="1200" smtClean="0"/>
            <a:t>A.F.S</a:t>
          </a:r>
          <a:r>
            <a:rPr lang="fr-FR" sz="500" smtClean="0"/>
            <a:t>.</a:t>
          </a:r>
          <a:endParaRPr lang="fr-FR" sz="500" dirty="0"/>
        </a:p>
      </dgm:t>
    </dgm:pt>
    <dgm:pt modelId="{662F24D1-08B0-4335-974B-CBA90EF1D19B}" type="parTrans" cxnId="{DC3FC74D-963B-478D-80FC-2E5921898FE8}">
      <dgm:prSet/>
      <dgm:spPr/>
      <dgm:t>
        <a:bodyPr/>
        <a:lstStyle/>
        <a:p>
          <a:endParaRPr lang="fr-FR"/>
        </a:p>
      </dgm:t>
    </dgm:pt>
    <dgm:pt modelId="{9AC47BA0-F953-44AD-9FBF-6740C8EF1794}" type="sibTrans" cxnId="{DC3FC74D-963B-478D-80FC-2E5921898FE8}">
      <dgm:prSet/>
      <dgm:spPr/>
      <dgm:t>
        <a:bodyPr/>
        <a:lstStyle/>
        <a:p>
          <a:endParaRPr lang="fr-FR"/>
        </a:p>
      </dgm:t>
    </dgm:pt>
    <dgm:pt modelId="{EF443C24-9625-494E-80D9-0754E9F27DA8}" type="pres">
      <dgm:prSet presAssocID="{1AE8DA00-A623-4FEE-8374-4799F149208A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7DB8DA5F-1DE6-4A22-98A9-58BA30070388}" type="pres">
      <dgm:prSet presAssocID="{D46C2FD7-A4C8-425B-AB68-9BD3BC79C1C9}" presName="Accent1" presStyleCnt="0"/>
      <dgm:spPr/>
    </dgm:pt>
    <dgm:pt modelId="{5A7486A7-5938-4788-B840-4C0A71EAEF3E}" type="pres">
      <dgm:prSet presAssocID="{D46C2FD7-A4C8-425B-AB68-9BD3BC79C1C9}" presName="Accent" presStyleLbl="node1" presStyleIdx="0" presStyleCnt="3"/>
      <dgm:spPr/>
    </dgm:pt>
    <dgm:pt modelId="{5DCDFFDA-6DDA-4AA0-A4AF-362D474CC28E}" type="pres">
      <dgm:prSet presAssocID="{D46C2FD7-A4C8-425B-AB68-9BD3BC79C1C9}" presName="Parent1" presStyleLbl="revTx" presStyleIdx="0" presStyleCnt="3" custScaleX="114025" custScaleY="13194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360DD3-D48B-4BFB-AF70-09181CE2CE3E}" type="pres">
      <dgm:prSet presAssocID="{8F67ACF6-D2E5-45BB-8707-C9E28484C364}" presName="Accent2" presStyleCnt="0"/>
      <dgm:spPr/>
    </dgm:pt>
    <dgm:pt modelId="{9B11B9EF-4947-42F1-9DC3-9B61630866A3}" type="pres">
      <dgm:prSet presAssocID="{8F67ACF6-D2E5-45BB-8707-C9E28484C364}" presName="Accent" presStyleLbl="node1" presStyleIdx="1" presStyleCnt="3"/>
      <dgm:spPr/>
    </dgm:pt>
    <dgm:pt modelId="{17A8EF3A-61B6-409C-86D8-BC0D18AC2024}" type="pres">
      <dgm:prSet presAssocID="{8F67ACF6-D2E5-45BB-8707-C9E28484C364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BBE11A-9204-4E66-B5EA-5EF6819B99E3}" type="pres">
      <dgm:prSet presAssocID="{981A89D6-00B3-4239-803C-468B9AC60F3C}" presName="Accent3" presStyleCnt="0"/>
      <dgm:spPr/>
    </dgm:pt>
    <dgm:pt modelId="{7097182C-923C-4984-93EF-28F0606EDF59}" type="pres">
      <dgm:prSet presAssocID="{981A89D6-00B3-4239-803C-468B9AC60F3C}" presName="Accent" presStyleLbl="node1" presStyleIdx="2" presStyleCnt="3" custLinFactNeighborX="-711" custLinFactNeighborY="5261"/>
      <dgm:spPr/>
    </dgm:pt>
    <dgm:pt modelId="{CB10F057-94D5-4DC3-BB1E-BF4BC1897F5D}" type="pres">
      <dgm:prSet presAssocID="{981A89D6-00B3-4239-803C-468B9AC60F3C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52BE05D-1B38-44DD-85C5-89C65FDA0892}" type="presOf" srcId="{981A89D6-00B3-4239-803C-468B9AC60F3C}" destId="{CB10F057-94D5-4DC3-BB1E-BF4BC1897F5D}" srcOrd="0" destOrd="0" presId="urn:microsoft.com/office/officeart/2009/layout/CircleArrowProcess"/>
    <dgm:cxn modelId="{00A3F693-5F19-4066-BFCA-6C0EABA0F45A}" srcId="{1AE8DA00-A623-4FEE-8374-4799F149208A}" destId="{8F67ACF6-D2E5-45BB-8707-C9E28484C364}" srcOrd="1" destOrd="0" parTransId="{CC6BA7B8-087D-4CD9-ADB4-B788D5919D6C}" sibTransId="{DA73FCAA-53E3-4900-B9FF-D9F28CCD9CB4}"/>
    <dgm:cxn modelId="{DC3FC74D-963B-478D-80FC-2E5921898FE8}" srcId="{1AE8DA00-A623-4FEE-8374-4799F149208A}" destId="{981A89D6-00B3-4239-803C-468B9AC60F3C}" srcOrd="2" destOrd="0" parTransId="{662F24D1-08B0-4335-974B-CBA90EF1D19B}" sibTransId="{9AC47BA0-F953-44AD-9FBF-6740C8EF1794}"/>
    <dgm:cxn modelId="{1FFC8ADB-9573-4632-9737-B2BB5FA8D5B3}" srcId="{1AE8DA00-A623-4FEE-8374-4799F149208A}" destId="{D46C2FD7-A4C8-425B-AB68-9BD3BC79C1C9}" srcOrd="0" destOrd="0" parTransId="{B7E101CC-CC81-40EA-A9EC-B598B36458DF}" sibTransId="{69AE9744-1276-43E6-A9A4-9BFB1974208C}"/>
    <dgm:cxn modelId="{5A3C73BE-73D9-4387-8182-6F1588EC96B0}" type="presOf" srcId="{D46C2FD7-A4C8-425B-AB68-9BD3BC79C1C9}" destId="{5DCDFFDA-6DDA-4AA0-A4AF-362D474CC28E}" srcOrd="0" destOrd="0" presId="urn:microsoft.com/office/officeart/2009/layout/CircleArrowProcess"/>
    <dgm:cxn modelId="{2C492194-8D70-4262-BC48-0FDD2231B6CC}" type="presOf" srcId="{1AE8DA00-A623-4FEE-8374-4799F149208A}" destId="{EF443C24-9625-494E-80D9-0754E9F27DA8}" srcOrd="0" destOrd="0" presId="urn:microsoft.com/office/officeart/2009/layout/CircleArrowProcess"/>
    <dgm:cxn modelId="{1AFB7241-D396-4DAF-9621-2509AEDAEFEB}" type="presOf" srcId="{8F67ACF6-D2E5-45BB-8707-C9E28484C364}" destId="{17A8EF3A-61B6-409C-86D8-BC0D18AC2024}" srcOrd="0" destOrd="0" presId="urn:microsoft.com/office/officeart/2009/layout/CircleArrowProcess"/>
    <dgm:cxn modelId="{6ABCE182-C9AA-49E4-B6E8-25A547E5FCDC}" type="presParOf" srcId="{EF443C24-9625-494E-80D9-0754E9F27DA8}" destId="{7DB8DA5F-1DE6-4A22-98A9-58BA30070388}" srcOrd="0" destOrd="0" presId="urn:microsoft.com/office/officeart/2009/layout/CircleArrowProcess"/>
    <dgm:cxn modelId="{9A2FAA5A-180A-4CA6-98E5-D5B06BB24640}" type="presParOf" srcId="{7DB8DA5F-1DE6-4A22-98A9-58BA30070388}" destId="{5A7486A7-5938-4788-B840-4C0A71EAEF3E}" srcOrd="0" destOrd="0" presId="urn:microsoft.com/office/officeart/2009/layout/CircleArrowProcess"/>
    <dgm:cxn modelId="{9BAAA780-ABCF-472A-8324-D69BDC8291D4}" type="presParOf" srcId="{EF443C24-9625-494E-80D9-0754E9F27DA8}" destId="{5DCDFFDA-6DDA-4AA0-A4AF-362D474CC28E}" srcOrd="1" destOrd="0" presId="urn:microsoft.com/office/officeart/2009/layout/CircleArrowProcess"/>
    <dgm:cxn modelId="{46B690D1-48DE-4237-8FEC-2C2E6ED42EDA}" type="presParOf" srcId="{EF443C24-9625-494E-80D9-0754E9F27DA8}" destId="{20360DD3-D48B-4BFB-AF70-09181CE2CE3E}" srcOrd="2" destOrd="0" presId="urn:microsoft.com/office/officeart/2009/layout/CircleArrowProcess"/>
    <dgm:cxn modelId="{C82FADF0-D207-4B3B-949B-3898647383A9}" type="presParOf" srcId="{20360DD3-D48B-4BFB-AF70-09181CE2CE3E}" destId="{9B11B9EF-4947-42F1-9DC3-9B61630866A3}" srcOrd="0" destOrd="0" presId="urn:microsoft.com/office/officeart/2009/layout/CircleArrowProcess"/>
    <dgm:cxn modelId="{BC59F511-6F8C-4449-A0BC-346E9C260FCF}" type="presParOf" srcId="{EF443C24-9625-494E-80D9-0754E9F27DA8}" destId="{17A8EF3A-61B6-409C-86D8-BC0D18AC2024}" srcOrd="3" destOrd="0" presId="urn:microsoft.com/office/officeart/2009/layout/CircleArrowProcess"/>
    <dgm:cxn modelId="{0634B24E-BE05-4F70-A16D-CF197B419125}" type="presParOf" srcId="{EF443C24-9625-494E-80D9-0754E9F27DA8}" destId="{A7BBE11A-9204-4E66-B5EA-5EF6819B99E3}" srcOrd="4" destOrd="0" presId="urn:microsoft.com/office/officeart/2009/layout/CircleArrowProcess"/>
    <dgm:cxn modelId="{39C88030-155F-4699-A09D-90730808D86C}" type="presParOf" srcId="{A7BBE11A-9204-4E66-B5EA-5EF6819B99E3}" destId="{7097182C-923C-4984-93EF-28F0606EDF59}" srcOrd="0" destOrd="0" presId="urn:microsoft.com/office/officeart/2009/layout/CircleArrowProcess"/>
    <dgm:cxn modelId="{FD10C58E-59C3-4339-B7B9-A0E7D38D17A8}" type="presParOf" srcId="{EF443C24-9625-494E-80D9-0754E9F27DA8}" destId="{CB10F057-94D5-4DC3-BB1E-BF4BC1897F5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EBAA2-437A-4BF4-8370-3153D0330BA0}">
      <dsp:nvSpPr>
        <dsp:cNvPr id="0" name=""/>
        <dsp:cNvSpPr/>
      </dsp:nvSpPr>
      <dsp:spPr>
        <a:xfrm>
          <a:off x="8825" y="101585"/>
          <a:ext cx="1190270" cy="1104808"/>
        </a:xfrm>
        <a:prstGeom prst="ellipse">
          <a:avLst/>
        </a:pr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0" kern="1200" dirty="0" smtClean="0">
              <a:solidFill>
                <a:srgbClr val="FF0000"/>
              </a:solidFill>
            </a:rPr>
            <a:t>Plus d’animation et d’accompagnement pédagogiques</a:t>
          </a:r>
          <a:endParaRPr lang="fr-FR" sz="1000" b="0" kern="1200" dirty="0">
            <a:solidFill>
              <a:srgbClr val="FF0000"/>
            </a:solidFill>
          </a:endParaRPr>
        </a:p>
      </dsp:txBody>
      <dsp:txXfrm>
        <a:off x="183136" y="263380"/>
        <a:ext cx="841648" cy="781218"/>
      </dsp:txXfrm>
    </dsp:sp>
    <dsp:sp modelId="{8A542F9E-B45D-4BEC-BD9F-3FA18B310C4E}">
      <dsp:nvSpPr>
        <dsp:cNvPr id="0" name=""/>
        <dsp:cNvSpPr/>
      </dsp:nvSpPr>
      <dsp:spPr>
        <a:xfrm>
          <a:off x="438766" y="1252648"/>
          <a:ext cx="330388" cy="330388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82559" y="1378988"/>
        <a:ext cx="242802" cy="77708"/>
      </dsp:txXfrm>
    </dsp:sp>
    <dsp:sp modelId="{D233445B-7AA1-4A9F-BE91-FDC8B3351FC5}">
      <dsp:nvSpPr>
        <dsp:cNvPr id="0" name=""/>
        <dsp:cNvSpPr/>
      </dsp:nvSpPr>
      <dsp:spPr>
        <a:xfrm>
          <a:off x="801" y="1629291"/>
          <a:ext cx="1206317" cy="834328"/>
        </a:xfrm>
        <a:prstGeom prst="ellipse">
          <a:avLst/>
        </a:pr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0" kern="1200" dirty="0" smtClean="0">
              <a:solidFill>
                <a:srgbClr val="FF0000"/>
              </a:solidFill>
            </a:rPr>
            <a:t>Une organisation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rgbClr val="FF0000"/>
              </a:solidFill>
            </a:rPr>
            <a:t> en équipe </a:t>
          </a:r>
          <a:endParaRPr lang="fr-FR" sz="1100" b="0" kern="1200" dirty="0">
            <a:solidFill>
              <a:srgbClr val="FF0000"/>
            </a:solidFill>
          </a:endParaRPr>
        </a:p>
      </dsp:txBody>
      <dsp:txXfrm>
        <a:off x="177462" y="1751476"/>
        <a:ext cx="852995" cy="589958"/>
      </dsp:txXfrm>
    </dsp:sp>
    <dsp:sp modelId="{D8217B9A-7C53-452B-AD8A-27D5A2C50876}">
      <dsp:nvSpPr>
        <dsp:cNvPr id="0" name=""/>
        <dsp:cNvSpPr/>
      </dsp:nvSpPr>
      <dsp:spPr>
        <a:xfrm>
          <a:off x="1292564" y="1176650"/>
          <a:ext cx="181144" cy="2119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/>
        </a:p>
      </dsp:txBody>
      <dsp:txXfrm>
        <a:off x="1292564" y="1219031"/>
        <a:ext cx="126801" cy="127142"/>
      </dsp:txXfrm>
    </dsp:sp>
    <dsp:sp modelId="{50D6A8E6-F98C-4381-822C-08C02855D982}">
      <dsp:nvSpPr>
        <dsp:cNvPr id="0" name=""/>
        <dsp:cNvSpPr/>
      </dsp:nvSpPr>
      <dsp:spPr>
        <a:xfrm>
          <a:off x="1548900" y="695906"/>
          <a:ext cx="1548873" cy="1173392"/>
        </a:xfrm>
        <a:prstGeom prst="ellipse">
          <a:avLst/>
        </a:prstGeom>
        <a:noFill/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rgbClr val="FF0000"/>
              </a:solidFill>
            </a:rPr>
            <a:t>Solutions pédagogiques et matériel didactique adaptés</a:t>
          </a:r>
          <a:endParaRPr lang="fr-FR" sz="1200" b="1" kern="1200" dirty="0">
            <a:solidFill>
              <a:srgbClr val="FF0000"/>
            </a:solidFill>
          </a:endParaRPr>
        </a:p>
      </dsp:txBody>
      <dsp:txXfrm>
        <a:off x="1775727" y="867745"/>
        <a:ext cx="1095219" cy="8297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EBAA2-437A-4BF4-8370-3153D0330BA0}">
      <dsp:nvSpPr>
        <dsp:cNvPr id="0" name=""/>
        <dsp:cNvSpPr/>
      </dsp:nvSpPr>
      <dsp:spPr>
        <a:xfrm>
          <a:off x="8825" y="101585"/>
          <a:ext cx="1190270" cy="1104808"/>
        </a:xfrm>
        <a:prstGeom prst="ellipse">
          <a:avLst/>
        </a:pr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0" kern="1200" dirty="0" smtClean="0">
              <a:solidFill>
                <a:srgbClr val="FF0000"/>
              </a:solidFill>
            </a:rPr>
            <a:t>Plus d’animation et d’accompagnement pédagogiques</a:t>
          </a:r>
          <a:endParaRPr lang="fr-FR" sz="1000" b="0" kern="1200" dirty="0">
            <a:solidFill>
              <a:srgbClr val="FF0000"/>
            </a:solidFill>
          </a:endParaRPr>
        </a:p>
      </dsp:txBody>
      <dsp:txXfrm>
        <a:off x="183136" y="263380"/>
        <a:ext cx="841648" cy="781218"/>
      </dsp:txXfrm>
    </dsp:sp>
    <dsp:sp modelId="{8A542F9E-B45D-4BEC-BD9F-3FA18B310C4E}">
      <dsp:nvSpPr>
        <dsp:cNvPr id="0" name=""/>
        <dsp:cNvSpPr/>
      </dsp:nvSpPr>
      <dsp:spPr>
        <a:xfrm>
          <a:off x="438766" y="1252648"/>
          <a:ext cx="330388" cy="330388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82559" y="1378988"/>
        <a:ext cx="242802" cy="77708"/>
      </dsp:txXfrm>
    </dsp:sp>
    <dsp:sp modelId="{D233445B-7AA1-4A9F-BE91-FDC8B3351FC5}">
      <dsp:nvSpPr>
        <dsp:cNvPr id="0" name=""/>
        <dsp:cNvSpPr/>
      </dsp:nvSpPr>
      <dsp:spPr>
        <a:xfrm>
          <a:off x="801" y="1629291"/>
          <a:ext cx="1206317" cy="834328"/>
        </a:xfrm>
        <a:prstGeom prst="ellipse">
          <a:avLst/>
        </a:pr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0" kern="1200" dirty="0" smtClean="0">
              <a:solidFill>
                <a:srgbClr val="FF0000"/>
              </a:solidFill>
            </a:rPr>
            <a:t>Une organisation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rgbClr val="FF0000"/>
              </a:solidFill>
            </a:rPr>
            <a:t> en équipe </a:t>
          </a:r>
          <a:endParaRPr lang="fr-FR" sz="1100" b="0" kern="1200" dirty="0">
            <a:solidFill>
              <a:srgbClr val="FF0000"/>
            </a:solidFill>
          </a:endParaRPr>
        </a:p>
      </dsp:txBody>
      <dsp:txXfrm>
        <a:off x="177462" y="1751476"/>
        <a:ext cx="852995" cy="589958"/>
      </dsp:txXfrm>
    </dsp:sp>
    <dsp:sp modelId="{D8217B9A-7C53-452B-AD8A-27D5A2C50876}">
      <dsp:nvSpPr>
        <dsp:cNvPr id="0" name=""/>
        <dsp:cNvSpPr/>
      </dsp:nvSpPr>
      <dsp:spPr>
        <a:xfrm>
          <a:off x="1292564" y="1176650"/>
          <a:ext cx="181144" cy="2119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/>
        </a:p>
      </dsp:txBody>
      <dsp:txXfrm>
        <a:off x="1292564" y="1219031"/>
        <a:ext cx="126801" cy="127142"/>
      </dsp:txXfrm>
    </dsp:sp>
    <dsp:sp modelId="{50D6A8E6-F98C-4381-822C-08C02855D982}">
      <dsp:nvSpPr>
        <dsp:cNvPr id="0" name=""/>
        <dsp:cNvSpPr/>
      </dsp:nvSpPr>
      <dsp:spPr>
        <a:xfrm>
          <a:off x="1548900" y="695906"/>
          <a:ext cx="1548873" cy="1173392"/>
        </a:xfrm>
        <a:prstGeom prst="ellipse">
          <a:avLst/>
        </a:prstGeom>
        <a:noFill/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rgbClr val="FF0000"/>
              </a:solidFill>
            </a:rPr>
            <a:t>Solutions pédagogiques et matériel didactique adaptés</a:t>
          </a:r>
          <a:endParaRPr lang="fr-FR" sz="1200" b="1" kern="1200" dirty="0">
            <a:solidFill>
              <a:srgbClr val="FF0000"/>
            </a:solidFill>
          </a:endParaRPr>
        </a:p>
      </dsp:txBody>
      <dsp:txXfrm>
        <a:off x="1775727" y="867745"/>
        <a:ext cx="1095219" cy="8297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EBAA2-437A-4BF4-8370-3153D0330BA0}">
      <dsp:nvSpPr>
        <dsp:cNvPr id="0" name=""/>
        <dsp:cNvSpPr/>
      </dsp:nvSpPr>
      <dsp:spPr>
        <a:xfrm>
          <a:off x="803" y="119748"/>
          <a:ext cx="1198174" cy="1112144"/>
        </a:xfrm>
        <a:prstGeom prst="ellipse">
          <a:avLst/>
        </a:pr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0" kern="1200" dirty="0" smtClean="0">
              <a:solidFill>
                <a:srgbClr val="FF0000"/>
              </a:solidFill>
            </a:rPr>
            <a:t>Plus d’animation et d’accompagnement pédagogiques</a:t>
          </a:r>
          <a:endParaRPr lang="fr-FR" sz="1000" b="0" kern="1200" dirty="0">
            <a:solidFill>
              <a:srgbClr val="FF0000"/>
            </a:solidFill>
          </a:endParaRPr>
        </a:p>
      </dsp:txBody>
      <dsp:txXfrm>
        <a:off x="176272" y="282618"/>
        <a:ext cx="847236" cy="786404"/>
      </dsp:txXfrm>
    </dsp:sp>
    <dsp:sp modelId="{8A542F9E-B45D-4BEC-BD9F-3FA18B310C4E}">
      <dsp:nvSpPr>
        <dsp:cNvPr id="0" name=""/>
        <dsp:cNvSpPr/>
      </dsp:nvSpPr>
      <dsp:spPr>
        <a:xfrm>
          <a:off x="433599" y="1278454"/>
          <a:ext cx="332582" cy="332582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77683" y="1405633"/>
        <a:ext cx="244414" cy="78224"/>
      </dsp:txXfrm>
    </dsp:sp>
    <dsp:sp modelId="{D233445B-7AA1-4A9F-BE91-FDC8B3351FC5}">
      <dsp:nvSpPr>
        <dsp:cNvPr id="0" name=""/>
        <dsp:cNvSpPr/>
      </dsp:nvSpPr>
      <dsp:spPr>
        <a:xfrm>
          <a:off x="94225" y="1657598"/>
          <a:ext cx="1011331" cy="787859"/>
        </a:xfrm>
        <a:prstGeom prst="ellipse">
          <a:avLst/>
        </a:pr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0" kern="1200" dirty="0" smtClean="0">
              <a:solidFill>
                <a:srgbClr val="FF0000"/>
              </a:solidFill>
            </a:rPr>
            <a:t>Une organisation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rgbClr val="FF0000"/>
              </a:solidFill>
            </a:rPr>
            <a:t> en équipe </a:t>
          </a:r>
          <a:endParaRPr lang="fr-FR" sz="1100" b="0" kern="1200" dirty="0">
            <a:solidFill>
              <a:srgbClr val="FF0000"/>
            </a:solidFill>
          </a:endParaRPr>
        </a:p>
      </dsp:txBody>
      <dsp:txXfrm>
        <a:off x="242331" y="1772977"/>
        <a:ext cx="715119" cy="557101"/>
      </dsp:txXfrm>
    </dsp:sp>
    <dsp:sp modelId="{D8217B9A-7C53-452B-AD8A-27D5A2C50876}">
      <dsp:nvSpPr>
        <dsp:cNvPr id="0" name=""/>
        <dsp:cNvSpPr/>
      </dsp:nvSpPr>
      <dsp:spPr>
        <a:xfrm>
          <a:off x="1284990" y="1175947"/>
          <a:ext cx="182346" cy="2133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/>
        </a:p>
      </dsp:txBody>
      <dsp:txXfrm>
        <a:off x="1284990" y="1218609"/>
        <a:ext cx="127642" cy="127987"/>
      </dsp:txXfrm>
    </dsp:sp>
    <dsp:sp modelId="{50D6A8E6-F98C-4381-822C-08C02855D982}">
      <dsp:nvSpPr>
        <dsp:cNvPr id="0" name=""/>
        <dsp:cNvSpPr/>
      </dsp:nvSpPr>
      <dsp:spPr>
        <a:xfrm>
          <a:off x="1543029" y="700933"/>
          <a:ext cx="1554742" cy="1163339"/>
        </a:xfrm>
        <a:prstGeom prst="ellipse">
          <a:avLst/>
        </a:prstGeom>
        <a:noFill/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rgbClr val="FF0000"/>
              </a:solidFill>
            </a:rPr>
            <a:t>Solutions pédagogiques et matériel didactique adaptés</a:t>
          </a:r>
          <a:endParaRPr lang="fr-FR" sz="1200" b="1" kern="1200" dirty="0">
            <a:solidFill>
              <a:srgbClr val="FF0000"/>
            </a:solidFill>
          </a:endParaRPr>
        </a:p>
      </dsp:txBody>
      <dsp:txXfrm>
        <a:off x="1770716" y="871300"/>
        <a:ext cx="1099368" cy="8226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486A7-5938-4788-B840-4C0A71EAEF3E}">
      <dsp:nvSpPr>
        <dsp:cNvPr id="0" name=""/>
        <dsp:cNvSpPr/>
      </dsp:nvSpPr>
      <dsp:spPr>
        <a:xfrm>
          <a:off x="663982" y="0"/>
          <a:ext cx="577969" cy="578057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DFFDA-6DDA-4AA0-A4AF-362D474CC28E}">
      <dsp:nvSpPr>
        <dsp:cNvPr id="0" name=""/>
        <dsp:cNvSpPr/>
      </dsp:nvSpPr>
      <dsp:spPr>
        <a:xfrm>
          <a:off x="769211" y="183052"/>
          <a:ext cx="366210" cy="211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1" kern="1200" smtClean="0"/>
            <a:t>INTERV</a:t>
          </a:r>
          <a:endParaRPr lang="fr-FR" sz="700" b="1" kern="1200" dirty="0"/>
        </a:p>
      </dsp:txBody>
      <dsp:txXfrm>
        <a:off x="769211" y="183052"/>
        <a:ext cx="366210" cy="211832"/>
      </dsp:txXfrm>
    </dsp:sp>
    <dsp:sp modelId="{9B11B9EF-4947-42F1-9DC3-9B61630866A3}">
      <dsp:nvSpPr>
        <dsp:cNvPr id="0" name=""/>
        <dsp:cNvSpPr/>
      </dsp:nvSpPr>
      <dsp:spPr>
        <a:xfrm>
          <a:off x="503453" y="332137"/>
          <a:ext cx="577969" cy="578057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8EF3A-61B6-409C-86D8-BC0D18AC2024}">
      <dsp:nvSpPr>
        <dsp:cNvPr id="0" name=""/>
        <dsp:cNvSpPr/>
      </dsp:nvSpPr>
      <dsp:spPr>
        <a:xfrm>
          <a:off x="631855" y="542754"/>
          <a:ext cx="321166" cy="160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b="1" kern="1200" smtClean="0"/>
            <a:t>DIAG</a:t>
          </a:r>
          <a:endParaRPr lang="fr-FR" sz="900" b="1" kern="1200" dirty="0"/>
        </a:p>
      </dsp:txBody>
      <dsp:txXfrm>
        <a:off x="631855" y="542754"/>
        <a:ext cx="321166" cy="160544"/>
      </dsp:txXfrm>
    </dsp:sp>
    <dsp:sp modelId="{7097182C-923C-4984-93EF-28F0606EDF59}">
      <dsp:nvSpPr>
        <dsp:cNvPr id="0" name=""/>
        <dsp:cNvSpPr/>
      </dsp:nvSpPr>
      <dsp:spPr>
        <a:xfrm>
          <a:off x="701588" y="730155"/>
          <a:ext cx="496565" cy="49676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10F057-94D5-4DC3-BB1E-BF4BC1897F5D}">
      <dsp:nvSpPr>
        <dsp:cNvPr id="0" name=""/>
        <dsp:cNvSpPr/>
      </dsp:nvSpPr>
      <dsp:spPr>
        <a:xfrm>
          <a:off x="792492" y="877293"/>
          <a:ext cx="321166" cy="160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smtClean="0"/>
            <a:t>A.F.S</a:t>
          </a:r>
          <a:r>
            <a:rPr lang="fr-FR" sz="500" kern="1200" smtClean="0"/>
            <a:t>.</a:t>
          </a:r>
          <a:endParaRPr lang="fr-FR" sz="500" kern="1200" dirty="0"/>
        </a:p>
      </dsp:txBody>
      <dsp:txXfrm>
        <a:off x="792492" y="877293"/>
        <a:ext cx="321166" cy="160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AFA7B15-E042-4361-A8F4-49AB3DE8ADEF}" type="datetimeFigureOut">
              <a:rPr lang="fr-FR" altLang="fr-FR"/>
              <a:pPr>
                <a:defRPr/>
              </a:pPr>
              <a:t>11/02/2014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BF914EE-57C8-4AEB-A0F6-B1A915FB763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18785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F68EE8D-B9AD-4D94-B9D0-B937BC1DBC01}" type="datetimeFigureOut">
              <a:rPr lang="fr-FR" altLang="fr-FR"/>
              <a:pPr>
                <a:defRPr/>
              </a:pPr>
              <a:t>11/02/2014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53975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Modifiez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97DF719-7542-4435-8CF2-8B06A29D7FD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201245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1572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9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9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9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9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9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5819775" y="260350"/>
            <a:ext cx="307022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endParaRPr lang="fr-FR" altLang="fr-FR">
              <a:ea typeface="+mn-ea"/>
            </a:endParaRP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8547100" y="6508750"/>
            <a:ext cx="54451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algn="r" eaLnBrk="1" hangingPunct="1">
              <a:defRPr/>
            </a:pPr>
            <a:fld id="{0E64A58B-1853-43DC-A220-5CED42C8CF8F}" type="slidenum">
              <a:rPr lang="fr-FR" altLang="fr-FR" sz="1000" b="1" smtClean="0">
                <a:solidFill>
                  <a:srgbClr val="0066FF"/>
                </a:solidFill>
              </a:rPr>
              <a:pPr algn="r" eaLnBrk="1" hangingPunct="1">
                <a:defRPr/>
              </a:pPr>
              <a:t>‹N°›</a:t>
            </a:fld>
            <a:endParaRPr lang="fr-FR" altLang="fr-FR" sz="1000" b="1" smtClean="0">
              <a:solidFill>
                <a:srgbClr val="0066FF"/>
              </a:solidFill>
            </a:endParaRPr>
          </a:p>
        </p:txBody>
      </p:sp>
      <p:pic>
        <p:nvPicPr>
          <p:cNvPr id="1028" name="Picture 6" descr="logo_189829_19528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6083300"/>
            <a:ext cx="8270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Zone de texte 2"/>
          <p:cNvSpPr txBox="1">
            <a:spLocks noChangeArrowheads="1"/>
          </p:cNvSpPr>
          <p:nvPr userDrawn="1"/>
        </p:nvSpPr>
        <p:spPr bwMode="auto">
          <a:xfrm>
            <a:off x="827088" y="6313488"/>
            <a:ext cx="3937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115000"/>
              </a:lnSpc>
              <a:defRPr/>
            </a:pPr>
            <a:r>
              <a:rPr lang="fr-FR" altLang="fr-FR" sz="1200" b="1" dirty="0" smtClean="0">
                <a:solidFill>
                  <a:srgbClr val="000099"/>
                </a:solidFill>
                <a:latin typeface="Cambria" pitchFamily="18" charset="0"/>
                <a:ea typeface="Calibri" pitchFamily="34" charset="0"/>
              </a:rPr>
              <a:t>Rénovation des diplômes  de  la filière  </a:t>
            </a:r>
          </a:p>
          <a:p>
            <a:pPr algn="ctr" eaLnBrk="1" hangingPunct="1">
              <a:lnSpc>
                <a:spcPct val="115000"/>
              </a:lnSpc>
              <a:defRPr/>
            </a:pPr>
            <a:r>
              <a:rPr lang="fr-FR" altLang="fr-FR" sz="1200" b="1" dirty="0" smtClean="0">
                <a:solidFill>
                  <a:srgbClr val="000099"/>
                </a:solidFill>
                <a:latin typeface="Cambria" pitchFamily="18" charset="0"/>
                <a:ea typeface="Calibri" pitchFamily="34" charset="0"/>
              </a:rPr>
              <a:t>Maintenance des Véhicules</a:t>
            </a:r>
          </a:p>
          <a:p>
            <a:pPr algn="ctr" eaLnBrk="1" hangingPunct="1">
              <a:lnSpc>
                <a:spcPct val="115000"/>
              </a:lnSpc>
              <a:defRPr/>
            </a:pPr>
            <a:r>
              <a:rPr lang="fr-FR" altLang="fr-FR" sz="1000" b="1" dirty="0" smtClean="0">
                <a:solidFill>
                  <a:srgbClr val="000099"/>
                </a:solidFill>
                <a:ea typeface="Calibri" pitchFamily="34" charset="0"/>
              </a:rPr>
              <a:t>Séminaire national du 5-6 février 2014 - LYON</a:t>
            </a:r>
            <a:endParaRPr lang="fr-FR" altLang="fr-FR" sz="1000" dirty="0" smtClean="0">
              <a:latin typeface="Calibri" pitchFamily="34" charset="0"/>
              <a:ea typeface="Calibri" pitchFamily="34" charset="0"/>
            </a:endParaRPr>
          </a:p>
        </p:txBody>
      </p:sp>
      <p:pic>
        <p:nvPicPr>
          <p:cNvPr id="1033" name="Picture 15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626350" y="6264275"/>
            <a:ext cx="998538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31" name="Picture 1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708775" y="6257925"/>
            <a:ext cx="9017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" descr="https://encrypted-tbn0.gstatic.com/images?q=tbn:ANd9GcS1-swaCn5iPT2lD9-gFfEHwkU_SVbwykVY9SokX7nF4IV1c4A1-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603875" y="6245225"/>
            <a:ext cx="1104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79950" y="6257925"/>
            <a:ext cx="9239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971600" y="153506"/>
            <a:ext cx="7998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0000FF"/>
                </a:solidFill>
              </a:rPr>
              <a:t>Organisation et efficience des enseignements</a:t>
            </a:r>
            <a:endParaRPr lang="fr-FR" sz="2800" dirty="0">
              <a:solidFill>
                <a:srgbClr val="0000FF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45582" y="1052736"/>
            <a:ext cx="85944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Constat: Actions engagées dans les académies</a:t>
            </a:r>
          </a:p>
          <a:p>
            <a:pPr>
              <a:spcBef>
                <a:spcPct val="20000"/>
              </a:spcBef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Construction de progressions pédagogiques souvent organisées autour des centres d’intérêts </a:t>
            </a:r>
          </a:p>
        </p:txBody>
      </p:sp>
      <p:sp>
        <p:nvSpPr>
          <p:cNvPr id="2" name="Rectangle 1"/>
          <p:cNvSpPr/>
          <p:nvPr/>
        </p:nvSpPr>
        <p:spPr>
          <a:xfrm>
            <a:off x="545131" y="2276872"/>
            <a:ext cx="82450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- Au niveau de l’évaluation, on assiste à une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intégration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progressive du Contrôle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en  Cours de Formation dans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 cursus de 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formation </a:t>
            </a:r>
          </a:p>
        </p:txBody>
      </p:sp>
      <p:sp>
        <p:nvSpPr>
          <p:cNvPr id="9" name="Rectangle 8"/>
          <p:cNvSpPr/>
          <p:nvPr/>
        </p:nvSpPr>
        <p:spPr>
          <a:xfrm>
            <a:off x="145218" y="3802373"/>
            <a:ext cx="89289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 algn="ctr"/>
            <a:r>
              <a:rPr lang="fr-FR" altLang="fr-FR" sz="2000" b="1" dirty="0">
                <a:solidFill>
                  <a:srgbClr val="FF0000"/>
                </a:solidFill>
              </a:rPr>
              <a:t>La question des progressions pédagogiques reste difficile à appréhender </a:t>
            </a:r>
            <a:r>
              <a:rPr lang="fr-FR" altLang="fr-FR" sz="2000" b="1" dirty="0" smtClean="0">
                <a:solidFill>
                  <a:srgbClr val="FF0000"/>
                </a:solidFill>
              </a:rPr>
              <a:t>par </a:t>
            </a:r>
            <a:r>
              <a:rPr lang="fr-FR" altLang="fr-FR" sz="2000" b="1" dirty="0">
                <a:solidFill>
                  <a:srgbClr val="FF0000"/>
                </a:solidFill>
              </a:rPr>
              <a:t>les </a:t>
            </a:r>
            <a:r>
              <a:rPr lang="fr-FR" altLang="fr-FR" sz="2000" b="1" dirty="0" smtClean="0">
                <a:solidFill>
                  <a:srgbClr val="FF0000"/>
                </a:solidFill>
              </a:rPr>
              <a:t>enseignants car </a:t>
            </a:r>
            <a:r>
              <a:rPr lang="fr-FR" altLang="fr-FR" sz="2000" b="1" dirty="0">
                <a:solidFill>
                  <a:srgbClr val="FF0000"/>
                </a:solidFill>
              </a:rPr>
              <a:t>elle renvoie systématiquement à celle de la personnalisation des parcours de formation </a:t>
            </a:r>
            <a:endParaRPr lang="fr-FR" altLang="fr-FR" sz="2000" b="1" dirty="0" smtClean="0">
              <a:solidFill>
                <a:srgbClr val="FF0000"/>
              </a:solidFill>
            </a:endParaRPr>
          </a:p>
          <a:p>
            <a:pPr marL="357188" indent="-357188" algn="ctr"/>
            <a:r>
              <a:rPr lang="fr-FR" altLang="fr-FR" sz="2000" b="1" dirty="0" smtClean="0">
                <a:solidFill>
                  <a:srgbClr val="FF0000"/>
                </a:solidFill>
              </a:rPr>
              <a:t>et </a:t>
            </a:r>
            <a:r>
              <a:rPr lang="fr-FR" altLang="fr-FR" sz="2000" b="1" dirty="0">
                <a:solidFill>
                  <a:srgbClr val="FF0000"/>
                </a:solidFill>
              </a:rPr>
              <a:t>à </a:t>
            </a:r>
            <a:r>
              <a:rPr lang="fr-FR" altLang="fr-FR" sz="2000" b="1" dirty="0" smtClean="0">
                <a:solidFill>
                  <a:srgbClr val="FF0000"/>
                </a:solidFill>
              </a:rPr>
              <a:t>des approches différenciées </a:t>
            </a:r>
            <a:r>
              <a:rPr lang="fr-FR" altLang="fr-FR" sz="2000" b="1" dirty="0">
                <a:solidFill>
                  <a:srgbClr val="FF0000"/>
                </a:solidFill>
              </a:rPr>
              <a:t>des </a:t>
            </a:r>
            <a:r>
              <a:rPr lang="fr-FR" altLang="fr-FR" sz="2000" b="1" dirty="0" smtClean="0">
                <a:solidFill>
                  <a:srgbClr val="FF0000"/>
                </a:solidFill>
              </a:rPr>
              <a:t>apprentissages.</a:t>
            </a:r>
            <a:endParaRPr lang="fr-FR" altLang="fr-FR" sz="20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3356992"/>
            <a:ext cx="87060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>
              <a:spcBef>
                <a:spcPct val="50000"/>
              </a:spcBef>
            </a:pPr>
            <a:r>
              <a:rPr lang="fr-FR" altLang="fr-FR" b="1" dirty="0" smtClean="0">
                <a:solidFill>
                  <a:schemeClr val="tx2"/>
                </a:solidFill>
              </a:rPr>
              <a:t>MAIS</a:t>
            </a:r>
            <a:endParaRPr lang="fr-FR" altLang="fr-FR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4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48464" y="6375355"/>
            <a:ext cx="213360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-14068" y="1507423"/>
            <a:ext cx="500034" cy="4750413"/>
          </a:xfrm>
          <a:prstGeom prst="rect">
            <a:avLst/>
          </a:prstGeom>
          <a:solidFill>
            <a:srgbClr val="E4AE25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000" dirty="0" smtClean="0">
                <a:solidFill>
                  <a:schemeClr val="bg2">
                    <a:lumMod val="10000"/>
                  </a:schemeClr>
                </a:solidFill>
              </a:rPr>
              <a:t>A retenir</a:t>
            </a:r>
            <a:endParaRPr lang="fr-FR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71600" y="188640"/>
            <a:ext cx="763284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b="1" u="sng" dirty="0" smtClean="0">
              <a:solidFill>
                <a:srgbClr val="0000FF"/>
              </a:solidFill>
            </a:endParaRPr>
          </a:p>
          <a:p>
            <a:r>
              <a:rPr lang="fr-FR" sz="2400" b="1" dirty="0" smtClean="0">
                <a:solidFill>
                  <a:srgbClr val="0000FF"/>
                </a:solidFill>
              </a:rPr>
              <a:t>Une démarche, des stratégies d’approche et des </a:t>
            </a:r>
            <a:r>
              <a:rPr lang="fr-FR" sz="2400" b="1" dirty="0">
                <a:solidFill>
                  <a:srgbClr val="0000FF"/>
                </a:solidFill>
              </a:rPr>
              <a:t>outils </a:t>
            </a:r>
            <a:r>
              <a:rPr lang="fr-FR" sz="2400" b="1" dirty="0" smtClean="0">
                <a:solidFill>
                  <a:srgbClr val="0000FF"/>
                </a:solidFill>
              </a:rPr>
              <a:t>à </a:t>
            </a:r>
            <a:r>
              <a:rPr lang="fr-FR" sz="2400" b="1" dirty="0">
                <a:solidFill>
                  <a:srgbClr val="0000FF"/>
                </a:solidFill>
              </a:rPr>
              <a:t>développer </a:t>
            </a:r>
            <a:r>
              <a:rPr lang="fr-FR" sz="2400" b="1" dirty="0" smtClean="0">
                <a:solidFill>
                  <a:srgbClr val="0000FF"/>
                </a:solidFill>
              </a:rPr>
              <a:t>afin de </a:t>
            </a:r>
            <a:r>
              <a:rPr lang="fr-FR" sz="2400" b="1" dirty="0">
                <a:solidFill>
                  <a:srgbClr val="0000FF"/>
                </a:solidFill>
              </a:rPr>
              <a:t>favoriser </a:t>
            </a:r>
            <a:r>
              <a:rPr lang="fr-FR" sz="2400" b="1" dirty="0" smtClean="0"/>
              <a:t>:</a:t>
            </a:r>
            <a:endParaRPr lang="fr-FR" sz="2400" b="1" dirty="0"/>
          </a:p>
          <a:p>
            <a:endParaRPr lang="fr-FR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sz="20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000" dirty="0" smtClean="0"/>
              <a:t>Une personnalisation des parcours de formation</a:t>
            </a:r>
          </a:p>
          <a:p>
            <a:endParaRPr lang="fr-FR" sz="20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000" dirty="0" smtClean="0"/>
              <a:t>Une </a:t>
            </a:r>
            <a:r>
              <a:rPr lang="fr-FR" sz="2000" dirty="0"/>
              <a:t>évaluation à visée formative </a:t>
            </a:r>
            <a:r>
              <a:rPr lang="fr-FR" sz="2000" dirty="0" smtClean="0"/>
              <a:t>centrée </a:t>
            </a:r>
            <a:r>
              <a:rPr lang="fr-FR" sz="2000" dirty="0"/>
              <a:t>sur les </a:t>
            </a:r>
            <a:r>
              <a:rPr lang="fr-FR" sz="2000" dirty="0" smtClean="0"/>
              <a:t>compétences, qui permet un suivi de l’acquisition des compétences ;</a:t>
            </a:r>
            <a:endParaRPr lang="fr-FR" sz="2000" dirty="0"/>
          </a:p>
          <a:p>
            <a:endParaRPr lang="fr-FR" sz="2000" dirty="0"/>
          </a:p>
          <a:p>
            <a:endParaRPr lang="fr-FR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000" dirty="0"/>
              <a:t>U</a:t>
            </a:r>
            <a:r>
              <a:rPr lang="fr-FR" sz="2000" dirty="0" smtClean="0"/>
              <a:t>ne communication sur </a:t>
            </a:r>
            <a:r>
              <a:rPr lang="fr-FR" sz="2000" dirty="0"/>
              <a:t>les acquis des </a:t>
            </a:r>
            <a:r>
              <a:rPr lang="fr-FR" sz="2000" dirty="0" smtClean="0"/>
              <a:t>élèves </a:t>
            </a:r>
            <a:r>
              <a:rPr lang="fr-FR" sz="2000" dirty="0"/>
              <a:t>plus </a:t>
            </a:r>
            <a:r>
              <a:rPr lang="fr-FR" sz="2000" dirty="0" smtClean="0"/>
              <a:t>juste ; les bilans de compétences avec entretiens individualisés sont à privilégier au système de notation classique.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sz="2000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sz="2000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000" dirty="0"/>
              <a:t>D</a:t>
            </a:r>
            <a:r>
              <a:rPr lang="fr-FR" sz="2000" dirty="0" smtClean="0"/>
              <a:t>es </a:t>
            </a:r>
            <a:r>
              <a:rPr lang="fr-FR" sz="2000" dirty="0"/>
              <a:t>pratiques d’évaluation formative en cohérence avec la logique d’évaluation certificative par </a:t>
            </a:r>
            <a:r>
              <a:rPr lang="fr-FR" sz="2000" dirty="0" smtClean="0"/>
              <a:t>CCF.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171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48464" y="6375355"/>
            <a:ext cx="213360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2946400" y="854075"/>
            <a:ext cx="1130300" cy="241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</a:rPr>
              <a:t>Dans son contexte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9" name="Group 48"/>
          <p:cNvGrpSpPr>
            <a:grpSpLocks/>
          </p:cNvGrpSpPr>
          <p:nvPr/>
        </p:nvGrpSpPr>
        <p:grpSpPr bwMode="auto">
          <a:xfrm>
            <a:off x="2840038" y="1141400"/>
            <a:ext cx="1282700" cy="1635125"/>
            <a:chOff x="5350" y="4644"/>
            <a:chExt cx="2019" cy="2574"/>
          </a:xfrm>
        </p:grpSpPr>
        <p:sp>
          <p:nvSpPr>
            <p:cNvPr id="30" name="Oval 50"/>
            <p:cNvSpPr>
              <a:spLocks noChangeArrowheads="1"/>
            </p:cNvSpPr>
            <p:nvPr/>
          </p:nvSpPr>
          <p:spPr bwMode="auto">
            <a:xfrm rot="284725">
              <a:off x="5410" y="4644"/>
              <a:ext cx="1855" cy="257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Text Box 49"/>
            <p:cNvSpPr txBox="1">
              <a:spLocks noChangeArrowheads="1"/>
            </p:cNvSpPr>
            <p:nvPr/>
          </p:nvSpPr>
          <p:spPr bwMode="auto">
            <a:xfrm>
              <a:off x="5350" y="5377"/>
              <a:ext cx="2019" cy="1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Véhicule école cobaye principal</a:t>
              </a:r>
              <a:endParaRPr kumimoji="0" lang="fr-FR" altLang="fr-F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Zone V2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2" name="Oval 47"/>
          <p:cNvSpPr>
            <a:spLocks noChangeArrowheads="1"/>
          </p:cNvSpPr>
          <p:nvPr/>
        </p:nvSpPr>
        <p:spPr bwMode="auto">
          <a:xfrm>
            <a:off x="255836" y="934244"/>
            <a:ext cx="6159152" cy="43053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3" name="Group 44"/>
          <p:cNvGrpSpPr>
            <a:grpSpLocks/>
          </p:cNvGrpSpPr>
          <p:nvPr/>
        </p:nvGrpSpPr>
        <p:grpSpPr bwMode="auto">
          <a:xfrm>
            <a:off x="1259524" y="1708103"/>
            <a:ext cx="1368485" cy="1635125"/>
            <a:chOff x="2498" y="4021"/>
            <a:chExt cx="2010" cy="2574"/>
          </a:xfrm>
        </p:grpSpPr>
        <p:sp>
          <p:nvSpPr>
            <p:cNvPr id="34" name="Oval 46"/>
            <p:cNvSpPr>
              <a:spLocks noChangeArrowheads="1"/>
            </p:cNvSpPr>
            <p:nvPr/>
          </p:nvSpPr>
          <p:spPr bwMode="auto">
            <a:xfrm rot="-2095912">
              <a:off x="2617" y="4021"/>
              <a:ext cx="1855" cy="257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auto">
            <a:xfrm>
              <a:off x="2498" y="4751"/>
              <a:ext cx="2010" cy="1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Véhicule école équipé de B-à-P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Zone V1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36" name="Group 41"/>
          <p:cNvGrpSpPr>
            <a:grpSpLocks/>
          </p:cNvGrpSpPr>
          <p:nvPr/>
        </p:nvGrpSpPr>
        <p:grpSpPr bwMode="auto">
          <a:xfrm>
            <a:off x="4160838" y="1598613"/>
            <a:ext cx="1635125" cy="1177925"/>
            <a:chOff x="7270" y="4900"/>
            <a:chExt cx="2574" cy="1855"/>
          </a:xfrm>
        </p:grpSpPr>
        <p:sp>
          <p:nvSpPr>
            <p:cNvPr id="37" name="Oval 43"/>
            <p:cNvSpPr>
              <a:spLocks noChangeArrowheads="1"/>
            </p:cNvSpPr>
            <p:nvPr/>
          </p:nvSpPr>
          <p:spPr bwMode="auto">
            <a:xfrm rot="-17167321">
              <a:off x="7629" y="4541"/>
              <a:ext cx="1855" cy="257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Text Box 42"/>
            <p:cNvSpPr txBox="1">
              <a:spLocks noChangeArrowheads="1"/>
            </p:cNvSpPr>
            <p:nvPr/>
          </p:nvSpPr>
          <p:spPr bwMode="auto">
            <a:xfrm>
              <a:off x="7400" y="5218"/>
              <a:ext cx="2339" cy="1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Véhicule école cobaye secondaire</a:t>
              </a:r>
              <a:endParaRPr kumimoji="0" lang="fr-FR" altLang="fr-F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Zone V2bis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1732964" y="3940175"/>
            <a:ext cx="839787" cy="6746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Sous ensemble 2 du véhicule école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3192463" y="4155178"/>
            <a:ext cx="839787" cy="6746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Sous ensemble 3 du véhicule école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4279901" y="3927475"/>
            <a:ext cx="839787" cy="6746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Sous ensemble 4 du véhicule école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2" name="Text Box 37"/>
          <p:cNvSpPr txBox="1">
            <a:spLocks noChangeArrowheads="1"/>
          </p:cNvSpPr>
          <p:nvPr/>
        </p:nvSpPr>
        <p:spPr bwMode="auto">
          <a:xfrm>
            <a:off x="5119688" y="3159125"/>
            <a:ext cx="839787" cy="6746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Sous ensemble 5 du véhicule école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" name="Text Box 36"/>
          <p:cNvSpPr txBox="1">
            <a:spLocks noChangeArrowheads="1"/>
          </p:cNvSpPr>
          <p:nvPr/>
        </p:nvSpPr>
        <p:spPr bwMode="auto">
          <a:xfrm>
            <a:off x="2901950" y="4894263"/>
            <a:ext cx="1130300" cy="241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Hors de leur contexte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" name="Freeform 35"/>
          <p:cNvSpPr>
            <a:spLocks/>
          </p:cNvSpPr>
          <p:nvPr/>
        </p:nvSpPr>
        <p:spPr bwMode="auto">
          <a:xfrm>
            <a:off x="3930650" y="4092575"/>
            <a:ext cx="1727200" cy="927100"/>
          </a:xfrm>
          <a:custGeom>
            <a:avLst/>
            <a:gdLst>
              <a:gd name="T0" fmla="*/ 0 w 2720"/>
              <a:gd name="T1" fmla="*/ 1460 h 1460"/>
              <a:gd name="T2" fmla="*/ 460 w 2720"/>
              <a:gd name="T3" fmla="*/ 1440 h 1460"/>
              <a:gd name="T4" fmla="*/ 800 w 2720"/>
              <a:gd name="T5" fmla="*/ 1340 h 1460"/>
              <a:gd name="T6" fmla="*/ 1020 w 2720"/>
              <a:gd name="T7" fmla="*/ 1280 h 1460"/>
              <a:gd name="T8" fmla="*/ 1080 w 2720"/>
              <a:gd name="T9" fmla="*/ 1240 h 1460"/>
              <a:gd name="T10" fmla="*/ 1200 w 2720"/>
              <a:gd name="T11" fmla="*/ 1200 h 1460"/>
              <a:gd name="T12" fmla="*/ 1240 w 2720"/>
              <a:gd name="T13" fmla="*/ 1140 h 1460"/>
              <a:gd name="T14" fmla="*/ 1480 w 2720"/>
              <a:gd name="T15" fmla="*/ 1060 h 1460"/>
              <a:gd name="T16" fmla="*/ 1600 w 2720"/>
              <a:gd name="T17" fmla="*/ 980 h 1460"/>
              <a:gd name="T18" fmla="*/ 1660 w 2720"/>
              <a:gd name="T19" fmla="*/ 960 h 1460"/>
              <a:gd name="T20" fmla="*/ 1840 w 2720"/>
              <a:gd name="T21" fmla="*/ 860 h 1460"/>
              <a:gd name="T22" fmla="*/ 2000 w 2720"/>
              <a:gd name="T23" fmla="*/ 700 h 1460"/>
              <a:gd name="T24" fmla="*/ 2120 w 2720"/>
              <a:gd name="T25" fmla="*/ 640 h 1460"/>
              <a:gd name="T26" fmla="*/ 2160 w 2720"/>
              <a:gd name="T27" fmla="*/ 580 h 1460"/>
              <a:gd name="T28" fmla="*/ 2220 w 2720"/>
              <a:gd name="T29" fmla="*/ 540 h 1460"/>
              <a:gd name="T30" fmla="*/ 2300 w 2720"/>
              <a:gd name="T31" fmla="*/ 420 h 1460"/>
              <a:gd name="T32" fmla="*/ 2420 w 2720"/>
              <a:gd name="T33" fmla="*/ 340 h 1460"/>
              <a:gd name="T34" fmla="*/ 2520 w 2720"/>
              <a:gd name="T35" fmla="*/ 240 h 1460"/>
              <a:gd name="T36" fmla="*/ 2620 w 2720"/>
              <a:gd name="T37" fmla="*/ 140 h 1460"/>
              <a:gd name="T38" fmla="*/ 2720 w 2720"/>
              <a:gd name="T39" fmla="*/ 0 h 1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720" h="1460">
                <a:moveTo>
                  <a:pt x="0" y="1460"/>
                </a:moveTo>
                <a:cubicBezTo>
                  <a:pt x="153" y="1453"/>
                  <a:pt x="307" y="1451"/>
                  <a:pt x="460" y="1440"/>
                </a:cubicBezTo>
                <a:cubicBezTo>
                  <a:pt x="572" y="1432"/>
                  <a:pt x="690" y="1367"/>
                  <a:pt x="800" y="1340"/>
                </a:cubicBezTo>
                <a:cubicBezTo>
                  <a:pt x="860" y="1325"/>
                  <a:pt x="969" y="1314"/>
                  <a:pt x="1020" y="1280"/>
                </a:cubicBezTo>
                <a:cubicBezTo>
                  <a:pt x="1040" y="1267"/>
                  <a:pt x="1058" y="1250"/>
                  <a:pt x="1080" y="1240"/>
                </a:cubicBezTo>
                <a:cubicBezTo>
                  <a:pt x="1119" y="1223"/>
                  <a:pt x="1200" y="1200"/>
                  <a:pt x="1200" y="1200"/>
                </a:cubicBezTo>
                <a:cubicBezTo>
                  <a:pt x="1213" y="1180"/>
                  <a:pt x="1220" y="1153"/>
                  <a:pt x="1240" y="1140"/>
                </a:cubicBezTo>
                <a:cubicBezTo>
                  <a:pt x="1308" y="1097"/>
                  <a:pt x="1413" y="1105"/>
                  <a:pt x="1480" y="1060"/>
                </a:cubicBezTo>
                <a:cubicBezTo>
                  <a:pt x="1520" y="1033"/>
                  <a:pt x="1554" y="995"/>
                  <a:pt x="1600" y="980"/>
                </a:cubicBezTo>
                <a:cubicBezTo>
                  <a:pt x="1620" y="973"/>
                  <a:pt x="1642" y="970"/>
                  <a:pt x="1660" y="960"/>
                </a:cubicBezTo>
                <a:cubicBezTo>
                  <a:pt x="1866" y="845"/>
                  <a:pt x="1704" y="905"/>
                  <a:pt x="1840" y="860"/>
                </a:cubicBezTo>
                <a:cubicBezTo>
                  <a:pt x="1883" y="795"/>
                  <a:pt x="1928" y="736"/>
                  <a:pt x="2000" y="700"/>
                </a:cubicBezTo>
                <a:cubicBezTo>
                  <a:pt x="2166" y="617"/>
                  <a:pt x="1948" y="755"/>
                  <a:pt x="2120" y="640"/>
                </a:cubicBezTo>
                <a:cubicBezTo>
                  <a:pt x="2133" y="620"/>
                  <a:pt x="2143" y="597"/>
                  <a:pt x="2160" y="580"/>
                </a:cubicBezTo>
                <a:cubicBezTo>
                  <a:pt x="2177" y="563"/>
                  <a:pt x="2204" y="558"/>
                  <a:pt x="2220" y="540"/>
                </a:cubicBezTo>
                <a:cubicBezTo>
                  <a:pt x="2252" y="504"/>
                  <a:pt x="2273" y="460"/>
                  <a:pt x="2300" y="420"/>
                </a:cubicBezTo>
                <a:cubicBezTo>
                  <a:pt x="2327" y="380"/>
                  <a:pt x="2420" y="340"/>
                  <a:pt x="2420" y="340"/>
                </a:cubicBezTo>
                <a:cubicBezTo>
                  <a:pt x="2527" y="180"/>
                  <a:pt x="2387" y="373"/>
                  <a:pt x="2520" y="240"/>
                </a:cubicBezTo>
                <a:cubicBezTo>
                  <a:pt x="2653" y="107"/>
                  <a:pt x="2460" y="247"/>
                  <a:pt x="2620" y="140"/>
                </a:cubicBezTo>
                <a:cubicBezTo>
                  <a:pt x="2642" y="75"/>
                  <a:pt x="2657" y="31"/>
                  <a:pt x="2720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" name="Freeform 34"/>
          <p:cNvSpPr>
            <a:spLocks/>
          </p:cNvSpPr>
          <p:nvPr/>
        </p:nvSpPr>
        <p:spPr bwMode="auto">
          <a:xfrm>
            <a:off x="1035050" y="4056063"/>
            <a:ext cx="1854200" cy="965200"/>
          </a:xfrm>
          <a:custGeom>
            <a:avLst/>
            <a:gdLst>
              <a:gd name="T0" fmla="*/ 2920 w 2920"/>
              <a:gd name="T1" fmla="*/ 1520 h 1520"/>
              <a:gd name="T2" fmla="*/ 2320 w 2920"/>
              <a:gd name="T3" fmla="*/ 1420 h 1520"/>
              <a:gd name="T4" fmla="*/ 2140 w 2920"/>
              <a:gd name="T5" fmla="*/ 1380 h 1520"/>
              <a:gd name="T6" fmla="*/ 1900 w 2920"/>
              <a:gd name="T7" fmla="*/ 1280 h 1520"/>
              <a:gd name="T8" fmla="*/ 1840 w 2920"/>
              <a:gd name="T9" fmla="*/ 1260 h 1520"/>
              <a:gd name="T10" fmla="*/ 1600 w 2920"/>
              <a:gd name="T11" fmla="*/ 1080 h 1520"/>
              <a:gd name="T12" fmla="*/ 1300 w 2920"/>
              <a:gd name="T13" fmla="*/ 980 h 1520"/>
              <a:gd name="T14" fmla="*/ 1060 w 2920"/>
              <a:gd name="T15" fmla="*/ 920 h 1520"/>
              <a:gd name="T16" fmla="*/ 820 w 2920"/>
              <a:gd name="T17" fmla="*/ 760 h 1520"/>
              <a:gd name="T18" fmla="*/ 700 w 2920"/>
              <a:gd name="T19" fmla="*/ 660 h 1520"/>
              <a:gd name="T20" fmla="*/ 500 w 2920"/>
              <a:gd name="T21" fmla="*/ 500 h 1520"/>
              <a:gd name="T22" fmla="*/ 380 w 2920"/>
              <a:gd name="T23" fmla="*/ 420 h 1520"/>
              <a:gd name="T24" fmla="*/ 320 w 2920"/>
              <a:gd name="T25" fmla="*/ 380 h 1520"/>
              <a:gd name="T26" fmla="*/ 280 w 2920"/>
              <a:gd name="T27" fmla="*/ 320 h 1520"/>
              <a:gd name="T28" fmla="*/ 220 w 2920"/>
              <a:gd name="T29" fmla="*/ 280 h 1520"/>
              <a:gd name="T30" fmla="*/ 200 w 2920"/>
              <a:gd name="T31" fmla="*/ 220 h 1520"/>
              <a:gd name="T32" fmla="*/ 80 w 2920"/>
              <a:gd name="T33" fmla="*/ 120 h 1520"/>
              <a:gd name="T34" fmla="*/ 0 w 2920"/>
              <a:gd name="T35" fmla="*/ 0 h 1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920" h="1520">
                <a:moveTo>
                  <a:pt x="2920" y="1520"/>
                </a:moveTo>
                <a:cubicBezTo>
                  <a:pt x="2718" y="1495"/>
                  <a:pt x="2523" y="1443"/>
                  <a:pt x="2320" y="1420"/>
                </a:cubicBezTo>
                <a:cubicBezTo>
                  <a:pt x="2148" y="1363"/>
                  <a:pt x="2422" y="1450"/>
                  <a:pt x="2140" y="1380"/>
                </a:cubicBezTo>
                <a:cubicBezTo>
                  <a:pt x="2029" y="1352"/>
                  <a:pt x="1990" y="1325"/>
                  <a:pt x="1900" y="1280"/>
                </a:cubicBezTo>
                <a:cubicBezTo>
                  <a:pt x="1881" y="1271"/>
                  <a:pt x="1859" y="1269"/>
                  <a:pt x="1840" y="1260"/>
                </a:cubicBezTo>
                <a:cubicBezTo>
                  <a:pt x="1747" y="1213"/>
                  <a:pt x="1704" y="1115"/>
                  <a:pt x="1600" y="1080"/>
                </a:cubicBezTo>
                <a:cubicBezTo>
                  <a:pt x="1500" y="1047"/>
                  <a:pt x="1400" y="1013"/>
                  <a:pt x="1300" y="980"/>
                </a:cubicBezTo>
                <a:cubicBezTo>
                  <a:pt x="1210" y="950"/>
                  <a:pt x="1144" y="976"/>
                  <a:pt x="1060" y="920"/>
                </a:cubicBezTo>
                <a:cubicBezTo>
                  <a:pt x="980" y="867"/>
                  <a:pt x="900" y="813"/>
                  <a:pt x="820" y="760"/>
                </a:cubicBezTo>
                <a:cubicBezTo>
                  <a:pt x="819" y="759"/>
                  <a:pt x="709" y="666"/>
                  <a:pt x="700" y="660"/>
                </a:cubicBezTo>
                <a:cubicBezTo>
                  <a:pt x="521" y="392"/>
                  <a:pt x="732" y="655"/>
                  <a:pt x="500" y="500"/>
                </a:cubicBezTo>
                <a:cubicBezTo>
                  <a:pt x="460" y="473"/>
                  <a:pt x="420" y="447"/>
                  <a:pt x="380" y="420"/>
                </a:cubicBezTo>
                <a:cubicBezTo>
                  <a:pt x="360" y="407"/>
                  <a:pt x="320" y="380"/>
                  <a:pt x="320" y="380"/>
                </a:cubicBezTo>
                <a:cubicBezTo>
                  <a:pt x="307" y="360"/>
                  <a:pt x="297" y="337"/>
                  <a:pt x="280" y="320"/>
                </a:cubicBezTo>
                <a:cubicBezTo>
                  <a:pt x="263" y="303"/>
                  <a:pt x="235" y="299"/>
                  <a:pt x="220" y="280"/>
                </a:cubicBezTo>
                <a:cubicBezTo>
                  <a:pt x="207" y="264"/>
                  <a:pt x="212" y="238"/>
                  <a:pt x="200" y="220"/>
                </a:cubicBezTo>
                <a:cubicBezTo>
                  <a:pt x="169" y="174"/>
                  <a:pt x="124" y="150"/>
                  <a:pt x="80" y="120"/>
                </a:cubicBezTo>
                <a:cubicBezTo>
                  <a:pt x="67" y="80"/>
                  <a:pt x="54" y="0"/>
                  <a:pt x="0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6" name="Freeform 33"/>
          <p:cNvSpPr>
            <a:spLocks/>
          </p:cNvSpPr>
          <p:nvPr/>
        </p:nvSpPr>
        <p:spPr bwMode="auto">
          <a:xfrm>
            <a:off x="1159037" y="1056097"/>
            <a:ext cx="1790700" cy="1028700"/>
          </a:xfrm>
          <a:custGeom>
            <a:avLst/>
            <a:gdLst>
              <a:gd name="T0" fmla="*/ 2820 w 2820"/>
              <a:gd name="T1" fmla="*/ 0 h 1620"/>
              <a:gd name="T2" fmla="*/ 2590 w 2820"/>
              <a:gd name="T3" fmla="*/ 80 h 1620"/>
              <a:gd name="T4" fmla="*/ 2470 w 2820"/>
              <a:gd name="T5" fmla="*/ 120 h 1620"/>
              <a:gd name="T6" fmla="*/ 2010 w 2820"/>
              <a:gd name="T7" fmla="*/ 290 h 1620"/>
              <a:gd name="T8" fmla="*/ 1840 w 2820"/>
              <a:gd name="T9" fmla="*/ 320 h 1620"/>
              <a:gd name="T10" fmla="*/ 1550 w 2820"/>
              <a:gd name="T11" fmla="*/ 400 h 1620"/>
              <a:gd name="T12" fmla="*/ 1410 w 2820"/>
              <a:gd name="T13" fmla="*/ 460 h 1620"/>
              <a:gd name="T14" fmla="*/ 1090 w 2820"/>
              <a:gd name="T15" fmla="*/ 570 h 1620"/>
              <a:gd name="T16" fmla="*/ 950 w 2820"/>
              <a:gd name="T17" fmla="*/ 610 h 1620"/>
              <a:gd name="T18" fmla="*/ 920 w 2820"/>
              <a:gd name="T19" fmla="*/ 630 h 1620"/>
              <a:gd name="T20" fmla="*/ 860 w 2820"/>
              <a:gd name="T21" fmla="*/ 650 h 1620"/>
              <a:gd name="T22" fmla="*/ 760 w 2820"/>
              <a:gd name="T23" fmla="*/ 710 h 1620"/>
              <a:gd name="T24" fmla="*/ 700 w 2820"/>
              <a:gd name="T25" fmla="*/ 760 h 1620"/>
              <a:gd name="T26" fmla="*/ 620 w 2820"/>
              <a:gd name="T27" fmla="*/ 820 h 1620"/>
              <a:gd name="T28" fmla="*/ 540 w 2820"/>
              <a:gd name="T29" fmla="*/ 900 h 1620"/>
              <a:gd name="T30" fmla="*/ 480 w 2820"/>
              <a:gd name="T31" fmla="*/ 980 h 1620"/>
              <a:gd name="T32" fmla="*/ 440 w 2820"/>
              <a:gd name="T33" fmla="*/ 1030 h 1620"/>
              <a:gd name="T34" fmla="*/ 370 w 2820"/>
              <a:gd name="T35" fmla="*/ 1120 h 1620"/>
              <a:gd name="T36" fmla="*/ 310 w 2820"/>
              <a:gd name="T37" fmla="*/ 1160 h 1620"/>
              <a:gd name="T38" fmla="*/ 220 w 2820"/>
              <a:gd name="T39" fmla="*/ 1280 h 1620"/>
              <a:gd name="T40" fmla="*/ 160 w 2820"/>
              <a:gd name="T41" fmla="*/ 1340 h 1620"/>
              <a:gd name="T42" fmla="*/ 50 w 2820"/>
              <a:gd name="T43" fmla="*/ 1520 h 1620"/>
              <a:gd name="T44" fmla="*/ 0 w 2820"/>
              <a:gd name="T45" fmla="*/ 1620 h 1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820" h="1620">
                <a:moveTo>
                  <a:pt x="2820" y="0"/>
                </a:moveTo>
                <a:cubicBezTo>
                  <a:pt x="2743" y="26"/>
                  <a:pt x="2665" y="50"/>
                  <a:pt x="2590" y="80"/>
                </a:cubicBezTo>
                <a:cubicBezTo>
                  <a:pt x="2560" y="92"/>
                  <a:pt x="2499" y="101"/>
                  <a:pt x="2470" y="120"/>
                </a:cubicBezTo>
                <a:cubicBezTo>
                  <a:pt x="2334" y="210"/>
                  <a:pt x="2172" y="267"/>
                  <a:pt x="2010" y="290"/>
                </a:cubicBezTo>
                <a:cubicBezTo>
                  <a:pt x="1955" y="308"/>
                  <a:pt x="1840" y="320"/>
                  <a:pt x="1840" y="320"/>
                </a:cubicBezTo>
                <a:cubicBezTo>
                  <a:pt x="1746" y="351"/>
                  <a:pt x="1647" y="381"/>
                  <a:pt x="1550" y="400"/>
                </a:cubicBezTo>
                <a:cubicBezTo>
                  <a:pt x="1503" y="431"/>
                  <a:pt x="1461" y="441"/>
                  <a:pt x="1410" y="460"/>
                </a:cubicBezTo>
                <a:cubicBezTo>
                  <a:pt x="1305" y="499"/>
                  <a:pt x="1200" y="542"/>
                  <a:pt x="1090" y="570"/>
                </a:cubicBezTo>
                <a:cubicBezTo>
                  <a:pt x="990" y="595"/>
                  <a:pt x="1036" y="581"/>
                  <a:pt x="950" y="610"/>
                </a:cubicBezTo>
                <a:cubicBezTo>
                  <a:pt x="939" y="614"/>
                  <a:pt x="931" y="625"/>
                  <a:pt x="920" y="630"/>
                </a:cubicBezTo>
                <a:cubicBezTo>
                  <a:pt x="901" y="639"/>
                  <a:pt x="860" y="650"/>
                  <a:pt x="860" y="650"/>
                </a:cubicBezTo>
                <a:cubicBezTo>
                  <a:pt x="827" y="675"/>
                  <a:pt x="791" y="684"/>
                  <a:pt x="760" y="710"/>
                </a:cubicBezTo>
                <a:cubicBezTo>
                  <a:pt x="683" y="774"/>
                  <a:pt x="774" y="710"/>
                  <a:pt x="700" y="760"/>
                </a:cubicBezTo>
                <a:cubicBezTo>
                  <a:pt x="670" y="804"/>
                  <a:pt x="658" y="788"/>
                  <a:pt x="620" y="820"/>
                </a:cubicBezTo>
                <a:cubicBezTo>
                  <a:pt x="588" y="847"/>
                  <a:pt x="575" y="877"/>
                  <a:pt x="540" y="900"/>
                </a:cubicBezTo>
                <a:cubicBezTo>
                  <a:pt x="514" y="939"/>
                  <a:pt x="520" y="953"/>
                  <a:pt x="480" y="980"/>
                </a:cubicBezTo>
                <a:cubicBezTo>
                  <a:pt x="457" y="1048"/>
                  <a:pt x="489" y="974"/>
                  <a:pt x="440" y="1030"/>
                </a:cubicBezTo>
                <a:cubicBezTo>
                  <a:pt x="394" y="1083"/>
                  <a:pt x="416" y="1084"/>
                  <a:pt x="370" y="1120"/>
                </a:cubicBezTo>
                <a:cubicBezTo>
                  <a:pt x="351" y="1135"/>
                  <a:pt x="310" y="1160"/>
                  <a:pt x="310" y="1160"/>
                </a:cubicBezTo>
                <a:cubicBezTo>
                  <a:pt x="294" y="1184"/>
                  <a:pt x="233" y="1267"/>
                  <a:pt x="220" y="1280"/>
                </a:cubicBezTo>
                <a:cubicBezTo>
                  <a:pt x="200" y="1300"/>
                  <a:pt x="160" y="1340"/>
                  <a:pt x="160" y="1340"/>
                </a:cubicBezTo>
                <a:cubicBezTo>
                  <a:pt x="138" y="1405"/>
                  <a:pt x="88" y="1463"/>
                  <a:pt x="50" y="1520"/>
                </a:cubicBezTo>
                <a:cubicBezTo>
                  <a:pt x="30" y="1550"/>
                  <a:pt x="0" y="1581"/>
                  <a:pt x="0" y="162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7" name="Freeform 32"/>
          <p:cNvSpPr>
            <a:spLocks/>
          </p:cNvSpPr>
          <p:nvPr/>
        </p:nvSpPr>
        <p:spPr bwMode="auto">
          <a:xfrm>
            <a:off x="3829050" y="968375"/>
            <a:ext cx="1925638" cy="869950"/>
          </a:xfrm>
          <a:custGeom>
            <a:avLst/>
            <a:gdLst>
              <a:gd name="T0" fmla="*/ 0 w 3033"/>
              <a:gd name="T1" fmla="*/ 0 h 1370"/>
              <a:gd name="T2" fmla="*/ 390 w 3033"/>
              <a:gd name="T3" fmla="*/ 70 h 1370"/>
              <a:gd name="T4" fmla="*/ 670 w 3033"/>
              <a:gd name="T5" fmla="*/ 130 h 1370"/>
              <a:gd name="T6" fmla="*/ 830 w 3033"/>
              <a:gd name="T7" fmla="*/ 200 h 1370"/>
              <a:gd name="T8" fmla="*/ 900 w 3033"/>
              <a:gd name="T9" fmla="*/ 220 h 1370"/>
              <a:gd name="T10" fmla="*/ 980 w 3033"/>
              <a:gd name="T11" fmla="*/ 260 h 1370"/>
              <a:gd name="T12" fmla="*/ 1130 w 3033"/>
              <a:gd name="T13" fmla="*/ 300 h 1370"/>
              <a:gd name="T14" fmla="*/ 1160 w 3033"/>
              <a:gd name="T15" fmla="*/ 320 h 1370"/>
              <a:gd name="T16" fmla="*/ 1310 w 3033"/>
              <a:gd name="T17" fmla="*/ 370 h 1370"/>
              <a:gd name="T18" fmla="*/ 1410 w 3033"/>
              <a:gd name="T19" fmla="*/ 410 h 1370"/>
              <a:gd name="T20" fmla="*/ 1480 w 3033"/>
              <a:gd name="T21" fmla="*/ 430 h 1370"/>
              <a:gd name="T22" fmla="*/ 1560 w 3033"/>
              <a:gd name="T23" fmla="*/ 470 h 1370"/>
              <a:gd name="T24" fmla="*/ 1770 w 3033"/>
              <a:gd name="T25" fmla="*/ 530 h 1370"/>
              <a:gd name="T26" fmla="*/ 1800 w 3033"/>
              <a:gd name="T27" fmla="*/ 550 h 1370"/>
              <a:gd name="T28" fmla="*/ 1950 w 3033"/>
              <a:gd name="T29" fmla="*/ 600 h 1370"/>
              <a:gd name="T30" fmla="*/ 2130 w 3033"/>
              <a:gd name="T31" fmla="*/ 710 h 1370"/>
              <a:gd name="T32" fmla="*/ 2230 w 3033"/>
              <a:gd name="T33" fmla="*/ 750 h 1370"/>
              <a:gd name="T34" fmla="*/ 2350 w 3033"/>
              <a:gd name="T35" fmla="*/ 830 h 1370"/>
              <a:gd name="T36" fmla="*/ 2410 w 3033"/>
              <a:gd name="T37" fmla="*/ 880 h 1370"/>
              <a:gd name="T38" fmla="*/ 2430 w 3033"/>
              <a:gd name="T39" fmla="*/ 910 h 1370"/>
              <a:gd name="T40" fmla="*/ 2560 w 3033"/>
              <a:gd name="T41" fmla="*/ 970 h 1370"/>
              <a:gd name="T42" fmla="*/ 2750 w 3033"/>
              <a:gd name="T43" fmla="*/ 1080 h 1370"/>
              <a:gd name="T44" fmla="*/ 2890 w 3033"/>
              <a:gd name="T45" fmla="*/ 1200 h 1370"/>
              <a:gd name="T46" fmla="*/ 2960 w 3033"/>
              <a:gd name="T47" fmla="*/ 1280 h 1370"/>
              <a:gd name="T48" fmla="*/ 3000 w 3033"/>
              <a:gd name="T49" fmla="*/ 1340 h 1370"/>
              <a:gd name="T50" fmla="*/ 3030 w 3033"/>
              <a:gd name="T51" fmla="*/ 1370 h 1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033" h="1370">
                <a:moveTo>
                  <a:pt x="0" y="0"/>
                </a:moveTo>
                <a:cubicBezTo>
                  <a:pt x="124" y="41"/>
                  <a:pt x="260" y="59"/>
                  <a:pt x="390" y="70"/>
                </a:cubicBezTo>
                <a:cubicBezTo>
                  <a:pt x="478" y="99"/>
                  <a:pt x="579" y="112"/>
                  <a:pt x="670" y="130"/>
                </a:cubicBezTo>
                <a:cubicBezTo>
                  <a:pt x="726" y="141"/>
                  <a:pt x="780" y="175"/>
                  <a:pt x="830" y="200"/>
                </a:cubicBezTo>
                <a:cubicBezTo>
                  <a:pt x="864" y="217"/>
                  <a:pt x="862" y="204"/>
                  <a:pt x="900" y="220"/>
                </a:cubicBezTo>
                <a:cubicBezTo>
                  <a:pt x="928" y="231"/>
                  <a:pt x="951" y="254"/>
                  <a:pt x="980" y="260"/>
                </a:cubicBezTo>
                <a:cubicBezTo>
                  <a:pt x="1027" y="269"/>
                  <a:pt x="1087" y="278"/>
                  <a:pt x="1130" y="300"/>
                </a:cubicBezTo>
                <a:cubicBezTo>
                  <a:pt x="1141" y="305"/>
                  <a:pt x="1149" y="315"/>
                  <a:pt x="1160" y="320"/>
                </a:cubicBezTo>
                <a:cubicBezTo>
                  <a:pt x="1207" y="341"/>
                  <a:pt x="1261" y="354"/>
                  <a:pt x="1310" y="370"/>
                </a:cubicBezTo>
                <a:cubicBezTo>
                  <a:pt x="1344" y="381"/>
                  <a:pt x="1376" y="399"/>
                  <a:pt x="1410" y="410"/>
                </a:cubicBezTo>
                <a:cubicBezTo>
                  <a:pt x="1429" y="416"/>
                  <a:pt x="1461" y="420"/>
                  <a:pt x="1480" y="430"/>
                </a:cubicBezTo>
                <a:cubicBezTo>
                  <a:pt x="1577" y="478"/>
                  <a:pt x="1422" y="418"/>
                  <a:pt x="1560" y="470"/>
                </a:cubicBezTo>
                <a:cubicBezTo>
                  <a:pt x="1626" y="495"/>
                  <a:pt x="1707" y="498"/>
                  <a:pt x="1770" y="530"/>
                </a:cubicBezTo>
                <a:cubicBezTo>
                  <a:pt x="1781" y="535"/>
                  <a:pt x="1789" y="545"/>
                  <a:pt x="1800" y="550"/>
                </a:cubicBezTo>
                <a:cubicBezTo>
                  <a:pt x="1843" y="569"/>
                  <a:pt x="1910" y="574"/>
                  <a:pt x="1950" y="600"/>
                </a:cubicBezTo>
                <a:cubicBezTo>
                  <a:pt x="2009" y="640"/>
                  <a:pt x="2070" y="670"/>
                  <a:pt x="2130" y="710"/>
                </a:cubicBezTo>
                <a:cubicBezTo>
                  <a:pt x="2142" y="718"/>
                  <a:pt x="2227" y="748"/>
                  <a:pt x="2230" y="750"/>
                </a:cubicBezTo>
                <a:cubicBezTo>
                  <a:pt x="2266" y="774"/>
                  <a:pt x="2309" y="816"/>
                  <a:pt x="2350" y="830"/>
                </a:cubicBezTo>
                <a:cubicBezTo>
                  <a:pt x="2354" y="834"/>
                  <a:pt x="2405" y="875"/>
                  <a:pt x="2410" y="880"/>
                </a:cubicBezTo>
                <a:cubicBezTo>
                  <a:pt x="2418" y="888"/>
                  <a:pt x="2421" y="902"/>
                  <a:pt x="2430" y="910"/>
                </a:cubicBezTo>
                <a:cubicBezTo>
                  <a:pt x="2464" y="939"/>
                  <a:pt x="2521" y="949"/>
                  <a:pt x="2560" y="970"/>
                </a:cubicBezTo>
                <a:cubicBezTo>
                  <a:pt x="2625" y="1006"/>
                  <a:pt x="2679" y="1056"/>
                  <a:pt x="2750" y="1080"/>
                </a:cubicBezTo>
                <a:cubicBezTo>
                  <a:pt x="2776" y="1118"/>
                  <a:pt x="2848" y="1172"/>
                  <a:pt x="2890" y="1200"/>
                </a:cubicBezTo>
                <a:cubicBezTo>
                  <a:pt x="2937" y="1270"/>
                  <a:pt x="2910" y="1247"/>
                  <a:pt x="2960" y="1280"/>
                </a:cubicBezTo>
                <a:cubicBezTo>
                  <a:pt x="2973" y="1300"/>
                  <a:pt x="2980" y="1327"/>
                  <a:pt x="3000" y="1340"/>
                </a:cubicBezTo>
                <a:cubicBezTo>
                  <a:pt x="3033" y="1362"/>
                  <a:pt x="3030" y="1348"/>
                  <a:pt x="3030" y="137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" name="Rectangle 51"/>
          <p:cNvSpPr>
            <a:spLocks noChangeArrowheads="1"/>
          </p:cNvSpPr>
          <p:nvPr/>
        </p:nvSpPr>
        <p:spPr bwMode="auto">
          <a:xfrm>
            <a:off x="0" y="246003"/>
            <a:ext cx="8244408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</a:rPr>
              <a:t>Exemple d’Organisation du plateau technique en îlot de formation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</a:rPr>
              <a:t> induite par les</a:t>
            </a:r>
            <a:r>
              <a:rPr kumimoji="0" lang="fr-FR" altLang="fr-FR" b="1" i="0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</a:rPr>
              <a:t> grilles d’analyse</a:t>
            </a:r>
            <a:r>
              <a:rPr kumimoji="0" lang="fr-FR" altLang="fr-FR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</a:rPr>
              <a:t> de la criticité et de la complexité des activités</a:t>
            </a:r>
            <a:endParaRPr kumimoji="0" lang="fr-FR" altLang="fr-FR" b="0" i="0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" name="Rectangle 6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0" name="AutoShape 61"/>
          <p:cNvSpPr>
            <a:spLocks noChangeArrowheads="1"/>
          </p:cNvSpPr>
          <p:nvPr/>
        </p:nvSpPr>
        <p:spPr bwMode="auto">
          <a:xfrm>
            <a:off x="2522283" y="2558730"/>
            <a:ext cx="2476500" cy="1190625"/>
          </a:xfrm>
          <a:prstGeom prst="irregularSeal2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ILOT DE FORMATION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404122" y="864979"/>
            <a:ext cx="2718048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100" u="sng" dirty="0"/>
              <a:t>En terme de systèmes et sous-systèmes</a:t>
            </a:r>
            <a:r>
              <a:rPr lang="fr-FR" sz="1100" dirty="0"/>
              <a:t> :</a:t>
            </a:r>
          </a:p>
          <a:p>
            <a:pPr lvl="0"/>
            <a:r>
              <a:rPr lang="fr-FR" sz="1100" dirty="0"/>
              <a:t>Un système « véhicule école » V1 pré-équipé d’une </a:t>
            </a:r>
            <a:r>
              <a:rPr lang="fr-FR" sz="1100" i="1" dirty="0"/>
              <a:t>boîtes à pannes </a:t>
            </a:r>
            <a:r>
              <a:rPr lang="fr-FR" sz="1100" dirty="0"/>
              <a:t>sur lequel seront réalisés tous les TP de contrôle et diagnostic</a:t>
            </a:r>
          </a:p>
          <a:p>
            <a:pPr lvl="0"/>
            <a:endParaRPr lang="fr-FR" sz="1100" dirty="0" smtClean="0"/>
          </a:p>
          <a:p>
            <a:pPr lvl="0"/>
            <a:r>
              <a:rPr lang="fr-FR" sz="1100" dirty="0" smtClean="0"/>
              <a:t>Un </a:t>
            </a:r>
            <a:r>
              <a:rPr lang="fr-FR" sz="1100" dirty="0"/>
              <a:t>ou deux systèmes « véhicule école » V2, </a:t>
            </a:r>
            <a:r>
              <a:rPr lang="fr-FR" sz="1100" b="1" u="sng" dirty="0"/>
              <a:t>identique si possible à celui pré-équipé</a:t>
            </a:r>
            <a:r>
              <a:rPr lang="fr-FR" sz="1100" dirty="0"/>
              <a:t>, sur lequel seront réalisés tous les TP : de dépose et repose des sous ensembles, de réglages statiques.</a:t>
            </a:r>
          </a:p>
          <a:p>
            <a:pPr lvl="0"/>
            <a:endParaRPr lang="fr-FR" sz="1100" dirty="0" smtClean="0"/>
          </a:p>
          <a:p>
            <a:pPr lvl="0"/>
            <a:r>
              <a:rPr lang="fr-FR" sz="1100" dirty="0" smtClean="0"/>
              <a:t>En </a:t>
            </a:r>
            <a:r>
              <a:rPr lang="fr-FR" sz="1100" dirty="0"/>
              <a:t>périphérie de ces véhicules, 5 satellites au moins permettront de réaliser les TP pour les études internes des sous ensembles appartenant à ce type de système « véhicule école V ».</a:t>
            </a:r>
          </a:p>
          <a:p>
            <a:r>
              <a:rPr lang="fr-FR" sz="1100" dirty="0"/>
              <a:t>Ces satellites accueilleraient les sous-systèmes suivants :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fr-FR" sz="1100" dirty="0"/>
              <a:t>Ensemble source d’énergie principale du véhicule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fr-FR" sz="1100" dirty="0"/>
              <a:t>Ensemble transmission de puissance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fr-FR" sz="1100" dirty="0"/>
              <a:t>Ensemble accessoires électriques dynamiques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fr-FR" sz="1100" dirty="0"/>
              <a:t>Ensembles 1 de gestion de l’énergie et accessoires de sécurité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fr-FR" sz="1100" dirty="0"/>
              <a:t>Ensembles 2 de gestion de l’énergie et accessoires de sécurité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72751" y="3723521"/>
            <a:ext cx="18954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rgbClr val="FF0000"/>
                </a:solidFill>
              </a:rPr>
              <a:t>Observation, démontages, réglages hors contexte du véhicule </a:t>
            </a:r>
            <a:endParaRPr lang="fr-FR" sz="10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082" y="3364634"/>
            <a:ext cx="14179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/>
              <a:t>Outillage 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Moyens de mesure </a:t>
            </a:r>
            <a:r>
              <a:rPr lang="fr-FR" sz="1100" dirty="0" smtClean="0"/>
              <a:t> et </a:t>
            </a:r>
            <a:r>
              <a:rPr lang="fr-FR" sz="1100" dirty="0"/>
              <a:t>de contrôle</a:t>
            </a: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957593882"/>
              </p:ext>
            </p:extLst>
          </p:nvPr>
        </p:nvGraphicFramePr>
        <p:xfrm>
          <a:off x="1204331" y="2764241"/>
          <a:ext cx="1745406" cy="1200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67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contenu 2"/>
          <p:cNvSpPr txBox="1">
            <a:spLocks/>
          </p:cNvSpPr>
          <p:nvPr/>
        </p:nvSpPr>
        <p:spPr>
          <a:xfrm>
            <a:off x="294138" y="762316"/>
            <a:ext cx="8572197" cy="3960441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fr-F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aide est-il </a:t>
            </a: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possible </a:t>
            </a: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d’apporter aux enseignants pour piloter leurs progressions d’enseignement </a:t>
            </a: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lnSpc>
                <a:spcPct val="120000"/>
              </a:lnSpc>
              <a:buNone/>
            </a:pPr>
            <a:endParaRPr lang="fr-F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Comment assurer la</a:t>
            </a: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 traçabilité de l’acquisition des </a:t>
            </a: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compétences</a:t>
            </a: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Comment aider les enseignants à communiquer sur les niveaux de compétences ou de performance autrement que par la « note »?</a:t>
            </a:r>
          </a:p>
          <a:p>
            <a:pPr marL="0" indent="0">
              <a:lnSpc>
                <a:spcPct val="120000"/>
              </a:lnSpc>
              <a:buNone/>
            </a:pPr>
            <a:endParaRPr lang="fr-F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Comment prendre en charge une plus grande hétérogénéité des élèves et comment personnaliser leurs parcours de formation?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fr-F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0303" y="5135330"/>
            <a:ext cx="83660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 porte essentiellement sur la planification des apprentissages</a:t>
            </a: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altLang="fr-F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l’évaluation des acquis et l’adaptation des contenus et des rythmes des apprentissages en fonction du cheminement et de la progression des apprenants.</a:t>
            </a:r>
            <a:endParaRPr lang="fr-F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129180" y="153506"/>
            <a:ext cx="7998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0000FF"/>
                </a:solidFill>
              </a:rPr>
              <a:t>Organisation et efficience des enseignements</a:t>
            </a:r>
            <a:endParaRPr lang="fr-FR" sz="3200" dirty="0">
              <a:solidFill>
                <a:srgbClr val="0000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0303" y="4722757"/>
            <a:ext cx="7665607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fr-FR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question de l’efficience des enseignements reste posée:</a:t>
            </a:r>
          </a:p>
          <a:p>
            <a:pPr>
              <a:lnSpc>
                <a:spcPct val="120000"/>
              </a:lnSpc>
            </a:pPr>
            <a:endParaRPr lang="fr-FR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97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700286" y="1419017"/>
            <a:ext cx="820891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La construction d’une stratégie pédagogique passe inéluctablement par:</a:t>
            </a:r>
          </a:p>
          <a:p>
            <a:pPr algn="just"/>
            <a:endParaRPr lang="fr-FR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/>
              <a:t>Par un travail d’équipe organisé et suivi</a:t>
            </a:r>
          </a:p>
          <a:p>
            <a:pPr algn="just"/>
            <a:endParaRPr lang="fr-FR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/>
              <a:t>Par une prise en compte des contenus des référentiels en </a:t>
            </a:r>
            <a:r>
              <a:rPr lang="fr-FR" sz="2000" dirty="0"/>
              <a:t>prenant en considération les contenus et activités des </a:t>
            </a:r>
            <a:r>
              <a:rPr lang="fr-FR" sz="2000" dirty="0" smtClean="0"/>
              <a:t>PFMP</a:t>
            </a:r>
          </a:p>
          <a:p>
            <a:pPr algn="just"/>
            <a:endParaRPr lang="fr-FR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/>
              <a:t> Par une analyse de la situation des plateaux techniques </a:t>
            </a:r>
          </a:p>
          <a:p>
            <a:pPr algn="just"/>
            <a:endParaRPr lang="fr-FR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/>
              <a:t>Par les modalités de suivi des acquis des élèves et une planification des bilans de compétences tout au long de la formation.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908720"/>
            <a:ext cx="337596" cy="5298688"/>
          </a:xfrm>
          <a:prstGeom prst="rect">
            <a:avLst/>
          </a:prstGeom>
          <a:solidFill>
            <a:srgbClr val="E4AE25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>
                <a:solidFill>
                  <a:schemeClr val="bg2">
                    <a:lumMod val="10000"/>
                  </a:schemeClr>
                </a:solidFill>
              </a:rPr>
              <a:t>Construction d’une progression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890298" y="160012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FF"/>
                </a:solidFill>
              </a:rPr>
              <a:t>Démarche globale  de construction </a:t>
            </a:r>
            <a:endParaRPr lang="fr-FR" sz="3200" dirty="0" smtClean="0">
              <a:solidFill>
                <a:srgbClr val="0000FF"/>
              </a:solidFill>
            </a:endParaRPr>
          </a:p>
          <a:p>
            <a:pPr algn="ctr"/>
            <a:r>
              <a:rPr lang="fr-FR" sz="3200" dirty="0" smtClean="0">
                <a:solidFill>
                  <a:srgbClr val="0000FF"/>
                </a:solidFill>
              </a:rPr>
              <a:t>d’une </a:t>
            </a:r>
            <a:r>
              <a:rPr lang="fr-FR" sz="3200" dirty="0">
                <a:solidFill>
                  <a:srgbClr val="0000FF"/>
                </a:solidFill>
              </a:rPr>
              <a:t>progression pédagogique</a:t>
            </a:r>
          </a:p>
        </p:txBody>
      </p:sp>
    </p:spTree>
    <p:extLst>
      <p:ext uri="{BB962C8B-B14F-4D97-AF65-F5344CB8AC3E}">
        <p14:creationId xmlns:p14="http://schemas.microsoft.com/office/powerpoint/2010/main" val="332414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467544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 smtClean="0"/>
              <a:t>On sait par ailleurs que</a:t>
            </a:r>
          </a:p>
          <a:p>
            <a:pPr algn="just"/>
            <a:r>
              <a:rPr lang="fr-FR" sz="2400" dirty="0" smtClean="0"/>
              <a:t> </a:t>
            </a:r>
            <a:r>
              <a:rPr lang="fr-FR" sz="2400" b="1" dirty="0" smtClean="0"/>
              <a:t>A</a:t>
            </a:r>
            <a:r>
              <a:rPr lang="fr-FR" sz="2400" dirty="0" smtClean="0"/>
              <a:t>méliorer l’efficience des enseignements passe par une logique de formations complémentaires, associant des démarches inductives de type TP découverte, synthèse, TD et des démarches de </a:t>
            </a:r>
            <a:r>
              <a:rPr lang="fr-FR" sz="2400" dirty="0"/>
              <a:t>type </a:t>
            </a:r>
            <a:r>
              <a:rPr lang="fr-FR" sz="2400" dirty="0" smtClean="0"/>
              <a:t>synthèse, TD et TP.</a:t>
            </a:r>
            <a:endParaRPr lang="fr-FR" sz="2400" dirty="0"/>
          </a:p>
        </p:txBody>
      </p:sp>
      <p:sp>
        <p:nvSpPr>
          <p:cNvPr id="11" name="Flèche courbée vers la droite 10"/>
          <p:cNvSpPr/>
          <p:nvPr/>
        </p:nvSpPr>
        <p:spPr>
          <a:xfrm>
            <a:off x="467544" y="3068960"/>
            <a:ext cx="432048" cy="65784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936130" y="3311303"/>
            <a:ext cx="7812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La problématique est alors de répartir les objectifs de formation en tenant compte de ces impératifs.</a:t>
            </a:r>
            <a:endParaRPr lang="fr-FR" sz="2400" dirty="0"/>
          </a:p>
        </p:txBody>
      </p:sp>
      <p:sp>
        <p:nvSpPr>
          <p:cNvPr id="15" name="Chevron 14"/>
          <p:cNvSpPr/>
          <p:nvPr/>
        </p:nvSpPr>
        <p:spPr>
          <a:xfrm>
            <a:off x="683568" y="4782343"/>
            <a:ext cx="1080120" cy="64807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796824" y="4437112"/>
            <a:ext cx="72396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Qu’est-ce qui doit être appris de manière incontournable par une démarche purement </a:t>
            </a:r>
            <a:r>
              <a:rPr lang="fr-FR" sz="2000" b="1" dirty="0"/>
              <a:t>i</a:t>
            </a:r>
            <a:r>
              <a:rPr lang="fr-FR" sz="2000" b="1" dirty="0" smtClean="0"/>
              <a:t>nductive </a:t>
            </a:r>
          </a:p>
          <a:p>
            <a:r>
              <a:rPr lang="fr-FR" sz="2000" b="1" dirty="0" smtClean="0"/>
              <a:t>( à partir de situations de travail réelles) et qu’est-ce qui peut rester dans une logique « savoirs- connaissances </a:t>
            </a:r>
            <a:r>
              <a:rPr lang="fr-FR" sz="2400" b="1" dirty="0" smtClean="0"/>
              <a:t>associées » ? </a:t>
            </a:r>
            <a:endParaRPr lang="fr-FR" sz="2400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674031" y="-12195"/>
            <a:ext cx="8336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0000FF"/>
                </a:solidFill>
              </a:rPr>
              <a:t>Organisation et efficience des enseignements</a:t>
            </a:r>
            <a:endParaRPr lang="fr-FR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11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4068" y="1288930"/>
            <a:ext cx="500034" cy="4750413"/>
          </a:xfrm>
          <a:prstGeom prst="rect">
            <a:avLst/>
          </a:prstGeom>
          <a:solidFill>
            <a:srgbClr val="E4AE25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000" dirty="0" smtClean="0">
                <a:solidFill>
                  <a:schemeClr val="bg2">
                    <a:lumMod val="10000"/>
                  </a:schemeClr>
                </a:solidFill>
              </a:rPr>
              <a:t>Organisation des trois années de formation</a:t>
            </a:r>
            <a:endParaRPr lang="fr-FR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259854" y="188640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L’organisation des trois années de formation dépend de l’identification des particularités des contenus de formation.</a:t>
            </a:r>
            <a:endParaRPr lang="fr-FR" sz="2000" dirty="0"/>
          </a:p>
        </p:txBody>
      </p:sp>
      <p:sp>
        <p:nvSpPr>
          <p:cNvPr id="10" name="Flèche courbée vers la droite 9"/>
          <p:cNvSpPr/>
          <p:nvPr/>
        </p:nvSpPr>
        <p:spPr>
          <a:xfrm>
            <a:off x="771526" y="321527"/>
            <a:ext cx="432048" cy="114112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288082" y="1047155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Pour la construire, on doit s’interroger sur leur « </a:t>
            </a:r>
            <a:r>
              <a:rPr lang="fr-FR" sz="2400" b="1" dirty="0" smtClean="0"/>
              <a:t>criticité </a:t>
            </a:r>
            <a:r>
              <a:rPr lang="fr-FR" sz="2400" dirty="0" smtClean="0"/>
              <a:t>» et de sur leur « </a:t>
            </a:r>
            <a:r>
              <a:rPr lang="fr-FR" sz="2400" b="1" dirty="0" smtClean="0"/>
              <a:t>complexité </a:t>
            </a:r>
            <a:r>
              <a:rPr lang="fr-FR" sz="2400" dirty="0" smtClean="0"/>
              <a:t>».</a:t>
            </a:r>
            <a:endParaRPr lang="fr-FR" sz="2400" dirty="0"/>
          </a:p>
        </p:txBody>
      </p:sp>
      <p:sp>
        <p:nvSpPr>
          <p:cNvPr id="13" name="Flèche courbée vers la droite 12"/>
          <p:cNvSpPr/>
          <p:nvPr/>
        </p:nvSpPr>
        <p:spPr>
          <a:xfrm>
            <a:off x="715344" y="2362270"/>
            <a:ext cx="432048" cy="99472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288330" y="2026196"/>
            <a:ext cx="76043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dirty="0" smtClean="0">
                <a:solidFill>
                  <a:srgbClr val="0000FF"/>
                </a:solidFill>
              </a:rPr>
              <a:t>Exemple de méthodologie adoptée par une équipe pédagogique:</a:t>
            </a:r>
          </a:p>
          <a:p>
            <a:pPr algn="just"/>
            <a:endParaRPr lang="fr-FR" sz="1800" dirty="0" smtClean="0">
              <a:solidFill>
                <a:srgbClr val="0000FF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fr-FR" sz="1800" dirty="0" smtClean="0">
                <a:solidFill>
                  <a:srgbClr val="0000FF"/>
                </a:solidFill>
              </a:rPr>
              <a:t>Identifier les contenus qui posent problème (analyse de la criticité et de la complexité) ;</a:t>
            </a:r>
          </a:p>
          <a:p>
            <a:pPr marL="457200" indent="-457200" algn="just">
              <a:buFont typeface="+mj-lt"/>
              <a:buAutoNum type="arabicPeriod"/>
            </a:pPr>
            <a:endParaRPr lang="fr-FR" sz="1800" dirty="0" smtClean="0">
              <a:solidFill>
                <a:srgbClr val="0000FF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fr-FR" sz="1800" dirty="0" smtClean="0">
                <a:solidFill>
                  <a:srgbClr val="0000FF"/>
                </a:solidFill>
              </a:rPr>
              <a:t>Les hiérarchiser et définir les contenus  qui feront l’objet de TP/TD de découverte et ceux relèveront du TP/TD d’application </a:t>
            </a:r>
          </a:p>
          <a:p>
            <a:pPr marL="457200" indent="-457200" algn="just">
              <a:buFont typeface="+mj-lt"/>
              <a:buAutoNum type="arabicPeriod"/>
            </a:pPr>
            <a:endParaRPr lang="fr-FR" sz="1800" dirty="0" smtClean="0">
              <a:solidFill>
                <a:srgbClr val="0000FF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fr-FR" sz="1800" dirty="0" smtClean="0">
                <a:solidFill>
                  <a:srgbClr val="0000FF"/>
                </a:solidFill>
              </a:rPr>
              <a:t>Identifier les centres d’intérêts et cycle de TP associés et en déduire ainsi le nombre de séances de TP qui seront consacrées à ces apprentissages.</a:t>
            </a:r>
          </a:p>
          <a:p>
            <a:pPr algn="just"/>
            <a:r>
              <a:rPr lang="fr-FR" sz="1800" b="1" dirty="0" smtClean="0"/>
              <a:t>Donc, objectif: définir l’approche didactique adaptée et définir les temps de formation et équipements nécessaires</a:t>
            </a:r>
            <a:endParaRPr lang="fr-FR" sz="1800" dirty="0"/>
          </a:p>
        </p:txBody>
      </p:sp>
      <p:sp>
        <p:nvSpPr>
          <p:cNvPr id="12" name="Flèche courbée vers la droite 11"/>
          <p:cNvSpPr/>
          <p:nvPr/>
        </p:nvSpPr>
        <p:spPr>
          <a:xfrm>
            <a:off x="815132" y="5210643"/>
            <a:ext cx="432048" cy="94587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57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67668" y="18346"/>
            <a:ext cx="86764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0000FF"/>
                </a:solidFill>
              </a:rPr>
              <a:t>Exemple d’outil d’analyse </a:t>
            </a:r>
          </a:p>
          <a:p>
            <a:pPr algn="ctr"/>
            <a:r>
              <a:rPr lang="fr-FR" dirty="0" smtClean="0"/>
              <a:t>Issu du concept et méthodes « AMDEC </a:t>
            </a:r>
            <a:r>
              <a:rPr lang="fr-FR" dirty="0" smtClean="0">
                <a:solidFill>
                  <a:srgbClr val="0000FF"/>
                </a:solidFill>
              </a:rPr>
              <a:t>»</a:t>
            </a:r>
          </a:p>
          <a:p>
            <a:endParaRPr lang="fr-FR" dirty="0" smtClean="0"/>
          </a:p>
          <a:p>
            <a:r>
              <a:rPr lang="fr-FR" dirty="0" smtClean="0"/>
              <a:t>Définitions:</a:t>
            </a:r>
          </a:p>
          <a:p>
            <a:pPr algn="just"/>
            <a:endParaRPr lang="fr-FR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/>
              <a:t>Complexité : </a:t>
            </a:r>
            <a:r>
              <a:rPr lang="fr-FR" sz="2000" dirty="0"/>
              <a:t>ce que les élèves n'arrivent généralement pas à comprendre</a:t>
            </a:r>
            <a:r>
              <a:rPr lang="fr-FR" sz="2000" dirty="0" smtClean="0"/>
              <a:t>.</a:t>
            </a:r>
          </a:p>
          <a:p>
            <a:pPr algn="just"/>
            <a:endParaRPr lang="fr-FR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/>
              <a:t>Criticité : </a:t>
            </a:r>
            <a:r>
              <a:rPr lang="fr-FR" sz="2000" dirty="0"/>
              <a:t>ce qui, s'il n'est pas compris, va perturber la compréhension de beaucoup d'autres concepts par la suite</a:t>
            </a:r>
            <a:r>
              <a:rPr lang="fr-FR" sz="2000" dirty="0" smtClean="0"/>
              <a:t>.</a:t>
            </a:r>
          </a:p>
          <a:p>
            <a:pPr algn="just"/>
            <a:endParaRPr lang="fr-FR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/>
              <a:t>Réflexes : </a:t>
            </a:r>
            <a:r>
              <a:rPr lang="fr-FR" sz="2000" dirty="0"/>
              <a:t>ce qui doit être acquis "par </a:t>
            </a:r>
            <a:r>
              <a:rPr lang="fr-FR" sz="2000" dirty="0" smtClean="0"/>
              <a:t>cœur" </a:t>
            </a:r>
            <a:r>
              <a:rPr lang="fr-FR" sz="2000" dirty="0"/>
              <a:t>pour ne repasser sa vie à retrouver dans sa mémoire un résultat antérieur et qui va empêcher de consacrer son énergie à la compréhension d'autre chose (comme les tables de multiplication, par exemple). </a:t>
            </a:r>
          </a:p>
          <a:p>
            <a:endParaRPr lang="fr-FR" sz="2000" dirty="0" smtClean="0"/>
          </a:p>
          <a:p>
            <a:r>
              <a:rPr lang="fr-FR" sz="1600" dirty="0" smtClean="0"/>
              <a:t>Pour </a:t>
            </a:r>
            <a:r>
              <a:rPr lang="fr-FR" sz="1600" dirty="0"/>
              <a:t>chaque </a:t>
            </a:r>
            <a:r>
              <a:rPr lang="fr-FR" sz="1600" dirty="0" smtClean="0"/>
              <a:t>notion on définit une échelle d’appréciation  de la complexité, de la criticité de la tâche/compétence/savoir à organiser et à dérouler. </a:t>
            </a:r>
            <a:endParaRPr lang="fr-FR" sz="1600" dirty="0"/>
          </a:p>
          <a:p>
            <a:r>
              <a:rPr lang="fr-FR" sz="1600" dirty="0" smtClean="0"/>
              <a:t>Les </a:t>
            </a:r>
            <a:r>
              <a:rPr lang="fr-FR" sz="1600" dirty="0"/>
              <a:t>parties ayant les plus fort poids sont à examiner en priorité afin de proposer les outils pédagogiques </a:t>
            </a:r>
            <a:r>
              <a:rPr lang="fr-FR" sz="1600" dirty="0" smtClean="0"/>
              <a:t>et méthodes (et moyens/solutions) didactiques adaptées.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95974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043608" y="332656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00FF"/>
                </a:solidFill>
              </a:rPr>
              <a:t>Démarche globale  de construction d’une progression pédagogique</a:t>
            </a:r>
            <a:endParaRPr lang="fr-FR" b="1" dirty="0">
              <a:solidFill>
                <a:srgbClr val="0000FF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61048"/>
            <a:ext cx="504922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llipse 3"/>
          <p:cNvSpPr/>
          <p:nvPr/>
        </p:nvSpPr>
        <p:spPr>
          <a:xfrm>
            <a:off x="467544" y="3861048"/>
            <a:ext cx="2232248" cy="11993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en arc 6"/>
          <p:cNvCxnSpPr>
            <a:endCxn id="4" idx="6"/>
          </p:cNvCxnSpPr>
          <p:nvPr/>
        </p:nvCxnSpPr>
        <p:spPr>
          <a:xfrm rot="5400000">
            <a:off x="2363949" y="2252675"/>
            <a:ext cx="2543894" cy="1872208"/>
          </a:xfrm>
          <a:prstGeom prst="curvedConnector2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èche droite rayée 9"/>
          <p:cNvSpPr/>
          <p:nvPr/>
        </p:nvSpPr>
        <p:spPr>
          <a:xfrm>
            <a:off x="4336108" y="4136690"/>
            <a:ext cx="1440160" cy="648072"/>
          </a:xfrm>
          <a:prstGeom prst="strip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 rot="16200000">
            <a:off x="-510022" y="5060404"/>
            <a:ext cx="16049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diagramme de </a:t>
            </a:r>
            <a:r>
              <a:rPr lang="fr-FR" sz="1100" dirty="0" smtClean="0"/>
              <a:t>Pareto </a:t>
            </a:r>
            <a:endParaRPr lang="fr-FR" sz="1100" dirty="0"/>
          </a:p>
        </p:txBody>
      </p:sp>
      <p:sp>
        <p:nvSpPr>
          <p:cNvPr id="19" name="Rectangle 18"/>
          <p:cNvSpPr/>
          <p:nvPr/>
        </p:nvSpPr>
        <p:spPr>
          <a:xfrm rot="19378023">
            <a:off x="2437532" y="3406410"/>
            <a:ext cx="43324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Emergence de la notion de centre d’intérêt.</a:t>
            </a:r>
            <a:endParaRPr lang="fr-FR" dirty="0"/>
          </a:p>
        </p:txBody>
      </p:sp>
      <p:grpSp>
        <p:nvGrpSpPr>
          <p:cNvPr id="2321" name="Groupe 2320"/>
          <p:cNvGrpSpPr/>
          <p:nvPr/>
        </p:nvGrpSpPr>
        <p:grpSpPr>
          <a:xfrm>
            <a:off x="107504" y="718882"/>
            <a:ext cx="8928992" cy="2803525"/>
            <a:chOff x="107504" y="698500"/>
            <a:chExt cx="8928992" cy="2803525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07504" y="1268759"/>
              <a:ext cx="8928992" cy="1004541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2" name="Group 4"/>
            <p:cNvGrpSpPr>
              <a:grpSpLocks noChangeAspect="1"/>
            </p:cNvGrpSpPr>
            <p:nvPr/>
          </p:nvGrpSpPr>
          <p:grpSpPr bwMode="auto">
            <a:xfrm>
              <a:off x="217488" y="698500"/>
              <a:ext cx="8615363" cy="2803525"/>
              <a:chOff x="137" y="440"/>
              <a:chExt cx="5427" cy="1766"/>
            </a:xfrm>
          </p:grpSpPr>
          <p:sp>
            <p:nvSpPr>
              <p:cNvPr id="5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137" y="440"/>
                <a:ext cx="5422" cy="17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8" name="Group 205"/>
              <p:cNvGrpSpPr>
                <a:grpSpLocks/>
              </p:cNvGrpSpPr>
              <p:nvPr/>
            </p:nvGrpSpPr>
            <p:grpSpPr bwMode="auto">
              <a:xfrm>
                <a:off x="137" y="440"/>
                <a:ext cx="5422" cy="1766"/>
                <a:chOff x="137" y="440"/>
                <a:chExt cx="5422" cy="1766"/>
              </a:xfrm>
            </p:grpSpPr>
            <p:sp>
              <p:nvSpPr>
                <p:cNvPr id="2121" name="Rectangle 5"/>
                <p:cNvSpPr>
                  <a:spLocks noChangeArrowheads="1"/>
                </p:cNvSpPr>
                <p:nvPr/>
              </p:nvSpPr>
              <p:spPr bwMode="auto">
                <a:xfrm>
                  <a:off x="313" y="682"/>
                  <a:ext cx="4489" cy="11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122" name="Rectangle 6"/>
                <p:cNvSpPr>
                  <a:spLocks noChangeArrowheads="1"/>
                </p:cNvSpPr>
                <p:nvPr/>
              </p:nvSpPr>
              <p:spPr bwMode="auto">
                <a:xfrm>
                  <a:off x="313" y="794"/>
                  <a:ext cx="2830" cy="218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123" name="Rectangle 7"/>
                <p:cNvSpPr>
                  <a:spLocks noChangeArrowheads="1"/>
                </p:cNvSpPr>
                <p:nvPr/>
              </p:nvSpPr>
              <p:spPr bwMode="auto">
                <a:xfrm>
                  <a:off x="4382" y="794"/>
                  <a:ext cx="420" cy="21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124" name="Rectangle 8"/>
                <p:cNvSpPr>
                  <a:spLocks noChangeArrowheads="1"/>
                </p:cNvSpPr>
                <p:nvPr/>
              </p:nvSpPr>
              <p:spPr bwMode="auto">
                <a:xfrm>
                  <a:off x="313" y="1006"/>
                  <a:ext cx="2830" cy="323"/>
                </a:xfrm>
                <a:prstGeom prst="rect">
                  <a:avLst/>
                </a:prstGeom>
                <a:solidFill>
                  <a:srgbClr val="FDE9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125" name="Rectangle 9"/>
                <p:cNvSpPr>
                  <a:spLocks noChangeArrowheads="1"/>
                </p:cNvSpPr>
                <p:nvPr/>
              </p:nvSpPr>
              <p:spPr bwMode="auto">
                <a:xfrm>
                  <a:off x="4382" y="1006"/>
                  <a:ext cx="420" cy="323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126" name="Rectangle 10"/>
                <p:cNvSpPr>
                  <a:spLocks noChangeArrowheads="1"/>
                </p:cNvSpPr>
                <p:nvPr/>
              </p:nvSpPr>
              <p:spPr bwMode="auto">
                <a:xfrm>
                  <a:off x="4382" y="1323"/>
                  <a:ext cx="420" cy="85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127" name="Rectangle 11"/>
                <p:cNvSpPr>
                  <a:spLocks noChangeArrowheads="1"/>
                </p:cNvSpPr>
                <p:nvPr/>
              </p:nvSpPr>
              <p:spPr bwMode="auto">
                <a:xfrm>
                  <a:off x="1236" y="695"/>
                  <a:ext cx="1078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Points du référentiel (programme)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28" name="Rectangle 12"/>
                <p:cNvSpPr>
                  <a:spLocks noChangeArrowheads="1"/>
                </p:cNvSpPr>
                <p:nvPr/>
              </p:nvSpPr>
              <p:spPr bwMode="auto">
                <a:xfrm>
                  <a:off x="3185" y="695"/>
                  <a:ext cx="384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Complexité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29" name="Rectangle 13"/>
                <p:cNvSpPr>
                  <a:spLocks noChangeArrowheads="1"/>
                </p:cNvSpPr>
                <p:nvPr/>
              </p:nvSpPr>
              <p:spPr bwMode="auto">
                <a:xfrm>
                  <a:off x="3651" y="695"/>
                  <a:ext cx="275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Criticité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30" name="Rectangle 14"/>
                <p:cNvSpPr>
                  <a:spLocks noChangeArrowheads="1"/>
                </p:cNvSpPr>
                <p:nvPr/>
              </p:nvSpPr>
              <p:spPr bwMode="auto">
                <a:xfrm>
                  <a:off x="4061" y="695"/>
                  <a:ext cx="295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Réflexes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31" name="Rectangle 15"/>
                <p:cNvSpPr>
                  <a:spLocks noChangeArrowheads="1"/>
                </p:cNvSpPr>
                <p:nvPr/>
              </p:nvSpPr>
              <p:spPr bwMode="auto">
                <a:xfrm>
                  <a:off x="4512" y="695"/>
                  <a:ext cx="22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Bilans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32" name="Rectangle 16"/>
                <p:cNvSpPr>
                  <a:spLocks noChangeArrowheads="1"/>
                </p:cNvSpPr>
                <p:nvPr/>
              </p:nvSpPr>
              <p:spPr bwMode="auto">
                <a:xfrm>
                  <a:off x="4968" y="695"/>
                  <a:ext cx="482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Commentaires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33" name="Rectangle 17"/>
                <p:cNvSpPr>
                  <a:spLocks noChangeArrowheads="1"/>
                </p:cNvSpPr>
                <p:nvPr/>
              </p:nvSpPr>
              <p:spPr bwMode="auto">
                <a:xfrm>
                  <a:off x="153" y="807"/>
                  <a:ext cx="166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T2.2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34" name="Rectangle 18"/>
                <p:cNvSpPr>
                  <a:spLocks noChangeArrowheads="1"/>
                </p:cNvSpPr>
                <p:nvPr/>
              </p:nvSpPr>
              <p:spPr bwMode="auto">
                <a:xfrm>
                  <a:off x="329" y="801"/>
                  <a:ext cx="2234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Identifier les systèmes, les sous-ensembles, les éléments défectueux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35" name="Rectangle 19"/>
                <p:cNvSpPr>
                  <a:spLocks noChangeArrowheads="1"/>
                </p:cNvSpPr>
                <p:nvPr/>
              </p:nvSpPr>
              <p:spPr bwMode="auto">
                <a:xfrm>
                  <a:off x="3330" y="807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36" name="Rectangle 20"/>
                <p:cNvSpPr>
                  <a:spLocks noChangeArrowheads="1"/>
                </p:cNvSpPr>
                <p:nvPr/>
              </p:nvSpPr>
              <p:spPr bwMode="auto">
                <a:xfrm>
                  <a:off x="3745" y="807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37" name="Rectangle 21"/>
                <p:cNvSpPr>
                  <a:spLocks noChangeArrowheads="1"/>
                </p:cNvSpPr>
                <p:nvPr/>
              </p:nvSpPr>
              <p:spPr bwMode="auto">
                <a:xfrm>
                  <a:off x="4159" y="807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38" name="Rectangle 22"/>
                <p:cNvSpPr>
                  <a:spLocks noChangeArrowheads="1"/>
                </p:cNvSpPr>
                <p:nvPr/>
              </p:nvSpPr>
              <p:spPr bwMode="auto">
                <a:xfrm>
                  <a:off x="4574" y="807"/>
                  <a:ext cx="83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 smtClean="0">
                      <a:solidFill>
                        <a:srgbClr val="000000"/>
                      </a:solidFill>
                      <a:latin typeface="Calibri" pitchFamily="34" charset="0"/>
                    </a:rPr>
                    <a:t>27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39" name="Rectangle 23"/>
                <p:cNvSpPr>
                  <a:spLocks noChangeArrowheads="1"/>
                </p:cNvSpPr>
                <p:nvPr/>
              </p:nvSpPr>
              <p:spPr bwMode="auto">
                <a:xfrm>
                  <a:off x="153" y="913"/>
                  <a:ext cx="166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T2.3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40" name="Rectangle 24"/>
                <p:cNvSpPr>
                  <a:spLocks noChangeArrowheads="1"/>
                </p:cNvSpPr>
                <p:nvPr/>
              </p:nvSpPr>
              <p:spPr bwMode="auto">
                <a:xfrm>
                  <a:off x="329" y="906"/>
                  <a:ext cx="1151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Proposer des solutions correctives.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41" name="Rectangle 25"/>
                <p:cNvSpPr>
                  <a:spLocks noChangeArrowheads="1"/>
                </p:cNvSpPr>
                <p:nvPr/>
              </p:nvSpPr>
              <p:spPr bwMode="auto">
                <a:xfrm>
                  <a:off x="3330" y="913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42" name="Rectangle 26"/>
                <p:cNvSpPr>
                  <a:spLocks noChangeArrowheads="1"/>
                </p:cNvSpPr>
                <p:nvPr/>
              </p:nvSpPr>
              <p:spPr bwMode="auto">
                <a:xfrm>
                  <a:off x="3745" y="913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43" name="Rectangle 27"/>
                <p:cNvSpPr>
                  <a:spLocks noChangeArrowheads="1"/>
                </p:cNvSpPr>
                <p:nvPr/>
              </p:nvSpPr>
              <p:spPr bwMode="auto">
                <a:xfrm>
                  <a:off x="4159" y="913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44" name="Rectangle 28"/>
                <p:cNvSpPr>
                  <a:spLocks noChangeArrowheads="1"/>
                </p:cNvSpPr>
                <p:nvPr/>
              </p:nvSpPr>
              <p:spPr bwMode="auto">
                <a:xfrm>
                  <a:off x="4574" y="913"/>
                  <a:ext cx="83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 smtClean="0">
                      <a:solidFill>
                        <a:srgbClr val="000000"/>
                      </a:solidFill>
                      <a:latin typeface="Calibri" pitchFamily="34" charset="0"/>
                    </a:rPr>
                    <a:t>27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45" name="Rectangle 29"/>
                <p:cNvSpPr>
                  <a:spLocks noChangeArrowheads="1"/>
                </p:cNvSpPr>
                <p:nvPr/>
              </p:nvSpPr>
              <p:spPr bwMode="auto">
                <a:xfrm>
                  <a:off x="153" y="1018"/>
                  <a:ext cx="166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T5.1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46" name="Rectangle 30"/>
                <p:cNvSpPr>
                  <a:spLocks noChangeArrowheads="1"/>
                </p:cNvSpPr>
                <p:nvPr/>
              </p:nvSpPr>
              <p:spPr bwMode="auto">
                <a:xfrm>
                  <a:off x="329" y="1012"/>
                  <a:ext cx="2892" cy="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9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Approvisionner les éléments, les sous-ensembles, les produits, équipements et outillages.</a:t>
                  </a:r>
                  <a:endParaRPr kumimoji="0" lang="fr-FR" altLang="fr-FR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47" name="Rectangle 31"/>
                <p:cNvSpPr>
                  <a:spLocks noChangeArrowheads="1"/>
                </p:cNvSpPr>
                <p:nvPr/>
              </p:nvSpPr>
              <p:spPr bwMode="auto">
                <a:xfrm>
                  <a:off x="3330" y="1018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48" name="Rectangle 32"/>
                <p:cNvSpPr>
                  <a:spLocks noChangeArrowheads="1"/>
                </p:cNvSpPr>
                <p:nvPr/>
              </p:nvSpPr>
              <p:spPr bwMode="auto">
                <a:xfrm>
                  <a:off x="3745" y="1018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49" name="Rectangle 33"/>
                <p:cNvSpPr>
                  <a:spLocks noChangeArrowheads="1"/>
                </p:cNvSpPr>
                <p:nvPr/>
              </p:nvSpPr>
              <p:spPr bwMode="auto">
                <a:xfrm>
                  <a:off x="4159" y="1018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50" name="Rectangle 34"/>
                <p:cNvSpPr>
                  <a:spLocks noChangeArrowheads="1"/>
                </p:cNvSpPr>
                <p:nvPr/>
              </p:nvSpPr>
              <p:spPr bwMode="auto">
                <a:xfrm>
                  <a:off x="4574" y="1018"/>
                  <a:ext cx="83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 smtClean="0">
                      <a:solidFill>
                        <a:srgbClr val="000000"/>
                      </a:solidFill>
                      <a:latin typeface="Calibri" pitchFamily="34" charset="0"/>
                    </a:rPr>
                    <a:t>12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51" name="Rectangle 35"/>
                <p:cNvSpPr>
                  <a:spLocks noChangeArrowheads="1"/>
                </p:cNvSpPr>
                <p:nvPr/>
              </p:nvSpPr>
              <p:spPr bwMode="auto">
                <a:xfrm>
                  <a:off x="153" y="1124"/>
                  <a:ext cx="166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T5.2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52" name="Rectangle 36"/>
                <p:cNvSpPr>
                  <a:spLocks noChangeArrowheads="1"/>
                </p:cNvSpPr>
                <p:nvPr/>
              </p:nvSpPr>
              <p:spPr bwMode="auto">
                <a:xfrm>
                  <a:off x="329" y="1118"/>
                  <a:ext cx="2488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Ouvrir*, compléter l'Ordre de Réparation. Préparer une estimation*, un devis*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53" name="Rectangle 37"/>
                <p:cNvSpPr>
                  <a:spLocks noChangeArrowheads="1"/>
                </p:cNvSpPr>
                <p:nvPr/>
              </p:nvSpPr>
              <p:spPr bwMode="auto">
                <a:xfrm>
                  <a:off x="3330" y="1124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54" name="Rectangle 38"/>
                <p:cNvSpPr>
                  <a:spLocks noChangeArrowheads="1"/>
                </p:cNvSpPr>
                <p:nvPr/>
              </p:nvSpPr>
              <p:spPr bwMode="auto">
                <a:xfrm>
                  <a:off x="3745" y="1124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55" name="Rectangle 39"/>
                <p:cNvSpPr>
                  <a:spLocks noChangeArrowheads="1"/>
                </p:cNvSpPr>
                <p:nvPr/>
              </p:nvSpPr>
              <p:spPr bwMode="auto">
                <a:xfrm>
                  <a:off x="4159" y="1124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56" name="Rectangle 40"/>
                <p:cNvSpPr>
                  <a:spLocks noChangeArrowheads="1"/>
                </p:cNvSpPr>
                <p:nvPr/>
              </p:nvSpPr>
              <p:spPr bwMode="auto">
                <a:xfrm>
                  <a:off x="4574" y="1124"/>
                  <a:ext cx="83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 smtClean="0">
                      <a:solidFill>
                        <a:srgbClr val="000000"/>
                      </a:solidFill>
                      <a:latin typeface="Calibri" pitchFamily="34" charset="0"/>
                    </a:rPr>
                    <a:t>12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57" name="Rectangle 41"/>
                <p:cNvSpPr>
                  <a:spLocks noChangeArrowheads="1"/>
                </p:cNvSpPr>
                <p:nvPr/>
              </p:nvSpPr>
              <p:spPr bwMode="auto">
                <a:xfrm>
                  <a:off x="153" y="1230"/>
                  <a:ext cx="166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T4.1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58" name="Rectangle 42"/>
                <p:cNvSpPr>
                  <a:spLocks noChangeArrowheads="1"/>
                </p:cNvSpPr>
                <p:nvPr/>
              </p:nvSpPr>
              <p:spPr bwMode="auto">
                <a:xfrm>
                  <a:off x="329" y="1223"/>
                  <a:ext cx="985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Prendre en charge le véhicule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59" name="Rectangle 43"/>
                <p:cNvSpPr>
                  <a:spLocks noChangeArrowheads="1"/>
                </p:cNvSpPr>
                <p:nvPr/>
              </p:nvSpPr>
              <p:spPr bwMode="auto">
                <a:xfrm>
                  <a:off x="3330" y="1230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60" name="Rectangle 44"/>
                <p:cNvSpPr>
                  <a:spLocks noChangeArrowheads="1"/>
                </p:cNvSpPr>
                <p:nvPr/>
              </p:nvSpPr>
              <p:spPr bwMode="auto">
                <a:xfrm>
                  <a:off x="3745" y="1230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61" name="Rectangle 45"/>
                <p:cNvSpPr>
                  <a:spLocks noChangeArrowheads="1"/>
                </p:cNvSpPr>
                <p:nvPr/>
              </p:nvSpPr>
              <p:spPr bwMode="auto">
                <a:xfrm>
                  <a:off x="4159" y="1230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62" name="Rectangle 46"/>
                <p:cNvSpPr>
                  <a:spLocks noChangeArrowheads="1"/>
                </p:cNvSpPr>
                <p:nvPr/>
              </p:nvSpPr>
              <p:spPr bwMode="auto">
                <a:xfrm>
                  <a:off x="4574" y="1230"/>
                  <a:ext cx="41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>
                      <a:solidFill>
                        <a:srgbClr val="000000"/>
                      </a:solidFill>
                      <a:latin typeface="Calibri" pitchFamily="34" charset="0"/>
                    </a:rPr>
                    <a:t>9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63" name="Rectangle 47"/>
                <p:cNvSpPr>
                  <a:spLocks noChangeArrowheads="1"/>
                </p:cNvSpPr>
                <p:nvPr/>
              </p:nvSpPr>
              <p:spPr bwMode="auto">
                <a:xfrm>
                  <a:off x="153" y="1335"/>
                  <a:ext cx="166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T2.1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64" name="Rectangle 48"/>
                <p:cNvSpPr>
                  <a:spLocks noChangeArrowheads="1"/>
                </p:cNvSpPr>
                <p:nvPr/>
              </p:nvSpPr>
              <p:spPr bwMode="auto">
                <a:xfrm>
                  <a:off x="329" y="1329"/>
                  <a:ext cx="1897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Confirmer, constater un dysfonctionnement, une anomalie.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65" name="Rectangle 49"/>
                <p:cNvSpPr>
                  <a:spLocks noChangeArrowheads="1"/>
                </p:cNvSpPr>
                <p:nvPr/>
              </p:nvSpPr>
              <p:spPr bwMode="auto">
                <a:xfrm>
                  <a:off x="3330" y="1335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66" name="Rectangle 50"/>
                <p:cNvSpPr>
                  <a:spLocks noChangeArrowheads="1"/>
                </p:cNvSpPr>
                <p:nvPr/>
              </p:nvSpPr>
              <p:spPr bwMode="auto">
                <a:xfrm>
                  <a:off x="3745" y="1335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67" name="Rectangle 51"/>
                <p:cNvSpPr>
                  <a:spLocks noChangeArrowheads="1"/>
                </p:cNvSpPr>
                <p:nvPr/>
              </p:nvSpPr>
              <p:spPr bwMode="auto">
                <a:xfrm>
                  <a:off x="4159" y="1335"/>
                  <a:ext cx="41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>
                      <a:solidFill>
                        <a:srgbClr val="000000"/>
                      </a:solidFill>
                      <a:latin typeface="Calibri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68" name="Rectangle 52"/>
                <p:cNvSpPr>
                  <a:spLocks noChangeArrowheads="1"/>
                </p:cNvSpPr>
                <p:nvPr/>
              </p:nvSpPr>
              <p:spPr bwMode="auto">
                <a:xfrm>
                  <a:off x="4574" y="1335"/>
                  <a:ext cx="41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>
                      <a:solidFill>
                        <a:srgbClr val="000000"/>
                      </a:solidFill>
                      <a:latin typeface="Calibri" pitchFamily="34" charset="0"/>
                    </a:rPr>
                    <a:t>9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69" name="Rectangle 53"/>
                <p:cNvSpPr>
                  <a:spLocks noChangeArrowheads="1"/>
                </p:cNvSpPr>
                <p:nvPr/>
              </p:nvSpPr>
              <p:spPr bwMode="auto">
                <a:xfrm>
                  <a:off x="153" y="1441"/>
                  <a:ext cx="166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T1.3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70" name="Rectangle 54"/>
                <p:cNvSpPr>
                  <a:spLocks noChangeArrowheads="1"/>
                </p:cNvSpPr>
                <p:nvPr/>
              </p:nvSpPr>
              <p:spPr bwMode="auto">
                <a:xfrm>
                  <a:off x="329" y="1435"/>
                  <a:ext cx="1825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Effectuer la mise à jour des indicateurs de maintenance.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71" name="Rectangle 55"/>
                <p:cNvSpPr>
                  <a:spLocks noChangeArrowheads="1"/>
                </p:cNvSpPr>
                <p:nvPr/>
              </p:nvSpPr>
              <p:spPr bwMode="auto">
                <a:xfrm>
                  <a:off x="3330" y="1441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72" name="Rectangle 56"/>
                <p:cNvSpPr>
                  <a:spLocks noChangeArrowheads="1"/>
                </p:cNvSpPr>
                <p:nvPr/>
              </p:nvSpPr>
              <p:spPr bwMode="auto">
                <a:xfrm>
                  <a:off x="3745" y="1441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73" name="Rectangle 57"/>
                <p:cNvSpPr>
                  <a:spLocks noChangeArrowheads="1"/>
                </p:cNvSpPr>
                <p:nvPr/>
              </p:nvSpPr>
              <p:spPr bwMode="auto">
                <a:xfrm>
                  <a:off x="4159" y="1441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74" name="Rectangle 58"/>
                <p:cNvSpPr>
                  <a:spLocks noChangeArrowheads="1"/>
                </p:cNvSpPr>
                <p:nvPr/>
              </p:nvSpPr>
              <p:spPr bwMode="auto">
                <a:xfrm>
                  <a:off x="4574" y="1441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6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75" name="Rectangle 59"/>
                <p:cNvSpPr>
                  <a:spLocks noChangeArrowheads="1"/>
                </p:cNvSpPr>
                <p:nvPr/>
              </p:nvSpPr>
              <p:spPr bwMode="auto">
                <a:xfrm>
                  <a:off x="153" y="1547"/>
                  <a:ext cx="166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T1.1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76" name="Rectangle 60"/>
                <p:cNvSpPr>
                  <a:spLocks noChangeArrowheads="1"/>
                </p:cNvSpPr>
                <p:nvPr/>
              </p:nvSpPr>
              <p:spPr bwMode="auto">
                <a:xfrm>
                  <a:off x="329" y="1541"/>
                  <a:ext cx="1514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Effectuer les contrôles définis par la procédure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77" name="Rectangle 61"/>
                <p:cNvSpPr>
                  <a:spLocks noChangeArrowheads="1"/>
                </p:cNvSpPr>
                <p:nvPr/>
              </p:nvSpPr>
              <p:spPr bwMode="auto">
                <a:xfrm>
                  <a:off x="1713" y="1541"/>
                  <a:ext cx="52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1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.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78" name="Rectangle 62"/>
                <p:cNvSpPr>
                  <a:spLocks noChangeArrowheads="1"/>
                </p:cNvSpPr>
                <p:nvPr/>
              </p:nvSpPr>
              <p:spPr bwMode="auto">
                <a:xfrm>
                  <a:off x="3330" y="1547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79" name="Rectangle 63"/>
                <p:cNvSpPr>
                  <a:spLocks noChangeArrowheads="1"/>
                </p:cNvSpPr>
                <p:nvPr/>
              </p:nvSpPr>
              <p:spPr bwMode="auto">
                <a:xfrm>
                  <a:off x="3745" y="1547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80" name="Rectangle 64"/>
                <p:cNvSpPr>
                  <a:spLocks noChangeArrowheads="1"/>
                </p:cNvSpPr>
                <p:nvPr/>
              </p:nvSpPr>
              <p:spPr bwMode="auto">
                <a:xfrm>
                  <a:off x="4159" y="1547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81" name="Rectangle 65"/>
                <p:cNvSpPr>
                  <a:spLocks noChangeArrowheads="1"/>
                </p:cNvSpPr>
                <p:nvPr/>
              </p:nvSpPr>
              <p:spPr bwMode="auto">
                <a:xfrm>
                  <a:off x="4574" y="1547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6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82" name="Rectangle 66"/>
                <p:cNvSpPr>
                  <a:spLocks noChangeArrowheads="1"/>
                </p:cNvSpPr>
                <p:nvPr/>
              </p:nvSpPr>
              <p:spPr bwMode="auto">
                <a:xfrm>
                  <a:off x="153" y="1652"/>
                  <a:ext cx="166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T3.2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83" name="Rectangle 67"/>
                <p:cNvSpPr>
                  <a:spLocks noChangeArrowheads="1"/>
                </p:cNvSpPr>
                <p:nvPr/>
              </p:nvSpPr>
              <p:spPr bwMode="auto">
                <a:xfrm>
                  <a:off x="329" y="1646"/>
                  <a:ext cx="638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Régler, paramétrer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84" name="Rectangle 68"/>
                <p:cNvSpPr>
                  <a:spLocks noChangeArrowheads="1"/>
                </p:cNvSpPr>
                <p:nvPr/>
              </p:nvSpPr>
              <p:spPr bwMode="auto">
                <a:xfrm>
                  <a:off x="3330" y="1652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85" name="Rectangle 69"/>
                <p:cNvSpPr>
                  <a:spLocks noChangeArrowheads="1"/>
                </p:cNvSpPr>
                <p:nvPr/>
              </p:nvSpPr>
              <p:spPr bwMode="auto">
                <a:xfrm>
                  <a:off x="3745" y="1652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86" name="Rectangle 70"/>
                <p:cNvSpPr>
                  <a:spLocks noChangeArrowheads="1"/>
                </p:cNvSpPr>
                <p:nvPr/>
              </p:nvSpPr>
              <p:spPr bwMode="auto">
                <a:xfrm>
                  <a:off x="4159" y="1652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87" name="Rectangle 71"/>
                <p:cNvSpPr>
                  <a:spLocks noChangeArrowheads="1"/>
                </p:cNvSpPr>
                <p:nvPr/>
              </p:nvSpPr>
              <p:spPr bwMode="auto">
                <a:xfrm>
                  <a:off x="4574" y="1652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6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88" name="Rectangle 72"/>
                <p:cNvSpPr>
                  <a:spLocks noChangeArrowheads="1"/>
                </p:cNvSpPr>
                <p:nvPr/>
              </p:nvSpPr>
              <p:spPr bwMode="auto">
                <a:xfrm>
                  <a:off x="153" y="1758"/>
                  <a:ext cx="166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T3.1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89" name="Rectangle 73"/>
                <p:cNvSpPr>
                  <a:spLocks noChangeArrowheads="1"/>
                </p:cNvSpPr>
                <p:nvPr/>
              </p:nvSpPr>
              <p:spPr bwMode="auto">
                <a:xfrm>
                  <a:off x="329" y="1752"/>
                  <a:ext cx="1773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Remplacer, réparer les éléments, les sous-ensembles.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90" name="Rectangle 74"/>
                <p:cNvSpPr>
                  <a:spLocks noChangeArrowheads="1"/>
                </p:cNvSpPr>
                <p:nvPr/>
              </p:nvSpPr>
              <p:spPr bwMode="auto">
                <a:xfrm>
                  <a:off x="3330" y="1758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91" name="Rectangle 75"/>
                <p:cNvSpPr>
                  <a:spLocks noChangeArrowheads="1"/>
                </p:cNvSpPr>
                <p:nvPr/>
              </p:nvSpPr>
              <p:spPr bwMode="auto">
                <a:xfrm>
                  <a:off x="3745" y="1758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92" name="Rectangle 76"/>
                <p:cNvSpPr>
                  <a:spLocks noChangeArrowheads="1"/>
                </p:cNvSpPr>
                <p:nvPr/>
              </p:nvSpPr>
              <p:spPr bwMode="auto">
                <a:xfrm>
                  <a:off x="4159" y="1758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93" name="Rectangle 77"/>
                <p:cNvSpPr>
                  <a:spLocks noChangeArrowheads="1"/>
                </p:cNvSpPr>
                <p:nvPr/>
              </p:nvSpPr>
              <p:spPr bwMode="auto">
                <a:xfrm>
                  <a:off x="4574" y="1758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6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94" name="Rectangle 78"/>
                <p:cNvSpPr>
                  <a:spLocks noChangeArrowheads="1"/>
                </p:cNvSpPr>
                <p:nvPr/>
              </p:nvSpPr>
              <p:spPr bwMode="auto">
                <a:xfrm>
                  <a:off x="153" y="1864"/>
                  <a:ext cx="166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T1.2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95" name="Rectangle 79"/>
                <p:cNvSpPr>
                  <a:spLocks noChangeArrowheads="1"/>
                </p:cNvSpPr>
                <p:nvPr/>
              </p:nvSpPr>
              <p:spPr bwMode="auto">
                <a:xfrm>
                  <a:off x="329" y="1858"/>
                  <a:ext cx="2561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Remplacer les éléments, les sous-ensembles, les produits ; ajuster les niveaux.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96" name="Rectangle 80"/>
                <p:cNvSpPr>
                  <a:spLocks noChangeArrowheads="1"/>
                </p:cNvSpPr>
                <p:nvPr/>
              </p:nvSpPr>
              <p:spPr bwMode="auto">
                <a:xfrm>
                  <a:off x="3330" y="1864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97" name="Rectangle 81"/>
                <p:cNvSpPr>
                  <a:spLocks noChangeArrowheads="1"/>
                </p:cNvSpPr>
                <p:nvPr/>
              </p:nvSpPr>
              <p:spPr bwMode="auto">
                <a:xfrm>
                  <a:off x="3745" y="1864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98" name="Rectangle 82"/>
                <p:cNvSpPr>
                  <a:spLocks noChangeArrowheads="1"/>
                </p:cNvSpPr>
                <p:nvPr/>
              </p:nvSpPr>
              <p:spPr bwMode="auto">
                <a:xfrm>
                  <a:off x="4159" y="1864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99" name="Rectangle 83"/>
                <p:cNvSpPr>
                  <a:spLocks noChangeArrowheads="1"/>
                </p:cNvSpPr>
                <p:nvPr/>
              </p:nvSpPr>
              <p:spPr bwMode="auto">
                <a:xfrm>
                  <a:off x="4574" y="1864"/>
                  <a:ext cx="41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>
                      <a:solidFill>
                        <a:srgbClr val="000000"/>
                      </a:solidFill>
                      <a:latin typeface="Calibri" pitchFamily="34" charset="0"/>
                    </a:rPr>
                    <a:t>4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00" name="Rectangle 84"/>
                <p:cNvSpPr>
                  <a:spLocks noChangeArrowheads="1"/>
                </p:cNvSpPr>
                <p:nvPr/>
              </p:nvSpPr>
              <p:spPr bwMode="auto">
                <a:xfrm>
                  <a:off x="153" y="1970"/>
                  <a:ext cx="166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T4.2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01" name="Rectangle 85"/>
                <p:cNvSpPr>
                  <a:spLocks noChangeArrowheads="1"/>
                </p:cNvSpPr>
                <p:nvPr/>
              </p:nvSpPr>
              <p:spPr bwMode="auto">
                <a:xfrm>
                  <a:off x="329" y="1963"/>
                  <a:ext cx="679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Restituer le véhicule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02" name="Rectangle 86"/>
                <p:cNvSpPr>
                  <a:spLocks noChangeArrowheads="1"/>
                </p:cNvSpPr>
                <p:nvPr/>
              </p:nvSpPr>
              <p:spPr bwMode="auto">
                <a:xfrm>
                  <a:off x="3330" y="1970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03" name="Rectangle 87"/>
                <p:cNvSpPr>
                  <a:spLocks noChangeArrowheads="1"/>
                </p:cNvSpPr>
                <p:nvPr/>
              </p:nvSpPr>
              <p:spPr bwMode="auto">
                <a:xfrm>
                  <a:off x="3745" y="1970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04" name="Rectangle 88"/>
                <p:cNvSpPr>
                  <a:spLocks noChangeArrowheads="1"/>
                </p:cNvSpPr>
                <p:nvPr/>
              </p:nvSpPr>
              <p:spPr bwMode="auto">
                <a:xfrm>
                  <a:off x="4159" y="1970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05" name="Rectangle 89"/>
                <p:cNvSpPr>
                  <a:spLocks noChangeArrowheads="1"/>
                </p:cNvSpPr>
                <p:nvPr/>
              </p:nvSpPr>
              <p:spPr bwMode="auto">
                <a:xfrm>
                  <a:off x="4574" y="1970"/>
                  <a:ext cx="41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>
                      <a:solidFill>
                        <a:srgbClr val="000000"/>
                      </a:solidFill>
                      <a:latin typeface="Calibri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06" name="Rectangle 90"/>
                <p:cNvSpPr>
                  <a:spLocks noChangeArrowheads="1"/>
                </p:cNvSpPr>
                <p:nvPr/>
              </p:nvSpPr>
              <p:spPr bwMode="auto">
                <a:xfrm>
                  <a:off x="153" y="2075"/>
                  <a:ext cx="166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T4.3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07" name="Rectangle 91"/>
                <p:cNvSpPr>
                  <a:spLocks noChangeArrowheads="1"/>
                </p:cNvSpPr>
                <p:nvPr/>
              </p:nvSpPr>
              <p:spPr bwMode="auto">
                <a:xfrm>
                  <a:off x="329" y="2069"/>
                  <a:ext cx="342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Proposer 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08" name="Rectangle 92"/>
                <p:cNvSpPr>
                  <a:spLocks noChangeArrowheads="1"/>
                </p:cNvSpPr>
                <p:nvPr/>
              </p:nvSpPr>
              <p:spPr bwMode="auto">
                <a:xfrm>
                  <a:off x="619" y="2069"/>
                  <a:ext cx="1944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une intervention complémentaire ou obligatoire, un service*.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09" name="Rectangle 93"/>
                <p:cNvSpPr>
                  <a:spLocks noChangeArrowheads="1"/>
                </p:cNvSpPr>
                <p:nvPr/>
              </p:nvSpPr>
              <p:spPr bwMode="auto">
                <a:xfrm>
                  <a:off x="3330" y="2075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10" name="Rectangle 94"/>
                <p:cNvSpPr>
                  <a:spLocks noChangeArrowheads="1"/>
                </p:cNvSpPr>
                <p:nvPr/>
              </p:nvSpPr>
              <p:spPr bwMode="auto">
                <a:xfrm>
                  <a:off x="3745" y="2075"/>
                  <a:ext cx="41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>
                      <a:solidFill>
                        <a:srgbClr val="000000"/>
                      </a:solidFill>
                      <a:latin typeface="Calibri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11" name="Rectangle 95"/>
                <p:cNvSpPr>
                  <a:spLocks noChangeArrowheads="1"/>
                </p:cNvSpPr>
                <p:nvPr/>
              </p:nvSpPr>
              <p:spPr bwMode="auto">
                <a:xfrm>
                  <a:off x="4159" y="2075"/>
                  <a:ext cx="7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12" name="Rectangle 96"/>
                <p:cNvSpPr>
                  <a:spLocks noChangeArrowheads="1"/>
                </p:cNvSpPr>
                <p:nvPr/>
              </p:nvSpPr>
              <p:spPr bwMode="auto">
                <a:xfrm>
                  <a:off x="4574" y="2075"/>
                  <a:ext cx="41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 smtClean="0">
                      <a:solidFill>
                        <a:srgbClr val="000000"/>
                      </a:solidFill>
                      <a:latin typeface="Calibri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13" name="Rectangle 97"/>
                <p:cNvSpPr>
                  <a:spLocks noChangeArrowheads="1"/>
                </p:cNvSpPr>
                <p:nvPr/>
              </p:nvSpPr>
              <p:spPr bwMode="auto">
                <a:xfrm>
                  <a:off x="1827" y="452"/>
                  <a:ext cx="2353" cy="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2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Grille d'analyse AMDEC des contenus du referentiel BacPro MV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14" name="Rectangle 98"/>
                <p:cNvSpPr>
                  <a:spLocks noChangeArrowheads="1"/>
                </p:cNvSpPr>
                <p:nvPr/>
              </p:nvSpPr>
              <p:spPr bwMode="auto">
                <a:xfrm>
                  <a:off x="4890" y="807"/>
                  <a:ext cx="64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Outils et démarches 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15" name="Rectangle 99"/>
                <p:cNvSpPr>
                  <a:spLocks noChangeArrowheads="1"/>
                </p:cNvSpPr>
                <p:nvPr/>
              </p:nvSpPr>
              <p:spPr bwMode="auto">
                <a:xfrm>
                  <a:off x="4870" y="913"/>
                  <a:ext cx="663" cy="1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didactiques adaptées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16" name="Line 100"/>
                <p:cNvSpPr>
                  <a:spLocks noChangeShapeType="1"/>
                </p:cNvSpPr>
                <p:nvPr/>
              </p:nvSpPr>
              <p:spPr bwMode="auto">
                <a:xfrm>
                  <a:off x="3138" y="440"/>
                  <a:ext cx="0" cy="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17" name="Rectangle 101"/>
                <p:cNvSpPr>
                  <a:spLocks noChangeArrowheads="1"/>
                </p:cNvSpPr>
                <p:nvPr/>
              </p:nvSpPr>
              <p:spPr bwMode="auto">
                <a:xfrm>
                  <a:off x="3138" y="440"/>
                  <a:ext cx="5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18" name="Line 102"/>
                <p:cNvSpPr>
                  <a:spLocks noChangeShapeType="1"/>
                </p:cNvSpPr>
                <p:nvPr/>
              </p:nvSpPr>
              <p:spPr bwMode="auto">
                <a:xfrm>
                  <a:off x="3553" y="440"/>
                  <a:ext cx="0" cy="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19" name="Rectangle 103"/>
                <p:cNvSpPr>
                  <a:spLocks noChangeArrowheads="1"/>
                </p:cNvSpPr>
                <p:nvPr/>
              </p:nvSpPr>
              <p:spPr bwMode="auto">
                <a:xfrm>
                  <a:off x="3553" y="440"/>
                  <a:ext cx="5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20" name="Line 104"/>
                <p:cNvSpPr>
                  <a:spLocks noChangeShapeType="1"/>
                </p:cNvSpPr>
                <p:nvPr/>
              </p:nvSpPr>
              <p:spPr bwMode="auto">
                <a:xfrm>
                  <a:off x="3968" y="440"/>
                  <a:ext cx="0" cy="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21" name="Rectangle 105"/>
                <p:cNvSpPr>
                  <a:spLocks noChangeArrowheads="1"/>
                </p:cNvSpPr>
                <p:nvPr/>
              </p:nvSpPr>
              <p:spPr bwMode="auto">
                <a:xfrm>
                  <a:off x="3968" y="440"/>
                  <a:ext cx="5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22" name="Line 106"/>
                <p:cNvSpPr>
                  <a:spLocks noChangeShapeType="1"/>
                </p:cNvSpPr>
                <p:nvPr/>
              </p:nvSpPr>
              <p:spPr bwMode="auto">
                <a:xfrm>
                  <a:off x="4382" y="440"/>
                  <a:ext cx="0" cy="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23" name="Rectangle 107"/>
                <p:cNvSpPr>
                  <a:spLocks noChangeArrowheads="1"/>
                </p:cNvSpPr>
                <p:nvPr/>
              </p:nvSpPr>
              <p:spPr bwMode="auto">
                <a:xfrm>
                  <a:off x="4382" y="440"/>
                  <a:ext cx="6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24" name="Line 108"/>
                <p:cNvSpPr>
                  <a:spLocks noChangeShapeType="1"/>
                </p:cNvSpPr>
                <p:nvPr/>
              </p:nvSpPr>
              <p:spPr bwMode="auto">
                <a:xfrm>
                  <a:off x="4797" y="440"/>
                  <a:ext cx="0" cy="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25" name="Rectangle 109"/>
                <p:cNvSpPr>
                  <a:spLocks noChangeArrowheads="1"/>
                </p:cNvSpPr>
                <p:nvPr/>
              </p:nvSpPr>
              <p:spPr bwMode="auto">
                <a:xfrm>
                  <a:off x="4797" y="440"/>
                  <a:ext cx="5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26" name="Line 110"/>
                <p:cNvSpPr>
                  <a:spLocks noChangeShapeType="1"/>
                </p:cNvSpPr>
                <p:nvPr/>
              </p:nvSpPr>
              <p:spPr bwMode="auto">
                <a:xfrm>
                  <a:off x="137" y="682"/>
                  <a:ext cx="171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27" name="Rectangle 111"/>
                <p:cNvSpPr>
                  <a:spLocks noChangeArrowheads="1"/>
                </p:cNvSpPr>
                <p:nvPr/>
              </p:nvSpPr>
              <p:spPr bwMode="auto">
                <a:xfrm>
                  <a:off x="137" y="682"/>
                  <a:ext cx="171" cy="7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28" name="Line 112"/>
                <p:cNvSpPr>
                  <a:spLocks noChangeShapeType="1"/>
                </p:cNvSpPr>
                <p:nvPr/>
              </p:nvSpPr>
              <p:spPr bwMode="auto">
                <a:xfrm>
                  <a:off x="313" y="440"/>
                  <a:ext cx="0" cy="23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29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3" y="440"/>
                  <a:ext cx="5" cy="23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30" name="Line 114"/>
                <p:cNvSpPr>
                  <a:spLocks noChangeShapeType="1"/>
                </p:cNvSpPr>
                <p:nvPr/>
              </p:nvSpPr>
              <p:spPr bwMode="auto">
                <a:xfrm>
                  <a:off x="3138" y="577"/>
                  <a:ext cx="0" cy="99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31" name="Rectangle 115"/>
                <p:cNvSpPr>
                  <a:spLocks noChangeArrowheads="1"/>
                </p:cNvSpPr>
                <p:nvPr/>
              </p:nvSpPr>
              <p:spPr bwMode="auto">
                <a:xfrm>
                  <a:off x="3138" y="577"/>
                  <a:ext cx="5" cy="99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32" name="Line 116"/>
                <p:cNvSpPr>
                  <a:spLocks noChangeShapeType="1"/>
                </p:cNvSpPr>
                <p:nvPr/>
              </p:nvSpPr>
              <p:spPr bwMode="auto">
                <a:xfrm>
                  <a:off x="3553" y="577"/>
                  <a:ext cx="0" cy="99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33" name="Rectangle 117"/>
                <p:cNvSpPr>
                  <a:spLocks noChangeArrowheads="1"/>
                </p:cNvSpPr>
                <p:nvPr/>
              </p:nvSpPr>
              <p:spPr bwMode="auto">
                <a:xfrm>
                  <a:off x="3553" y="577"/>
                  <a:ext cx="5" cy="99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34" name="Line 118"/>
                <p:cNvSpPr>
                  <a:spLocks noChangeShapeType="1"/>
                </p:cNvSpPr>
                <p:nvPr/>
              </p:nvSpPr>
              <p:spPr bwMode="auto">
                <a:xfrm>
                  <a:off x="3968" y="577"/>
                  <a:ext cx="0" cy="99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35" name="Rectangle 119"/>
                <p:cNvSpPr>
                  <a:spLocks noChangeArrowheads="1"/>
                </p:cNvSpPr>
                <p:nvPr/>
              </p:nvSpPr>
              <p:spPr bwMode="auto">
                <a:xfrm>
                  <a:off x="3968" y="577"/>
                  <a:ext cx="5" cy="99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36" name="Line 120"/>
                <p:cNvSpPr>
                  <a:spLocks noChangeShapeType="1"/>
                </p:cNvSpPr>
                <p:nvPr/>
              </p:nvSpPr>
              <p:spPr bwMode="auto">
                <a:xfrm>
                  <a:off x="4382" y="577"/>
                  <a:ext cx="0" cy="99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37" name="Rectangle 121"/>
                <p:cNvSpPr>
                  <a:spLocks noChangeArrowheads="1"/>
                </p:cNvSpPr>
                <p:nvPr/>
              </p:nvSpPr>
              <p:spPr bwMode="auto">
                <a:xfrm>
                  <a:off x="4382" y="577"/>
                  <a:ext cx="6" cy="99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38" name="Line 122"/>
                <p:cNvSpPr>
                  <a:spLocks noChangeShapeType="1"/>
                </p:cNvSpPr>
                <p:nvPr/>
              </p:nvSpPr>
              <p:spPr bwMode="auto">
                <a:xfrm>
                  <a:off x="4797" y="577"/>
                  <a:ext cx="0" cy="99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39" name="Rectangle 123"/>
                <p:cNvSpPr>
                  <a:spLocks noChangeArrowheads="1"/>
                </p:cNvSpPr>
                <p:nvPr/>
              </p:nvSpPr>
              <p:spPr bwMode="auto">
                <a:xfrm>
                  <a:off x="4797" y="577"/>
                  <a:ext cx="5" cy="99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40" name="Rectangle 124"/>
                <p:cNvSpPr>
                  <a:spLocks noChangeArrowheads="1"/>
                </p:cNvSpPr>
                <p:nvPr/>
              </p:nvSpPr>
              <p:spPr bwMode="auto">
                <a:xfrm>
                  <a:off x="318" y="676"/>
                  <a:ext cx="5241" cy="13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41" name="Line 125"/>
                <p:cNvSpPr>
                  <a:spLocks noChangeShapeType="1"/>
                </p:cNvSpPr>
                <p:nvPr/>
              </p:nvSpPr>
              <p:spPr bwMode="auto">
                <a:xfrm>
                  <a:off x="5554" y="440"/>
                  <a:ext cx="0" cy="23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42" name="Rectangle 126"/>
                <p:cNvSpPr>
                  <a:spLocks noChangeArrowheads="1"/>
                </p:cNvSpPr>
                <p:nvPr/>
              </p:nvSpPr>
              <p:spPr bwMode="auto">
                <a:xfrm>
                  <a:off x="5554" y="440"/>
                  <a:ext cx="5" cy="23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43" name="Line 127"/>
                <p:cNvSpPr>
                  <a:spLocks noChangeShapeType="1"/>
                </p:cNvSpPr>
                <p:nvPr/>
              </p:nvSpPr>
              <p:spPr bwMode="auto">
                <a:xfrm>
                  <a:off x="137" y="794"/>
                  <a:ext cx="171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44" name="Rectangle 128"/>
                <p:cNvSpPr>
                  <a:spLocks noChangeArrowheads="1"/>
                </p:cNvSpPr>
                <p:nvPr/>
              </p:nvSpPr>
              <p:spPr bwMode="auto">
                <a:xfrm>
                  <a:off x="137" y="794"/>
                  <a:ext cx="171" cy="7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45" name="Line 129"/>
                <p:cNvSpPr>
                  <a:spLocks noChangeShapeType="1"/>
                </p:cNvSpPr>
                <p:nvPr/>
              </p:nvSpPr>
              <p:spPr bwMode="auto">
                <a:xfrm>
                  <a:off x="3138" y="689"/>
                  <a:ext cx="47" cy="10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46" name="Rectangle 130"/>
                <p:cNvSpPr>
                  <a:spLocks noChangeArrowheads="1"/>
                </p:cNvSpPr>
                <p:nvPr/>
              </p:nvSpPr>
              <p:spPr bwMode="auto">
                <a:xfrm>
                  <a:off x="3138" y="689"/>
                  <a:ext cx="5" cy="99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47" name="Line 131"/>
                <p:cNvSpPr>
                  <a:spLocks noChangeShapeType="1"/>
                </p:cNvSpPr>
                <p:nvPr/>
              </p:nvSpPr>
              <p:spPr bwMode="auto">
                <a:xfrm>
                  <a:off x="3553" y="689"/>
                  <a:ext cx="0" cy="99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48" name="Rectangle 132"/>
                <p:cNvSpPr>
                  <a:spLocks noChangeArrowheads="1"/>
                </p:cNvSpPr>
                <p:nvPr/>
              </p:nvSpPr>
              <p:spPr bwMode="auto">
                <a:xfrm>
                  <a:off x="3553" y="689"/>
                  <a:ext cx="5" cy="99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49" name="Line 133"/>
                <p:cNvSpPr>
                  <a:spLocks noChangeShapeType="1"/>
                </p:cNvSpPr>
                <p:nvPr/>
              </p:nvSpPr>
              <p:spPr bwMode="auto">
                <a:xfrm>
                  <a:off x="3968" y="689"/>
                  <a:ext cx="0" cy="99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50" name="Rectangle 134"/>
                <p:cNvSpPr>
                  <a:spLocks noChangeArrowheads="1"/>
                </p:cNvSpPr>
                <p:nvPr/>
              </p:nvSpPr>
              <p:spPr bwMode="auto">
                <a:xfrm>
                  <a:off x="3968" y="689"/>
                  <a:ext cx="5" cy="99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51" name="Rectangle 135"/>
                <p:cNvSpPr>
                  <a:spLocks noChangeArrowheads="1"/>
                </p:cNvSpPr>
                <p:nvPr/>
              </p:nvSpPr>
              <p:spPr bwMode="auto">
                <a:xfrm>
                  <a:off x="318" y="788"/>
                  <a:ext cx="5241" cy="13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52" name="Line 136"/>
                <p:cNvSpPr>
                  <a:spLocks noChangeShapeType="1"/>
                </p:cNvSpPr>
                <p:nvPr/>
              </p:nvSpPr>
              <p:spPr bwMode="auto">
                <a:xfrm>
                  <a:off x="137" y="900"/>
                  <a:ext cx="171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53" name="Rectangle 137"/>
                <p:cNvSpPr>
                  <a:spLocks noChangeArrowheads="1"/>
                </p:cNvSpPr>
                <p:nvPr/>
              </p:nvSpPr>
              <p:spPr bwMode="auto">
                <a:xfrm>
                  <a:off x="137" y="900"/>
                  <a:ext cx="171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54" name="Line 138"/>
                <p:cNvSpPr>
                  <a:spLocks noChangeShapeType="1"/>
                </p:cNvSpPr>
                <p:nvPr/>
              </p:nvSpPr>
              <p:spPr bwMode="auto">
                <a:xfrm>
                  <a:off x="318" y="900"/>
                  <a:ext cx="4059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55" name="Rectangle 139"/>
                <p:cNvSpPr>
                  <a:spLocks noChangeArrowheads="1"/>
                </p:cNvSpPr>
                <p:nvPr/>
              </p:nvSpPr>
              <p:spPr bwMode="auto">
                <a:xfrm>
                  <a:off x="318" y="900"/>
                  <a:ext cx="4059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56" name="Line 140"/>
                <p:cNvSpPr>
                  <a:spLocks noChangeShapeType="1"/>
                </p:cNvSpPr>
                <p:nvPr/>
              </p:nvSpPr>
              <p:spPr bwMode="auto">
                <a:xfrm>
                  <a:off x="4388" y="900"/>
                  <a:ext cx="40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57" name="Rectangle 141"/>
                <p:cNvSpPr>
                  <a:spLocks noChangeArrowheads="1"/>
                </p:cNvSpPr>
                <p:nvPr/>
              </p:nvSpPr>
              <p:spPr bwMode="auto">
                <a:xfrm>
                  <a:off x="4388" y="900"/>
                  <a:ext cx="404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58" name="Line 142"/>
                <p:cNvSpPr>
                  <a:spLocks noChangeShapeType="1"/>
                </p:cNvSpPr>
                <p:nvPr/>
              </p:nvSpPr>
              <p:spPr bwMode="auto">
                <a:xfrm>
                  <a:off x="137" y="1006"/>
                  <a:ext cx="171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59" name="Rectangle 143"/>
                <p:cNvSpPr>
                  <a:spLocks noChangeArrowheads="1"/>
                </p:cNvSpPr>
                <p:nvPr/>
              </p:nvSpPr>
              <p:spPr bwMode="auto">
                <a:xfrm>
                  <a:off x="137" y="1006"/>
                  <a:ext cx="171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60" name="Line 144"/>
                <p:cNvSpPr>
                  <a:spLocks noChangeShapeType="1"/>
                </p:cNvSpPr>
                <p:nvPr/>
              </p:nvSpPr>
              <p:spPr bwMode="auto">
                <a:xfrm>
                  <a:off x="318" y="1006"/>
                  <a:ext cx="4059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61" name="Rectangle 145"/>
                <p:cNvSpPr>
                  <a:spLocks noChangeArrowheads="1"/>
                </p:cNvSpPr>
                <p:nvPr/>
              </p:nvSpPr>
              <p:spPr bwMode="auto">
                <a:xfrm>
                  <a:off x="318" y="1006"/>
                  <a:ext cx="4059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62" name="Line 146"/>
                <p:cNvSpPr>
                  <a:spLocks noChangeShapeType="1"/>
                </p:cNvSpPr>
                <p:nvPr/>
              </p:nvSpPr>
              <p:spPr bwMode="auto">
                <a:xfrm>
                  <a:off x="4388" y="1006"/>
                  <a:ext cx="40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63" name="Rectangle 147"/>
                <p:cNvSpPr>
                  <a:spLocks noChangeArrowheads="1"/>
                </p:cNvSpPr>
                <p:nvPr/>
              </p:nvSpPr>
              <p:spPr bwMode="auto">
                <a:xfrm>
                  <a:off x="4388" y="1006"/>
                  <a:ext cx="404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64" name="Line 148"/>
                <p:cNvSpPr>
                  <a:spLocks noChangeShapeType="1"/>
                </p:cNvSpPr>
                <p:nvPr/>
              </p:nvSpPr>
              <p:spPr bwMode="auto">
                <a:xfrm>
                  <a:off x="4802" y="1006"/>
                  <a:ext cx="747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65" name="Rectangle 149"/>
                <p:cNvSpPr>
                  <a:spLocks noChangeArrowheads="1"/>
                </p:cNvSpPr>
                <p:nvPr/>
              </p:nvSpPr>
              <p:spPr bwMode="auto">
                <a:xfrm>
                  <a:off x="4802" y="1006"/>
                  <a:ext cx="747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66" name="Line 150"/>
                <p:cNvSpPr>
                  <a:spLocks noChangeShapeType="1"/>
                </p:cNvSpPr>
                <p:nvPr/>
              </p:nvSpPr>
              <p:spPr bwMode="auto">
                <a:xfrm>
                  <a:off x="137" y="1112"/>
                  <a:ext cx="171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67" name="Rectangle 151"/>
                <p:cNvSpPr>
                  <a:spLocks noChangeArrowheads="1"/>
                </p:cNvSpPr>
                <p:nvPr/>
              </p:nvSpPr>
              <p:spPr bwMode="auto">
                <a:xfrm>
                  <a:off x="137" y="1112"/>
                  <a:ext cx="171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68" name="Line 152"/>
                <p:cNvSpPr>
                  <a:spLocks noChangeShapeType="1"/>
                </p:cNvSpPr>
                <p:nvPr/>
              </p:nvSpPr>
              <p:spPr bwMode="auto">
                <a:xfrm>
                  <a:off x="318" y="1112"/>
                  <a:ext cx="4059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69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8" y="1112"/>
                  <a:ext cx="4059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70" name="Line 154"/>
                <p:cNvSpPr>
                  <a:spLocks noChangeShapeType="1"/>
                </p:cNvSpPr>
                <p:nvPr/>
              </p:nvSpPr>
              <p:spPr bwMode="auto">
                <a:xfrm>
                  <a:off x="4388" y="1112"/>
                  <a:ext cx="40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71" name="Rectangle 155"/>
                <p:cNvSpPr>
                  <a:spLocks noChangeArrowheads="1"/>
                </p:cNvSpPr>
                <p:nvPr/>
              </p:nvSpPr>
              <p:spPr bwMode="auto">
                <a:xfrm>
                  <a:off x="4388" y="1112"/>
                  <a:ext cx="404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72" name="Line 156"/>
                <p:cNvSpPr>
                  <a:spLocks noChangeShapeType="1"/>
                </p:cNvSpPr>
                <p:nvPr/>
              </p:nvSpPr>
              <p:spPr bwMode="auto">
                <a:xfrm>
                  <a:off x="4802" y="1112"/>
                  <a:ext cx="747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73" name="Rectangle 157"/>
                <p:cNvSpPr>
                  <a:spLocks noChangeArrowheads="1"/>
                </p:cNvSpPr>
                <p:nvPr/>
              </p:nvSpPr>
              <p:spPr bwMode="auto">
                <a:xfrm>
                  <a:off x="4802" y="1112"/>
                  <a:ext cx="747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74" name="Line 158"/>
                <p:cNvSpPr>
                  <a:spLocks noChangeShapeType="1"/>
                </p:cNvSpPr>
                <p:nvPr/>
              </p:nvSpPr>
              <p:spPr bwMode="auto">
                <a:xfrm>
                  <a:off x="137" y="1217"/>
                  <a:ext cx="171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75" name="Rectangle 159"/>
                <p:cNvSpPr>
                  <a:spLocks noChangeArrowheads="1"/>
                </p:cNvSpPr>
                <p:nvPr/>
              </p:nvSpPr>
              <p:spPr bwMode="auto">
                <a:xfrm>
                  <a:off x="137" y="1217"/>
                  <a:ext cx="171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76" name="Line 160"/>
                <p:cNvSpPr>
                  <a:spLocks noChangeShapeType="1"/>
                </p:cNvSpPr>
                <p:nvPr/>
              </p:nvSpPr>
              <p:spPr bwMode="auto">
                <a:xfrm>
                  <a:off x="318" y="1217"/>
                  <a:ext cx="4059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77" name="Rectangle 161"/>
                <p:cNvSpPr>
                  <a:spLocks noChangeArrowheads="1"/>
                </p:cNvSpPr>
                <p:nvPr/>
              </p:nvSpPr>
              <p:spPr bwMode="auto">
                <a:xfrm>
                  <a:off x="318" y="1217"/>
                  <a:ext cx="4059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78" name="Line 162"/>
                <p:cNvSpPr>
                  <a:spLocks noChangeShapeType="1"/>
                </p:cNvSpPr>
                <p:nvPr/>
              </p:nvSpPr>
              <p:spPr bwMode="auto">
                <a:xfrm>
                  <a:off x="4388" y="1217"/>
                  <a:ext cx="40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79" name="Rectangle 163"/>
                <p:cNvSpPr>
                  <a:spLocks noChangeArrowheads="1"/>
                </p:cNvSpPr>
                <p:nvPr/>
              </p:nvSpPr>
              <p:spPr bwMode="auto">
                <a:xfrm>
                  <a:off x="4388" y="1217"/>
                  <a:ext cx="404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80" name="Line 164"/>
                <p:cNvSpPr>
                  <a:spLocks noChangeShapeType="1"/>
                </p:cNvSpPr>
                <p:nvPr/>
              </p:nvSpPr>
              <p:spPr bwMode="auto">
                <a:xfrm>
                  <a:off x="4802" y="1217"/>
                  <a:ext cx="747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81" name="Rectangle 165"/>
                <p:cNvSpPr>
                  <a:spLocks noChangeArrowheads="1"/>
                </p:cNvSpPr>
                <p:nvPr/>
              </p:nvSpPr>
              <p:spPr bwMode="auto">
                <a:xfrm>
                  <a:off x="4802" y="1217"/>
                  <a:ext cx="747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82" name="Line 166"/>
                <p:cNvSpPr>
                  <a:spLocks noChangeShapeType="1"/>
                </p:cNvSpPr>
                <p:nvPr/>
              </p:nvSpPr>
              <p:spPr bwMode="auto">
                <a:xfrm>
                  <a:off x="137" y="1323"/>
                  <a:ext cx="171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83" name="Rectangle 167"/>
                <p:cNvSpPr>
                  <a:spLocks noChangeArrowheads="1"/>
                </p:cNvSpPr>
                <p:nvPr/>
              </p:nvSpPr>
              <p:spPr bwMode="auto">
                <a:xfrm>
                  <a:off x="137" y="1323"/>
                  <a:ext cx="171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84" name="Line 168"/>
                <p:cNvSpPr>
                  <a:spLocks noChangeShapeType="1"/>
                </p:cNvSpPr>
                <p:nvPr/>
              </p:nvSpPr>
              <p:spPr bwMode="auto">
                <a:xfrm>
                  <a:off x="318" y="1323"/>
                  <a:ext cx="4059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85" name="Rectangle 169"/>
                <p:cNvSpPr>
                  <a:spLocks noChangeArrowheads="1"/>
                </p:cNvSpPr>
                <p:nvPr/>
              </p:nvSpPr>
              <p:spPr bwMode="auto">
                <a:xfrm>
                  <a:off x="318" y="1323"/>
                  <a:ext cx="4059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86" name="Line 170"/>
                <p:cNvSpPr>
                  <a:spLocks noChangeShapeType="1"/>
                </p:cNvSpPr>
                <p:nvPr/>
              </p:nvSpPr>
              <p:spPr bwMode="auto">
                <a:xfrm>
                  <a:off x="4388" y="1323"/>
                  <a:ext cx="40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87" name="Rectangle 171"/>
                <p:cNvSpPr>
                  <a:spLocks noChangeArrowheads="1"/>
                </p:cNvSpPr>
                <p:nvPr/>
              </p:nvSpPr>
              <p:spPr bwMode="auto">
                <a:xfrm>
                  <a:off x="4388" y="1323"/>
                  <a:ext cx="404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88" name="Line 172"/>
                <p:cNvSpPr>
                  <a:spLocks noChangeShapeType="1"/>
                </p:cNvSpPr>
                <p:nvPr/>
              </p:nvSpPr>
              <p:spPr bwMode="auto">
                <a:xfrm>
                  <a:off x="4802" y="1323"/>
                  <a:ext cx="747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89" name="Rectangle 173"/>
                <p:cNvSpPr>
                  <a:spLocks noChangeArrowheads="1"/>
                </p:cNvSpPr>
                <p:nvPr/>
              </p:nvSpPr>
              <p:spPr bwMode="auto">
                <a:xfrm>
                  <a:off x="4802" y="1323"/>
                  <a:ext cx="747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90" name="Line 174"/>
                <p:cNvSpPr>
                  <a:spLocks noChangeShapeType="1"/>
                </p:cNvSpPr>
                <p:nvPr/>
              </p:nvSpPr>
              <p:spPr bwMode="auto">
                <a:xfrm>
                  <a:off x="137" y="1429"/>
                  <a:ext cx="171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91" name="Rectangle 175"/>
                <p:cNvSpPr>
                  <a:spLocks noChangeArrowheads="1"/>
                </p:cNvSpPr>
                <p:nvPr/>
              </p:nvSpPr>
              <p:spPr bwMode="auto">
                <a:xfrm>
                  <a:off x="137" y="1429"/>
                  <a:ext cx="171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92" name="Line 176"/>
                <p:cNvSpPr>
                  <a:spLocks noChangeShapeType="1"/>
                </p:cNvSpPr>
                <p:nvPr/>
              </p:nvSpPr>
              <p:spPr bwMode="auto">
                <a:xfrm>
                  <a:off x="318" y="1429"/>
                  <a:ext cx="4059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93" name="Rectangle 177"/>
                <p:cNvSpPr>
                  <a:spLocks noChangeArrowheads="1"/>
                </p:cNvSpPr>
                <p:nvPr/>
              </p:nvSpPr>
              <p:spPr bwMode="auto">
                <a:xfrm>
                  <a:off x="318" y="1429"/>
                  <a:ext cx="4059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94" name="Line 178"/>
                <p:cNvSpPr>
                  <a:spLocks noChangeShapeType="1"/>
                </p:cNvSpPr>
                <p:nvPr/>
              </p:nvSpPr>
              <p:spPr bwMode="auto">
                <a:xfrm>
                  <a:off x="4388" y="1429"/>
                  <a:ext cx="40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95" name="Rectangle 179"/>
                <p:cNvSpPr>
                  <a:spLocks noChangeArrowheads="1"/>
                </p:cNvSpPr>
                <p:nvPr/>
              </p:nvSpPr>
              <p:spPr bwMode="auto">
                <a:xfrm>
                  <a:off x="4388" y="1429"/>
                  <a:ext cx="404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96" name="Line 180"/>
                <p:cNvSpPr>
                  <a:spLocks noChangeShapeType="1"/>
                </p:cNvSpPr>
                <p:nvPr/>
              </p:nvSpPr>
              <p:spPr bwMode="auto">
                <a:xfrm>
                  <a:off x="4802" y="1429"/>
                  <a:ext cx="747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97" name="Rectangle 181"/>
                <p:cNvSpPr>
                  <a:spLocks noChangeArrowheads="1"/>
                </p:cNvSpPr>
                <p:nvPr/>
              </p:nvSpPr>
              <p:spPr bwMode="auto">
                <a:xfrm>
                  <a:off x="4802" y="1429"/>
                  <a:ext cx="747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98" name="Line 182"/>
                <p:cNvSpPr>
                  <a:spLocks noChangeShapeType="1"/>
                </p:cNvSpPr>
                <p:nvPr/>
              </p:nvSpPr>
              <p:spPr bwMode="auto">
                <a:xfrm>
                  <a:off x="137" y="1534"/>
                  <a:ext cx="171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99" name="Rectangle 183"/>
                <p:cNvSpPr>
                  <a:spLocks noChangeArrowheads="1"/>
                </p:cNvSpPr>
                <p:nvPr/>
              </p:nvSpPr>
              <p:spPr bwMode="auto">
                <a:xfrm>
                  <a:off x="137" y="1534"/>
                  <a:ext cx="171" cy="7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00" name="Line 184"/>
                <p:cNvSpPr>
                  <a:spLocks noChangeShapeType="1"/>
                </p:cNvSpPr>
                <p:nvPr/>
              </p:nvSpPr>
              <p:spPr bwMode="auto">
                <a:xfrm>
                  <a:off x="318" y="1534"/>
                  <a:ext cx="4059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01" name="Rectangle 185"/>
                <p:cNvSpPr>
                  <a:spLocks noChangeArrowheads="1"/>
                </p:cNvSpPr>
                <p:nvPr/>
              </p:nvSpPr>
              <p:spPr bwMode="auto">
                <a:xfrm>
                  <a:off x="318" y="1534"/>
                  <a:ext cx="4059" cy="7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02" name="Line 186"/>
                <p:cNvSpPr>
                  <a:spLocks noChangeShapeType="1"/>
                </p:cNvSpPr>
                <p:nvPr/>
              </p:nvSpPr>
              <p:spPr bwMode="auto">
                <a:xfrm>
                  <a:off x="4388" y="1534"/>
                  <a:ext cx="40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03" name="Rectangle 187"/>
                <p:cNvSpPr>
                  <a:spLocks noChangeArrowheads="1"/>
                </p:cNvSpPr>
                <p:nvPr/>
              </p:nvSpPr>
              <p:spPr bwMode="auto">
                <a:xfrm>
                  <a:off x="4388" y="1534"/>
                  <a:ext cx="404" cy="7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04" name="Line 188"/>
                <p:cNvSpPr>
                  <a:spLocks noChangeShapeType="1"/>
                </p:cNvSpPr>
                <p:nvPr/>
              </p:nvSpPr>
              <p:spPr bwMode="auto">
                <a:xfrm>
                  <a:off x="4802" y="1534"/>
                  <a:ext cx="747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05" name="Rectangle 189"/>
                <p:cNvSpPr>
                  <a:spLocks noChangeArrowheads="1"/>
                </p:cNvSpPr>
                <p:nvPr/>
              </p:nvSpPr>
              <p:spPr bwMode="auto">
                <a:xfrm>
                  <a:off x="4802" y="1534"/>
                  <a:ext cx="747" cy="7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06" name="Line 190"/>
                <p:cNvSpPr>
                  <a:spLocks noChangeShapeType="1"/>
                </p:cNvSpPr>
                <p:nvPr/>
              </p:nvSpPr>
              <p:spPr bwMode="auto">
                <a:xfrm>
                  <a:off x="137" y="1640"/>
                  <a:ext cx="171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07" name="Rectangle 191"/>
                <p:cNvSpPr>
                  <a:spLocks noChangeArrowheads="1"/>
                </p:cNvSpPr>
                <p:nvPr/>
              </p:nvSpPr>
              <p:spPr bwMode="auto">
                <a:xfrm>
                  <a:off x="137" y="1640"/>
                  <a:ext cx="171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08" name="Line 192"/>
                <p:cNvSpPr>
                  <a:spLocks noChangeShapeType="1"/>
                </p:cNvSpPr>
                <p:nvPr/>
              </p:nvSpPr>
              <p:spPr bwMode="auto">
                <a:xfrm>
                  <a:off x="318" y="1640"/>
                  <a:ext cx="4059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09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8" y="1640"/>
                  <a:ext cx="4059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10" name="Line 194"/>
                <p:cNvSpPr>
                  <a:spLocks noChangeShapeType="1"/>
                </p:cNvSpPr>
                <p:nvPr/>
              </p:nvSpPr>
              <p:spPr bwMode="auto">
                <a:xfrm>
                  <a:off x="4388" y="1640"/>
                  <a:ext cx="40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11" name="Rectangle 195"/>
                <p:cNvSpPr>
                  <a:spLocks noChangeArrowheads="1"/>
                </p:cNvSpPr>
                <p:nvPr/>
              </p:nvSpPr>
              <p:spPr bwMode="auto">
                <a:xfrm>
                  <a:off x="4388" y="1640"/>
                  <a:ext cx="404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12" name="Line 196"/>
                <p:cNvSpPr>
                  <a:spLocks noChangeShapeType="1"/>
                </p:cNvSpPr>
                <p:nvPr/>
              </p:nvSpPr>
              <p:spPr bwMode="auto">
                <a:xfrm>
                  <a:off x="4802" y="1640"/>
                  <a:ext cx="747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13" name="Rectangle 197"/>
                <p:cNvSpPr>
                  <a:spLocks noChangeArrowheads="1"/>
                </p:cNvSpPr>
                <p:nvPr/>
              </p:nvSpPr>
              <p:spPr bwMode="auto">
                <a:xfrm>
                  <a:off x="4802" y="1640"/>
                  <a:ext cx="747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14" name="Line 198"/>
                <p:cNvSpPr>
                  <a:spLocks noChangeShapeType="1"/>
                </p:cNvSpPr>
                <p:nvPr/>
              </p:nvSpPr>
              <p:spPr bwMode="auto">
                <a:xfrm>
                  <a:off x="137" y="1746"/>
                  <a:ext cx="171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15" name="Rectangle 199"/>
                <p:cNvSpPr>
                  <a:spLocks noChangeArrowheads="1"/>
                </p:cNvSpPr>
                <p:nvPr/>
              </p:nvSpPr>
              <p:spPr bwMode="auto">
                <a:xfrm>
                  <a:off x="137" y="1746"/>
                  <a:ext cx="171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16" name="Line 200"/>
                <p:cNvSpPr>
                  <a:spLocks noChangeShapeType="1"/>
                </p:cNvSpPr>
                <p:nvPr/>
              </p:nvSpPr>
              <p:spPr bwMode="auto">
                <a:xfrm>
                  <a:off x="318" y="1746"/>
                  <a:ext cx="4059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17" name="Rectangle 201"/>
                <p:cNvSpPr>
                  <a:spLocks noChangeArrowheads="1"/>
                </p:cNvSpPr>
                <p:nvPr/>
              </p:nvSpPr>
              <p:spPr bwMode="auto">
                <a:xfrm>
                  <a:off x="318" y="1746"/>
                  <a:ext cx="4059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18" name="Line 202"/>
                <p:cNvSpPr>
                  <a:spLocks noChangeShapeType="1"/>
                </p:cNvSpPr>
                <p:nvPr/>
              </p:nvSpPr>
              <p:spPr bwMode="auto">
                <a:xfrm>
                  <a:off x="4388" y="1746"/>
                  <a:ext cx="40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19" name="Rectangle 203"/>
                <p:cNvSpPr>
                  <a:spLocks noChangeArrowheads="1"/>
                </p:cNvSpPr>
                <p:nvPr/>
              </p:nvSpPr>
              <p:spPr bwMode="auto">
                <a:xfrm>
                  <a:off x="4388" y="1746"/>
                  <a:ext cx="404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20" name="Line 204"/>
                <p:cNvSpPr>
                  <a:spLocks noChangeShapeType="1"/>
                </p:cNvSpPr>
                <p:nvPr/>
              </p:nvSpPr>
              <p:spPr bwMode="auto">
                <a:xfrm>
                  <a:off x="4802" y="1746"/>
                  <a:ext cx="747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12" name="Rectangle 206"/>
              <p:cNvSpPr>
                <a:spLocks noChangeArrowheads="1"/>
              </p:cNvSpPr>
              <p:nvPr/>
            </p:nvSpPr>
            <p:spPr bwMode="auto">
              <a:xfrm>
                <a:off x="4802" y="1746"/>
                <a:ext cx="747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" name="Line 207"/>
              <p:cNvSpPr>
                <a:spLocks noChangeShapeType="1"/>
              </p:cNvSpPr>
              <p:nvPr/>
            </p:nvSpPr>
            <p:spPr bwMode="auto">
              <a:xfrm>
                <a:off x="137" y="1851"/>
                <a:ext cx="171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" name="Rectangle 208"/>
              <p:cNvSpPr>
                <a:spLocks noChangeArrowheads="1"/>
              </p:cNvSpPr>
              <p:nvPr/>
            </p:nvSpPr>
            <p:spPr bwMode="auto">
              <a:xfrm>
                <a:off x="137" y="1851"/>
                <a:ext cx="171" cy="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" name="Line 209"/>
              <p:cNvSpPr>
                <a:spLocks noChangeShapeType="1"/>
              </p:cNvSpPr>
              <p:nvPr/>
            </p:nvSpPr>
            <p:spPr bwMode="auto">
              <a:xfrm>
                <a:off x="318" y="1851"/>
                <a:ext cx="405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" name="Rectangle 210"/>
              <p:cNvSpPr>
                <a:spLocks noChangeArrowheads="1"/>
              </p:cNvSpPr>
              <p:nvPr/>
            </p:nvSpPr>
            <p:spPr bwMode="auto">
              <a:xfrm>
                <a:off x="318" y="1851"/>
                <a:ext cx="4059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" name="Line 211"/>
              <p:cNvSpPr>
                <a:spLocks noChangeShapeType="1"/>
              </p:cNvSpPr>
              <p:nvPr/>
            </p:nvSpPr>
            <p:spPr bwMode="auto">
              <a:xfrm>
                <a:off x="4388" y="1851"/>
                <a:ext cx="40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Rectangle 212"/>
              <p:cNvSpPr>
                <a:spLocks noChangeArrowheads="1"/>
              </p:cNvSpPr>
              <p:nvPr/>
            </p:nvSpPr>
            <p:spPr bwMode="auto">
              <a:xfrm>
                <a:off x="4388" y="1851"/>
                <a:ext cx="404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Line 213"/>
              <p:cNvSpPr>
                <a:spLocks noChangeShapeType="1"/>
              </p:cNvSpPr>
              <p:nvPr/>
            </p:nvSpPr>
            <p:spPr bwMode="auto">
              <a:xfrm>
                <a:off x="4802" y="1851"/>
                <a:ext cx="74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Rectangle 214"/>
              <p:cNvSpPr>
                <a:spLocks noChangeArrowheads="1"/>
              </p:cNvSpPr>
              <p:nvPr/>
            </p:nvSpPr>
            <p:spPr bwMode="auto">
              <a:xfrm>
                <a:off x="4802" y="1851"/>
                <a:ext cx="747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Line 215"/>
              <p:cNvSpPr>
                <a:spLocks noChangeShapeType="1"/>
              </p:cNvSpPr>
              <p:nvPr/>
            </p:nvSpPr>
            <p:spPr bwMode="auto">
              <a:xfrm>
                <a:off x="137" y="1957"/>
                <a:ext cx="171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Rectangle 216"/>
              <p:cNvSpPr>
                <a:spLocks noChangeArrowheads="1"/>
              </p:cNvSpPr>
              <p:nvPr/>
            </p:nvSpPr>
            <p:spPr bwMode="auto">
              <a:xfrm>
                <a:off x="137" y="1957"/>
                <a:ext cx="171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Line 217"/>
              <p:cNvSpPr>
                <a:spLocks noChangeShapeType="1"/>
              </p:cNvSpPr>
              <p:nvPr/>
            </p:nvSpPr>
            <p:spPr bwMode="auto">
              <a:xfrm>
                <a:off x="318" y="1957"/>
                <a:ext cx="405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" name="Rectangle 218"/>
              <p:cNvSpPr>
                <a:spLocks noChangeArrowheads="1"/>
              </p:cNvSpPr>
              <p:nvPr/>
            </p:nvSpPr>
            <p:spPr bwMode="auto">
              <a:xfrm>
                <a:off x="318" y="1957"/>
                <a:ext cx="4059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" name="Line 219"/>
              <p:cNvSpPr>
                <a:spLocks noChangeShapeType="1"/>
              </p:cNvSpPr>
              <p:nvPr/>
            </p:nvSpPr>
            <p:spPr bwMode="auto">
              <a:xfrm>
                <a:off x="4388" y="1957"/>
                <a:ext cx="40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" name="Rectangle 220"/>
              <p:cNvSpPr>
                <a:spLocks noChangeArrowheads="1"/>
              </p:cNvSpPr>
              <p:nvPr/>
            </p:nvSpPr>
            <p:spPr bwMode="auto">
              <a:xfrm>
                <a:off x="4388" y="1957"/>
                <a:ext cx="40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" name="Line 221"/>
              <p:cNvSpPr>
                <a:spLocks noChangeShapeType="1"/>
              </p:cNvSpPr>
              <p:nvPr/>
            </p:nvSpPr>
            <p:spPr bwMode="auto">
              <a:xfrm>
                <a:off x="4802" y="1957"/>
                <a:ext cx="74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" name="Rectangle 222"/>
              <p:cNvSpPr>
                <a:spLocks noChangeArrowheads="1"/>
              </p:cNvSpPr>
              <p:nvPr/>
            </p:nvSpPr>
            <p:spPr bwMode="auto">
              <a:xfrm>
                <a:off x="4802" y="1957"/>
                <a:ext cx="747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8" name="Line 223"/>
              <p:cNvSpPr>
                <a:spLocks noChangeShapeType="1"/>
              </p:cNvSpPr>
              <p:nvPr/>
            </p:nvSpPr>
            <p:spPr bwMode="auto">
              <a:xfrm>
                <a:off x="137" y="2063"/>
                <a:ext cx="171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9" name="Rectangle 224"/>
              <p:cNvSpPr>
                <a:spLocks noChangeArrowheads="1"/>
              </p:cNvSpPr>
              <p:nvPr/>
            </p:nvSpPr>
            <p:spPr bwMode="auto">
              <a:xfrm>
                <a:off x="137" y="2063"/>
                <a:ext cx="171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2" name="Line 225"/>
              <p:cNvSpPr>
                <a:spLocks noChangeShapeType="1"/>
              </p:cNvSpPr>
              <p:nvPr/>
            </p:nvSpPr>
            <p:spPr bwMode="auto">
              <a:xfrm>
                <a:off x="318" y="2063"/>
                <a:ext cx="405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3" name="Rectangle 226"/>
              <p:cNvSpPr>
                <a:spLocks noChangeArrowheads="1"/>
              </p:cNvSpPr>
              <p:nvPr/>
            </p:nvSpPr>
            <p:spPr bwMode="auto">
              <a:xfrm>
                <a:off x="318" y="2063"/>
                <a:ext cx="4059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4" name="Line 227"/>
              <p:cNvSpPr>
                <a:spLocks noChangeShapeType="1"/>
              </p:cNvSpPr>
              <p:nvPr/>
            </p:nvSpPr>
            <p:spPr bwMode="auto">
              <a:xfrm>
                <a:off x="4388" y="2063"/>
                <a:ext cx="40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5" name="Rectangle 228"/>
              <p:cNvSpPr>
                <a:spLocks noChangeArrowheads="1"/>
              </p:cNvSpPr>
              <p:nvPr/>
            </p:nvSpPr>
            <p:spPr bwMode="auto">
              <a:xfrm>
                <a:off x="4388" y="2063"/>
                <a:ext cx="40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6" name="Line 229"/>
              <p:cNvSpPr>
                <a:spLocks noChangeShapeType="1"/>
              </p:cNvSpPr>
              <p:nvPr/>
            </p:nvSpPr>
            <p:spPr bwMode="auto">
              <a:xfrm>
                <a:off x="4802" y="2063"/>
                <a:ext cx="74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7" name="Rectangle 230"/>
              <p:cNvSpPr>
                <a:spLocks noChangeArrowheads="1"/>
              </p:cNvSpPr>
              <p:nvPr/>
            </p:nvSpPr>
            <p:spPr bwMode="auto">
              <a:xfrm>
                <a:off x="4802" y="2063"/>
                <a:ext cx="747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8" name="Line 231"/>
              <p:cNvSpPr>
                <a:spLocks noChangeShapeType="1"/>
              </p:cNvSpPr>
              <p:nvPr/>
            </p:nvSpPr>
            <p:spPr bwMode="auto">
              <a:xfrm>
                <a:off x="137" y="2175"/>
                <a:ext cx="171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9" name="Rectangle 232"/>
              <p:cNvSpPr>
                <a:spLocks noChangeArrowheads="1"/>
              </p:cNvSpPr>
              <p:nvPr/>
            </p:nvSpPr>
            <p:spPr bwMode="auto">
              <a:xfrm>
                <a:off x="137" y="2175"/>
                <a:ext cx="171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0" name="Rectangle 233"/>
              <p:cNvSpPr>
                <a:spLocks noChangeArrowheads="1"/>
              </p:cNvSpPr>
              <p:nvPr/>
            </p:nvSpPr>
            <p:spPr bwMode="auto">
              <a:xfrm>
                <a:off x="308" y="676"/>
                <a:ext cx="10" cy="150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1" name="Line 234"/>
              <p:cNvSpPr>
                <a:spLocks noChangeShapeType="1"/>
              </p:cNvSpPr>
              <p:nvPr/>
            </p:nvSpPr>
            <p:spPr bwMode="auto">
              <a:xfrm>
                <a:off x="3138" y="801"/>
                <a:ext cx="0" cy="136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2" name="Rectangle 235"/>
              <p:cNvSpPr>
                <a:spLocks noChangeArrowheads="1"/>
              </p:cNvSpPr>
              <p:nvPr/>
            </p:nvSpPr>
            <p:spPr bwMode="auto">
              <a:xfrm>
                <a:off x="3138" y="801"/>
                <a:ext cx="5" cy="136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3" name="Line 236"/>
              <p:cNvSpPr>
                <a:spLocks noChangeShapeType="1"/>
              </p:cNvSpPr>
              <p:nvPr/>
            </p:nvSpPr>
            <p:spPr bwMode="auto">
              <a:xfrm>
                <a:off x="3553" y="801"/>
                <a:ext cx="0" cy="136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4" name="Rectangle 237"/>
              <p:cNvSpPr>
                <a:spLocks noChangeArrowheads="1"/>
              </p:cNvSpPr>
              <p:nvPr/>
            </p:nvSpPr>
            <p:spPr bwMode="auto">
              <a:xfrm>
                <a:off x="3553" y="801"/>
                <a:ext cx="5" cy="136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5" name="Line 238"/>
              <p:cNvSpPr>
                <a:spLocks noChangeShapeType="1"/>
              </p:cNvSpPr>
              <p:nvPr/>
            </p:nvSpPr>
            <p:spPr bwMode="auto">
              <a:xfrm>
                <a:off x="3968" y="801"/>
                <a:ext cx="0" cy="136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6" name="Rectangle 239"/>
              <p:cNvSpPr>
                <a:spLocks noChangeArrowheads="1"/>
              </p:cNvSpPr>
              <p:nvPr/>
            </p:nvSpPr>
            <p:spPr bwMode="auto">
              <a:xfrm>
                <a:off x="3968" y="801"/>
                <a:ext cx="5" cy="136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7" name="Rectangle 240"/>
              <p:cNvSpPr>
                <a:spLocks noChangeArrowheads="1"/>
              </p:cNvSpPr>
              <p:nvPr/>
            </p:nvSpPr>
            <p:spPr bwMode="auto">
              <a:xfrm>
                <a:off x="4377" y="689"/>
                <a:ext cx="11" cy="149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8" name="Rectangle 241"/>
              <p:cNvSpPr>
                <a:spLocks noChangeArrowheads="1"/>
              </p:cNvSpPr>
              <p:nvPr/>
            </p:nvSpPr>
            <p:spPr bwMode="auto">
              <a:xfrm>
                <a:off x="4792" y="689"/>
                <a:ext cx="10" cy="149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9" name="Rectangle 242"/>
              <p:cNvSpPr>
                <a:spLocks noChangeArrowheads="1"/>
              </p:cNvSpPr>
              <p:nvPr/>
            </p:nvSpPr>
            <p:spPr bwMode="auto">
              <a:xfrm>
                <a:off x="318" y="2169"/>
                <a:ext cx="5241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0" name="Rectangle 243"/>
              <p:cNvSpPr>
                <a:spLocks noChangeArrowheads="1"/>
              </p:cNvSpPr>
              <p:nvPr/>
            </p:nvSpPr>
            <p:spPr bwMode="auto">
              <a:xfrm>
                <a:off x="5549" y="689"/>
                <a:ext cx="10" cy="149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1" name="Line 244"/>
              <p:cNvSpPr>
                <a:spLocks noChangeShapeType="1"/>
              </p:cNvSpPr>
              <p:nvPr/>
            </p:nvSpPr>
            <p:spPr bwMode="auto">
              <a:xfrm>
                <a:off x="137" y="440"/>
                <a:ext cx="1" cy="174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2" name="Rectangle 245"/>
              <p:cNvSpPr>
                <a:spLocks noChangeArrowheads="1"/>
              </p:cNvSpPr>
              <p:nvPr/>
            </p:nvSpPr>
            <p:spPr bwMode="auto">
              <a:xfrm>
                <a:off x="137" y="440"/>
                <a:ext cx="5" cy="174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3" name="Line 246"/>
              <p:cNvSpPr>
                <a:spLocks noChangeShapeType="1"/>
              </p:cNvSpPr>
              <p:nvPr/>
            </p:nvSpPr>
            <p:spPr bwMode="auto">
              <a:xfrm>
                <a:off x="313" y="218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4" name="Rectangle 247"/>
              <p:cNvSpPr>
                <a:spLocks noChangeArrowheads="1"/>
              </p:cNvSpPr>
              <p:nvPr/>
            </p:nvSpPr>
            <p:spPr bwMode="auto">
              <a:xfrm>
                <a:off x="313" y="2181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5" name="Line 248"/>
              <p:cNvSpPr>
                <a:spLocks noChangeShapeType="1"/>
              </p:cNvSpPr>
              <p:nvPr/>
            </p:nvSpPr>
            <p:spPr bwMode="auto">
              <a:xfrm>
                <a:off x="3138" y="218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6" name="Rectangle 249"/>
              <p:cNvSpPr>
                <a:spLocks noChangeArrowheads="1"/>
              </p:cNvSpPr>
              <p:nvPr/>
            </p:nvSpPr>
            <p:spPr bwMode="auto">
              <a:xfrm>
                <a:off x="3138" y="2181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7" name="Line 250"/>
              <p:cNvSpPr>
                <a:spLocks noChangeShapeType="1"/>
              </p:cNvSpPr>
              <p:nvPr/>
            </p:nvSpPr>
            <p:spPr bwMode="auto">
              <a:xfrm>
                <a:off x="3553" y="218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8" name="Rectangle 251"/>
              <p:cNvSpPr>
                <a:spLocks noChangeArrowheads="1"/>
              </p:cNvSpPr>
              <p:nvPr/>
            </p:nvSpPr>
            <p:spPr bwMode="auto">
              <a:xfrm>
                <a:off x="3553" y="2181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9" name="Line 252"/>
              <p:cNvSpPr>
                <a:spLocks noChangeShapeType="1"/>
              </p:cNvSpPr>
              <p:nvPr/>
            </p:nvSpPr>
            <p:spPr bwMode="auto">
              <a:xfrm>
                <a:off x="3968" y="218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0" name="Rectangle 253"/>
              <p:cNvSpPr>
                <a:spLocks noChangeArrowheads="1"/>
              </p:cNvSpPr>
              <p:nvPr/>
            </p:nvSpPr>
            <p:spPr bwMode="auto">
              <a:xfrm>
                <a:off x="3968" y="2181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1" name="Line 254"/>
              <p:cNvSpPr>
                <a:spLocks noChangeShapeType="1"/>
              </p:cNvSpPr>
              <p:nvPr/>
            </p:nvSpPr>
            <p:spPr bwMode="auto">
              <a:xfrm>
                <a:off x="4382" y="218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2" name="Rectangle 255"/>
              <p:cNvSpPr>
                <a:spLocks noChangeArrowheads="1"/>
              </p:cNvSpPr>
              <p:nvPr/>
            </p:nvSpPr>
            <p:spPr bwMode="auto">
              <a:xfrm>
                <a:off x="4382" y="2181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3" name="Line 256"/>
              <p:cNvSpPr>
                <a:spLocks noChangeShapeType="1"/>
              </p:cNvSpPr>
              <p:nvPr/>
            </p:nvSpPr>
            <p:spPr bwMode="auto">
              <a:xfrm>
                <a:off x="4797" y="218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4" name="Rectangle 257"/>
              <p:cNvSpPr>
                <a:spLocks noChangeArrowheads="1"/>
              </p:cNvSpPr>
              <p:nvPr/>
            </p:nvSpPr>
            <p:spPr bwMode="auto">
              <a:xfrm>
                <a:off x="4797" y="2181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5" name="Line 258"/>
              <p:cNvSpPr>
                <a:spLocks noChangeShapeType="1"/>
              </p:cNvSpPr>
              <p:nvPr/>
            </p:nvSpPr>
            <p:spPr bwMode="auto">
              <a:xfrm>
                <a:off x="5554" y="218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6" name="Rectangle 259"/>
              <p:cNvSpPr>
                <a:spLocks noChangeArrowheads="1"/>
              </p:cNvSpPr>
              <p:nvPr/>
            </p:nvSpPr>
            <p:spPr bwMode="auto">
              <a:xfrm>
                <a:off x="5554" y="2181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7" name="Line 260"/>
              <p:cNvSpPr>
                <a:spLocks noChangeShapeType="1"/>
              </p:cNvSpPr>
              <p:nvPr/>
            </p:nvSpPr>
            <p:spPr bwMode="auto">
              <a:xfrm>
                <a:off x="137" y="440"/>
                <a:ext cx="5422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8" name="Rectangle 261"/>
              <p:cNvSpPr>
                <a:spLocks noChangeArrowheads="1"/>
              </p:cNvSpPr>
              <p:nvPr/>
            </p:nvSpPr>
            <p:spPr bwMode="auto">
              <a:xfrm>
                <a:off x="137" y="440"/>
                <a:ext cx="5427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9" name="Line 262"/>
              <p:cNvSpPr>
                <a:spLocks noChangeShapeType="1"/>
              </p:cNvSpPr>
              <p:nvPr/>
            </p:nvSpPr>
            <p:spPr bwMode="auto">
              <a:xfrm>
                <a:off x="137" y="571"/>
                <a:ext cx="5422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0" name="Rectangle 263"/>
              <p:cNvSpPr>
                <a:spLocks noChangeArrowheads="1"/>
              </p:cNvSpPr>
              <p:nvPr/>
            </p:nvSpPr>
            <p:spPr bwMode="auto">
              <a:xfrm>
                <a:off x="137" y="571"/>
                <a:ext cx="5427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1" name="Line 264"/>
              <p:cNvSpPr>
                <a:spLocks noChangeShapeType="1"/>
              </p:cNvSpPr>
              <p:nvPr/>
            </p:nvSpPr>
            <p:spPr bwMode="auto">
              <a:xfrm>
                <a:off x="5559" y="68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2" name="Rectangle 265"/>
              <p:cNvSpPr>
                <a:spLocks noChangeArrowheads="1"/>
              </p:cNvSpPr>
              <p:nvPr/>
            </p:nvSpPr>
            <p:spPr bwMode="auto">
              <a:xfrm>
                <a:off x="5559" y="682"/>
                <a:ext cx="5" cy="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3" name="Line 266"/>
              <p:cNvSpPr>
                <a:spLocks noChangeShapeType="1"/>
              </p:cNvSpPr>
              <p:nvPr/>
            </p:nvSpPr>
            <p:spPr bwMode="auto">
              <a:xfrm>
                <a:off x="5559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4" name="Rectangle 267"/>
              <p:cNvSpPr>
                <a:spLocks noChangeArrowheads="1"/>
              </p:cNvSpPr>
              <p:nvPr/>
            </p:nvSpPr>
            <p:spPr bwMode="auto">
              <a:xfrm>
                <a:off x="5559" y="794"/>
                <a:ext cx="5" cy="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5" name="Line 268"/>
              <p:cNvSpPr>
                <a:spLocks noChangeShapeType="1"/>
              </p:cNvSpPr>
              <p:nvPr/>
            </p:nvSpPr>
            <p:spPr bwMode="auto">
              <a:xfrm>
                <a:off x="5559" y="9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6" name="Rectangle 269"/>
              <p:cNvSpPr>
                <a:spLocks noChangeArrowheads="1"/>
              </p:cNvSpPr>
              <p:nvPr/>
            </p:nvSpPr>
            <p:spPr bwMode="auto">
              <a:xfrm>
                <a:off x="5559" y="900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7" name="Line 270"/>
              <p:cNvSpPr>
                <a:spLocks noChangeShapeType="1"/>
              </p:cNvSpPr>
              <p:nvPr/>
            </p:nvSpPr>
            <p:spPr bwMode="auto">
              <a:xfrm>
                <a:off x="5559" y="1006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8" name="Rectangle 271"/>
              <p:cNvSpPr>
                <a:spLocks noChangeArrowheads="1"/>
              </p:cNvSpPr>
              <p:nvPr/>
            </p:nvSpPr>
            <p:spPr bwMode="auto">
              <a:xfrm>
                <a:off x="5559" y="1006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9" name="Line 272"/>
              <p:cNvSpPr>
                <a:spLocks noChangeShapeType="1"/>
              </p:cNvSpPr>
              <p:nvPr/>
            </p:nvSpPr>
            <p:spPr bwMode="auto">
              <a:xfrm>
                <a:off x="5559" y="111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0" name="Rectangle 273"/>
              <p:cNvSpPr>
                <a:spLocks noChangeArrowheads="1"/>
              </p:cNvSpPr>
              <p:nvPr/>
            </p:nvSpPr>
            <p:spPr bwMode="auto">
              <a:xfrm>
                <a:off x="5559" y="1112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1" name="Line 274"/>
              <p:cNvSpPr>
                <a:spLocks noChangeShapeType="1"/>
              </p:cNvSpPr>
              <p:nvPr/>
            </p:nvSpPr>
            <p:spPr bwMode="auto">
              <a:xfrm>
                <a:off x="5559" y="12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2" name="Rectangle 275"/>
              <p:cNvSpPr>
                <a:spLocks noChangeArrowheads="1"/>
              </p:cNvSpPr>
              <p:nvPr/>
            </p:nvSpPr>
            <p:spPr bwMode="auto">
              <a:xfrm>
                <a:off x="5559" y="1217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3" name="Line 276"/>
              <p:cNvSpPr>
                <a:spLocks noChangeShapeType="1"/>
              </p:cNvSpPr>
              <p:nvPr/>
            </p:nvSpPr>
            <p:spPr bwMode="auto">
              <a:xfrm>
                <a:off x="5559" y="132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4" name="Rectangle 277"/>
              <p:cNvSpPr>
                <a:spLocks noChangeArrowheads="1"/>
              </p:cNvSpPr>
              <p:nvPr/>
            </p:nvSpPr>
            <p:spPr bwMode="auto">
              <a:xfrm>
                <a:off x="5559" y="1323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5" name="Line 278"/>
              <p:cNvSpPr>
                <a:spLocks noChangeShapeType="1"/>
              </p:cNvSpPr>
              <p:nvPr/>
            </p:nvSpPr>
            <p:spPr bwMode="auto">
              <a:xfrm>
                <a:off x="5559" y="1429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6" name="Rectangle 279"/>
              <p:cNvSpPr>
                <a:spLocks noChangeArrowheads="1"/>
              </p:cNvSpPr>
              <p:nvPr/>
            </p:nvSpPr>
            <p:spPr bwMode="auto">
              <a:xfrm>
                <a:off x="5559" y="1429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7" name="Line 280"/>
              <p:cNvSpPr>
                <a:spLocks noChangeShapeType="1"/>
              </p:cNvSpPr>
              <p:nvPr/>
            </p:nvSpPr>
            <p:spPr bwMode="auto">
              <a:xfrm>
                <a:off x="5559" y="153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8" name="Rectangle 281"/>
              <p:cNvSpPr>
                <a:spLocks noChangeArrowheads="1"/>
              </p:cNvSpPr>
              <p:nvPr/>
            </p:nvSpPr>
            <p:spPr bwMode="auto">
              <a:xfrm>
                <a:off x="5559" y="1534"/>
                <a:ext cx="5" cy="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9" name="Line 282"/>
              <p:cNvSpPr>
                <a:spLocks noChangeShapeType="1"/>
              </p:cNvSpPr>
              <p:nvPr/>
            </p:nvSpPr>
            <p:spPr bwMode="auto">
              <a:xfrm>
                <a:off x="5559" y="16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0" name="Rectangle 283"/>
              <p:cNvSpPr>
                <a:spLocks noChangeArrowheads="1"/>
              </p:cNvSpPr>
              <p:nvPr/>
            </p:nvSpPr>
            <p:spPr bwMode="auto">
              <a:xfrm>
                <a:off x="5559" y="1640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1" name="Line 284"/>
              <p:cNvSpPr>
                <a:spLocks noChangeShapeType="1"/>
              </p:cNvSpPr>
              <p:nvPr/>
            </p:nvSpPr>
            <p:spPr bwMode="auto">
              <a:xfrm>
                <a:off x="5559" y="1746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2" name="Rectangle 285"/>
              <p:cNvSpPr>
                <a:spLocks noChangeArrowheads="1"/>
              </p:cNvSpPr>
              <p:nvPr/>
            </p:nvSpPr>
            <p:spPr bwMode="auto">
              <a:xfrm>
                <a:off x="5559" y="1746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3" name="Line 286"/>
              <p:cNvSpPr>
                <a:spLocks noChangeShapeType="1"/>
              </p:cNvSpPr>
              <p:nvPr/>
            </p:nvSpPr>
            <p:spPr bwMode="auto">
              <a:xfrm>
                <a:off x="5559" y="18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4" name="Rectangle 287"/>
              <p:cNvSpPr>
                <a:spLocks noChangeArrowheads="1"/>
              </p:cNvSpPr>
              <p:nvPr/>
            </p:nvSpPr>
            <p:spPr bwMode="auto">
              <a:xfrm>
                <a:off x="5559" y="1851"/>
                <a:ext cx="5" cy="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5" name="Line 288"/>
              <p:cNvSpPr>
                <a:spLocks noChangeShapeType="1"/>
              </p:cNvSpPr>
              <p:nvPr/>
            </p:nvSpPr>
            <p:spPr bwMode="auto">
              <a:xfrm>
                <a:off x="5559" y="195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6" name="Rectangle 289"/>
              <p:cNvSpPr>
                <a:spLocks noChangeArrowheads="1"/>
              </p:cNvSpPr>
              <p:nvPr/>
            </p:nvSpPr>
            <p:spPr bwMode="auto">
              <a:xfrm>
                <a:off x="5559" y="1957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7" name="Line 290"/>
              <p:cNvSpPr>
                <a:spLocks noChangeShapeType="1"/>
              </p:cNvSpPr>
              <p:nvPr/>
            </p:nvSpPr>
            <p:spPr bwMode="auto">
              <a:xfrm>
                <a:off x="5559" y="206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8" name="Rectangle 291"/>
              <p:cNvSpPr>
                <a:spLocks noChangeArrowheads="1"/>
              </p:cNvSpPr>
              <p:nvPr/>
            </p:nvSpPr>
            <p:spPr bwMode="auto">
              <a:xfrm>
                <a:off x="5559" y="2063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9" name="Line 292"/>
              <p:cNvSpPr>
                <a:spLocks noChangeShapeType="1"/>
              </p:cNvSpPr>
              <p:nvPr/>
            </p:nvSpPr>
            <p:spPr bwMode="auto">
              <a:xfrm>
                <a:off x="5559" y="2175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20" name="Rectangle 293"/>
              <p:cNvSpPr>
                <a:spLocks noChangeArrowheads="1"/>
              </p:cNvSpPr>
              <p:nvPr/>
            </p:nvSpPr>
            <p:spPr bwMode="auto">
              <a:xfrm>
                <a:off x="5559" y="2175"/>
                <a:ext cx="5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sp>
        <p:nvSpPr>
          <p:cNvPr id="14" name="Éclair 13"/>
          <p:cNvSpPr/>
          <p:nvPr/>
        </p:nvSpPr>
        <p:spPr>
          <a:xfrm rot="1673831">
            <a:off x="6547634" y="1102322"/>
            <a:ext cx="1411017" cy="2349101"/>
          </a:xfrm>
          <a:prstGeom prst="lightningBol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05" name="Diagramme 304"/>
          <p:cNvGraphicFramePr/>
          <p:nvPr>
            <p:extLst>
              <p:ext uri="{D42A27DB-BD31-4B8C-83A1-F6EECF244321}">
                <p14:modId xmlns:p14="http://schemas.microsoft.com/office/powerpoint/2010/main" val="2167973829"/>
              </p:ext>
            </p:extLst>
          </p:nvPr>
        </p:nvGraphicFramePr>
        <p:xfrm>
          <a:off x="5937920" y="3645024"/>
          <a:ext cx="3098576" cy="256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2902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9" grpId="0"/>
      <p:bldP spid="14" grpId="0" animBg="1"/>
      <p:bldGraphic spid="30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442887" y="132601"/>
            <a:ext cx="8600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00FF"/>
                </a:solidFill>
              </a:rPr>
              <a:t>Démarche globale  de construction d’une progression pédagogique</a:t>
            </a:r>
            <a:endParaRPr lang="fr-FR" sz="2000" b="1" dirty="0">
              <a:solidFill>
                <a:srgbClr val="0000FF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75878"/>
            <a:ext cx="4968552" cy="287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Connecteur en arc 11"/>
          <p:cNvCxnSpPr/>
          <p:nvPr/>
        </p:nvCxnSpPr>
        <p:spPr>
          <a:xfrm rot="10800000" flipV="1">
            <a:off x="2649364" y="1631571"/>
            <a:ext cx="3744416" cy="2342336"/>
          </a:xfrm>
          <a:prstGeom prst="curvedConnector3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/>
          <p:cNvSpPr/>
          <p:nvPr/>
        </p:nvSpPr>
        <p:spPr>
          <a:xfrm>
            <a:off x="442887" y="3395685"/>
            <a:ext cx="2232248" cy="11993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rayée 13"/>
          <p:cNvSpPr/>
          <p:nvPr/>
        </p:nvSpPr>
        <p:spPr>
          <a:xfrm>
            <a:off x="4326347" y="3671327"/>
            <a:ext cx="1440160" cy="648072"/>
          </a:xfrm>
          <a:prstGeom prst="strip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92441" y="6482834"/>
            <a:ext cx="150233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diagramme de </a:t>
            </a:r>
            <a:r>
              <a:rPr lang="fr-FR" sz="1100" dirty="0" err="1"/>
              <a:t>Paretto</a:t>
            </a:r>
            <a:r>
              <a:rPr lang="fr-FR" sz="1100" dirty="0"/>
              <a:t> </a:t>
            </a:r>
          </a:p>
        </p:txBody>
      </p:sp>
      <p:sp>
        <p:nvSpPr>
          <p:cNvPr id="16" name="Rectangle 15"/>
          <p:cNvSpPr/>
          <p:nvPr/>
        </p:nvSpPr>
        <p:spPr>
          <a:xfrm rot="19378023">
            <a:off x="2681125" y="288616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/>
              <a:t>Emergence de la notion de centre d’intérêt.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 rot="16200000">
            <a:off x="-601477" y="5087952"/>
            <a:ext cx="150233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diagramme de </a:t>
            </a:r>
            <a:r>
              <a:rPr lang="fr-FR" sz="1100" dirty="0" err="1"/>
              <a:t>Paretto</a:t>
            </a:r>
            <a:r>
              <a:rPr lang="fr-FR" sz="1100" dirty="0"/>
              <a:t> </a:t>
            </a:r>
          </a:p>
        </p:txBody>
      </p:sp>
      <p:grpSp>
        <p:nvGrpSpPr>
          <p:cNvPr id="3314" name="Groupe 3313"/>
          <p:cNvGrpSpPr/>
          <p:nvPr/>
        </p:nvGrpSpPr>
        <p:grpSpPr>
          <a:xfrm>
            <a:off x="42132" y="710831"/>
            <a:ext cx="9143850" cy="2381250"/>
            <a:chOff x="27137" y="733425"/>
            <a:chExt cx="9143850" cy="2381250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27137" y="1327785"/>
              <a:ext cx="9043144" cy="84963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2" name="Group 4"/>
            <p:cNvGrpSpPr>
              <a:grpSpLocks noChangeAspect="1"/>
            </p:cNvGrpSpPr>
            <p:nvPr/>
          </p:nvGrpSpPr>
          <p:grpSpPr bwMode="auto">
            <a:xfrm>
              <a:off x="179387" y="733425"/>
              <a:ext cx="8991600" cy="2381250"/>
              <a:chOff x="32" y="462"/>
              <a:chExt cx="5664" cy="1500"/>
            </a:xfrm>
          </p:grpSpPr>
          <p:sp>
            <p:nvSpPr>
              <p:cNvPr id="3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32" y="462"/>
                <a:ext cx="5664" cy="1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4" name="Group 205"/>
              <p:cNvGrpSpPr>
                <a:grpSpLocks/>
              </p:cNvGrpSpPr>
              <p:nvPr/>
            </p:nvGrpSpPr>
            <p:grpSpPr bwMode="auto">
              <a:xfrm>
                <a:off x="32" y="462"/>
                <a:ext cx="5664" cy="1518"/>
                <a:chOff x="32" y="462"/>
                <a:chExt cx="5664" cy="1518"/>
              </a:xfrm>
            </p:grpSpPr>
            <p:sp>
              <p:nvSpPr>
                <p:cNvPr id="3114" name="Rectangle 5"/>
                <p:cNvSpPr>
                  <a:spLocks noChangeArrowheads="1"/>
                </p:cNvSpPr>
                <p:nvPr/>
              </p:nvSpPr>
              <p:spPr bwMode="auto">
                <a:xfrm>
                  <a:off x="200" y="720"/>
                  <a:ext cx="4410" cy="114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115" name="Rectangle 6"/>
                <p:cNvSpPr>
                  <a:spLocks noChangeArrowheads="1"/>
                </p:cNvSpPr>
                <p:nvPr/>
              </p:nvSpPr>
              <p:spPr bwMode="auto">
                <a:xfrm>
                  <a:off x="200" y="828"/>
                  <a:ext cx="2490" cy="108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116" name="Rectangle 7"/>
                <p:cNvSpPr>
                  <a:spLocks noChangeArrowheads="1"/>
                </p:cNvSpPr>
                <p:nvPr/>
              </p:nvSpPr>
              <p:spPr bwMode="auto">
                <a:xfrm>
                  <a:off x="4124" y="828"/>
                  <a:ext cx="486" cy="10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117" name="Rectangle 8"/>
                <p:cNvSpPr>
                  <a:spLocks noChangeArrowheads="1"/>
                </p:cNvSpPr>
                <p:nvPr/>
              </p:nvSpPr>
              <p:spPr bwMode="auto">
                <a:xfrm>
                  <a:off x="4124" y="930"/>
                  <a:ext cx="486" cy="10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118" name="Rectangle 9"/>
                <p:cNvSpPr>
                  <a:spLocks noChangeArrowheads="1"/>
                </p:cNvSpPr>
                <p:nvPr/>
              </p:nvSpPr>
              <p:spPr bwMode="auto">
                <a:xfrm>
                  <a:off x="200" y="1032"/>
                  <a:ext cx="2490" cy="108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119" name="Rectangle 10"/>
                <p:cNvSpPr>
                  <a:spLocks noChangeArrowheads="1"/>
                </p:cNvSpPr>
                <p:nvPr/>
              </p:nvSpPr>
              <p:spPr bwMode="auto">
                <a:xfrm>
                  <a:off x="4124" y="1032"/>
                  <a:ext cx="486" cy="10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120" name="Rectangle 11"/>
                <p:cNvSpPr>
                  <a:spLocks noChangeArrowheads="1"/>
                </p:cNvSpPr>
                <p:nvPr/>
              </p:nvSpPr>
              <p:spPr bwMode="auto">
                <a:xfrm>
                  <a:off x="200" y="1134"/>
                  <a:ext cx="2490" cy="210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121" name="Rectangle 12"/>
                <p:cNvSpPr>
                  <a:spLocks noChangeArrowheads="1"/>
                </p:cNvSpPr>
                <p:nvPr/>
              </p:nvSpPr>
              <p:spPr bwMode="auto">
                <a:xfrm>
                  <a:off x="4124" y="1134"/>
                  <a:ext cx="486" cy="21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122" name="Rectangle 13"/>
                <p:cNvSpPr>
                  <a:spLocks noChangeArrowheads="1"/>
                </p:cNvSpPr>
                <p:nvPr/>
              </p:nvSpPr>
              <p:spPr bwMode="auto">
                <a:xfrm>
                  <a:off x="4124" y="1338"/>
                  <a:ext cx="486" cy="624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123" name="Rectangle 14"/>
                <p:cNvSpPr>
                  <a:spLocks noChangeArrowheads="1"/>
                </p:cNvSpPr>
                <p:nvPr/>
              </p:nvSpPr>
              <p:spPr bwMode="auto">
                <a:xfrm>
                  <a:off x="878" y="732"/>
                  <a:ext cx="1158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Points du référentiel (programme)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24" name="Rectangle 15"/>
                <p:cNvSpPr>
                  <a:spLocks noChangeArrowheads="1"/>
                </p:cNvSpPr>
                <p:nvPr/>
              </p:nvSpPr>
              <p:spPr bwMode="auto">
                <a:xfrm>
                  <a:off x="2738" y="732"/>
                  <a:ext cx="408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Complexité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25" name="Rectangle 16"/>
                <p:cNvSpPr>
                  <a:spLocks noChangeArrowheads="1"/>
                </p:cNvSpPr>
                <p:nvPr/>
              </p:nvSpPr>
              <p:spPr bwMode="auto">
                <a:xfrm>
                  <a:off x="3278" y="732"/>
                  <a:ext cx="29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Criticité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26" name="Rectangle 17"/>
                <p:cNvSpPr>
                  <a:spLocks noChangeArrowheads="1"/>
                </p:cNvSpPr>
                <p:nvPr/>
              </p:nvSpPr>
              <p:spPr bwMode="auto">
                <a:xfrm>
                  <a:off x="3752" y="732"/>
                  <a:ext cx="312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Réflexes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27" name="Rectangle 18"/>
                <p:cNvSpPr>
                  <a:spLocks noChangeArrowheads="1"/>
                </p:cNvSpPr>
                <p:nvPr/>
              </p:nvSpPr>
              <p:spPr bwMode="auto">
                <a:xfrm>
                  <a:off x="4274" y="732"/>
                  <a:ext cx="23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Bilans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28" name="Rectangle 19"/>
                <p:cNvSpPr>
                  <a:spLocks noChangeArrowheads="1"/>
                </p:cNvSpPr>
                <p:nvPr/>
              </p:nvSpPr>
              <p:spPr bwMode="auto">
                <a:xfrm>
                  <a:off x="4910" y="732"/>
                  <a:ext cx="516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Commentaires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29" name="Rectangle 20"/>
                <p:cNvSpPr>
                  <a:spLocks noChangeArrowheads="1"/>
                </p:cNvSpPr>
                <p:nvPr/>
              </p:nvSpPr>
              <p:spPr bwMode="auto">
                <a:xfrm>
                  <a:off x="50" y="840"/>
                  <a:ext cx="162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C21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30" name="Rectangle 21"/>
                <p:cNvSpPr>
                  <a:spLocks noChangeArrowheads="1"/>
                </p:cNvSpPr>
                <p:nvPr/>
              </p:nvSpPr>
              <p:spPr bwMode="auto">
                <a:xfrm>
                  <a:off x="218" y="834"/>
                  <a:ext cx="930" cy="1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 Préparer son intervention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31" name="Rectangle 22"/>
                <p:cNvSpPr>
                  <a:spLocks noChangeArrowheads="1"/>
                </p:cNvSpPr>
                <p:nvPr/>
              </p:nvSpPr>
              <p:spPr bwMode="auto">
                <a:xfrm>
                  <a:off x="2906" y="840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32" name="Rectangle 23"/>
                <p:cNvSpPr>
                  <a:spLocks noChangeArrowheads="1"/>
                </p:cNvSpPr>
                <p:nvPr/>
              </p:nvSpPr>
              <p:spPr bwMode="auto">
                <a:xfrm>
                  <a:off x="3386" y="840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33" name="Rectangle 24"/>
                <p:cNvSpPr>
                  <a:spLocks noChangeArrowheads="1"/>
                </p:cNvSpPr>
                <p:nvPr/>
              </p:nvSpPr>
              <p:spPr bwMode="auto">
                <a:xfrm>
                  <a:off x="3866" y="840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34" name="Rectangle 25"/>
                <p:cNvSpPr>
                  <a:spLocks noChangeArrowheads="1"/>
                </p:cNvSpPr>
                <p:nvPr/>
              </p:nvSpPr>
              <p:spPr bwMode="auto">
                <a:xfrm>
                  <a:off x="4346" y="840"/>
                  <a:ext cx="83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 smtClean="0">
                      <a:solidFill>
                        <a:srgbClr val="000000"/>
                      </a:solidFill>
                      <a:latin typeface="Calibri" pitchFamily="34" charset="0"/>
                    </a:rPr>
                    <a:t>27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35" name="Rectangle 26"/>
                <p:cNvSpPr>
                  <a:spLocks noChangeArrowheads="1"/>
                </p:cNvSpPr>
                <p:nvPr/>
              </p:nvSpPr>
              <p:spPr bwMode="auto">
                <a:xfrm>
                  <a:off x="50" y="942"/>
                  <a:ext cx="162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C22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36" name="Rectangle 27"/>
                <p:cNvSpPr>
                  <a:spLocks noChangeArrowheads="1"/>
                </p:cNvSpPr>
                <p:nvPr/>
              </p:nvSpPr>
              <p:spPr bwMode="auto">
                <a:xfrm>
                  <a:off x="218" y="936"/>
                  <a:ext cx="1716" cy="1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 Diagnostiquer un dysfonctionnement mécanique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37" name="Rectangle 28"/>
                <p:cNvSpPr>
                  <a:spLocks noChangeArrowheads="1"/>
                </p:cNvSpPr>
                <p:nvPr/>
              </p:nvSpPr>
              <p:spPr bwMode="auto">
                <a:xfrm>
                  <a:off x="2906" y="942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38" name="Rectangle 29"/>
                <p:cNvSpPr>
                  <a:spLocks noChangeArrowheads="1"/>
                </p:cNvSpPr>
                <p:nvPr/>
              </p:nvSpPr>
              <p:spPr bwMode="auto">
                <a:xfrm>
                  <a:off x="3386" y="942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39" name="Rectangle 30"/>
                <p:cNvSpPr>
                  <a:spLocks noChangeArrowheads="1"/>
                </p:cNvSpPr>
                <p:nvPr/>
              </p:nvSpPr>
              <p:spPr bwMode="auto">
                <a:xfrm>
                  <a:off x="3866" y="942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40" name="Rectangle 31"/>
                <p:cNvSpPr>
                  <a:spLocks noChangeArrowheads="1"/>
                </p:cNvSpPr>
                <p:nvPr/>
              </p:nvSpPr>
              <p:spPr bwMode="auto">
                <a:xfrm>
                  <a:off x="4346" y="942"/>
                  <a:ext cx="83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 smtClean="0">
                      <a:solidFill>
                        <a:srgbClr val="FF0000"/>
                      </a:solidFill>
                      <a:latin typeface="Calibri" pitchFamily="34" charset="0"/>
                    </a:rPr>
                    <a:t>27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41" name="Rectangle 32"/>
                <p:cNvSpPr>
                  <a:spLocks noChangeArrowheads="1"/>
                </p:cNvSpPr>
                <p:nvPr/>
              </p:nvSpPr>
              <p:spPr bwMode="auto">
                <a:xfrm>
                  <a:off x="50" y="1044"/>
                  <a:ext cx="162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C23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42" name="Rectangle 33"/>
                <p:cNvSpPr>
                  <a:spLocks noChangeArrowheads="1"/>
                </p:cNvSpPr>
                <p:nvPr/>
              </p:nvSpPr>
              <p:spPr bwMode="auto">
                <a:xfrm>
                  <a:off x="218" y="1038"/>
                  <a:ext cx="1980" cy="1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 Effectuer le  diagnostic d'un système instrumenté, piloté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43" name="Rectangle 34"/>
                <p:cNvSpPr>
                  <a:spLocks noChangeArrowheads="1"/>
                </p:cNvSpPr>
                <p:nvPr/>
              </p:nvSpPr>
              <p:spPr bwMode="auto">
                <a:xfrm>
                  <a:off x="2906" y="1044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44" name="Rectangle 35"/>
                <p:cNvSpPr>
                  <a:spLocks noChangeArrowheads="1"/>
                </p:cNvSpPr>
                <p:nvPr/>
              </p:nvSpPr>
              <p:spPr bwMode="auto">
                <a:xfrm>
                  <a:off x="3386" y="1044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45" name="Rectangle 36"/>
                <p:cNvSpPr>
                  <a:spLocks noChangeArrowheads="1"/>
                </p:cNvSpPr>
                <p:nvPr/>
              </p:nvSpPr>
              <p:spPr bwMode="auto">
                <a:xfrm>
                  <a:off x="3866" y="1044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46" name="Rectangle 37"/>
                <p:cNvSpPr>
                  <a:spLocks noChangeArrowheads="1"/>
                </p:cNvSpPr>
                <p:nvPr/>
              </p:nvSpPr>
              <p:spPr bwMode="auto">
                <a:xfrm>
                  <a:off x="4346" y="1044"/>
                  <a:ext cx="83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 smtClean="0">
                      <a:solidFill>
                        <a:srgbClr val="000000"/>
                      </a:solidFill>
                      <a:latin typeface="Calibri" pitchFamily="34" charset="0"/>
                    </a:rPr>
                    <a:t>18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47" name="Rectangle 38"/>
                <p:cNvSpPr>
                  <a:spLocks noChangeArrowheads="1"/>
                </p:cNvSpPr>
                <p:nvPr/>
              </p:nvSpPr>
              <p:spPr bwMode="auto">
                <a:xfrm>
                  <a:off x="50" y="1146"/>
                  <a:ext cx="162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C11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48" name="Rectangle 39"/>
                <p:cNvSpPr>
                  <a:spLocks noChangeArrowheads="1"/>
                </p:cNvSpPr>
                <p:nvPr/>
              </p:nvSpPr>
              <p:spPr bwMode="auto">
                <a:xfrm>
                  <a:off x="218" y="1140"/>
                  <a:ext cx="1896" cy="1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 Collecter les données nécessaires à son intervention 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49" name="Rectangle 40"/>
                <p:cNvSpPr>
                  <a:spLocks noChangeArrowheads="1"/>
                </p:cNvSpPr>
                <p:nvPr/>
              </p:nvSpPr>
              <p:spPr bwMode="auto">
                <a:xfrm>
                  <a:off x="2906" y="1146"/>
                  <a:ext cx="41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>
                      <a:solidFill>
                        <a:srgbClr val="000000"/>
                      </a:solidFill>
                      <a:latin typeface="Calibri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0" name="Rectangle 41"/>
                <p:cNvSpPr>
                  <a:spLocks noChangeArrowheads="1"/>
                </p:cNvSpPr>
                <p:nvPr/>
              </p:nvSpPr>
              <p:spPr bwMode="auto">
                <a:xfrm>
                  <a:off x="3386" y="1146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1" name="Rectangle 42"/>
                <p:cNvSpPr>
                  <a:spLocks noChangeArrowheads="1"/>
                </p:cNvSpPr>
                <p:nvPr/>
              </p:nvSpPr>
              <p:spPr bwMode="auto">
                <a:xfrm>
                  <a:off x="3866" y="1146"/>
                  <a:ext cx="41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>
                      <a:solidFill>
                        <a:srgbClr val="000000"/>
                      </a:solidFill>
                      <a:latin typeface="Calibri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2" name="Rectangle 43"/>
                <p:cNvSpPr>
                  <a:spLocks noChangeArrowheads="1"/>
                </p:cNvSpPr>
                <p:nvPr/>
              </p:nvSpPr>
              <p:spPr bwMode="auto">
                <a:xfrm>
                  <a:off x="4346" y="1146"/>
                  <a:ext cx="83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 smtClean="0">
                      <a:solidFill>
                        <a:srgbClr val="000000"/>
                      </a:solidFill>
                      <a:latin typeface="Calibri" pitchFamily="34" charset="0"/>
                    </a:rPr>
                    <a:t>12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3" name="Rectangle 44"/>
                <p:cNvSpPr>
                  <a:spLocks noChangeArrowheads="1"/>
                </p:cNvSpPr>
                <p:nvPr/>
              </p:nvSpPr>
              <p:spPr bwMode="auto">
                <a:xfrm>
                  <a:off x="50" y="1248"/>
                  <a:ext cx="162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C33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4" name="Rectangle 45"/>
                <p:cNvSpPr>
                  <a:spLocks noChangeArrowheads="1"/>
                </p:cNvSpPr>
                <p:nvPr/>
              </p:nvSpPr>
              <p:spPr bwMode="auto">
                <a:xfrm>
                  <a:off x="218" y="1242"/>
                  <a:ext cx="1674" cy="1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 Effectuer les mesures, les contrôles, les essais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5" name="Rectangle 46"/>
                <p:cNvSpPr>
                  <a:spLocks noChangeArrowheads="1"/>
                </p:cNvSpPr>
                <p:nvPr/>
              </p:nvSpPr>
              <p:spPr bwMode="auto">
                <a:xfrm>
                  <a:off x="2906" y="1248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6" name="Rectangle 47"/>
                <p:cNvSpPr>
                  <a:spLocks noChangeArrowheads="1"/>
                </p:cNvSpPr>
                <p:nvPr/>
              </p:nvSpPr>
              <p:spPr bwMode="auto">
                <a:xfrm>
                  <a:off x="3386" y="1248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7" name="Rectangle 48"/>
                <p:cNvSpPr>
                  <a:spLocks noChangeArrowheads="1"/>
                </p:cNvSpPr>
                <p:nvPr/>
              </p:nvSpPr>
              <p:spPr bwMode="auto">
                <a:xfrm>
                  <a:off x="3866" y="1248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346" y="1248"/>
                  <a:ext cx="83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 smtClean="0">
                      <a:solidFill>
                        <a:srgbClr val="000000"/>
                      </a:solidFill>
                      <a:latin typeface="Calibri" pitchFamily="34" charset="0"/>
                    </a:rPr>
                    <a:t>12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9" name="Rectangle 50"/>
                <p:cNvSpPr>
                  <a:spLocks noChangeArrowheads="1"/>
                </p:cNvSpPr>
                <p:nvPr/>
              </p:nvSpPr>
              <p:spPr bwMode="auto">
                <a:xfrm>
                  <a:off x="50" y="1350"/>
                  <a:ext cx="162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C12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0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" y="1344"/>
                  <a:ext cx="1476" cy="1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 Communiquer en interne et avec les tiers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1" name="Rectangle 52"/>
                <p:cNvSpPr>
                  <a:spLocks noChangeArrowheads="1"/>
                </p:cNvSpPr>
                <p:nvPr/>
              </p:nvSpPr>
              <p:spPr bwMode="auto">
                <a:xfrm>
                  <a:off x="2906" y="1350"/>
                  <a:ext cx="41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>
                      <a:solidFill>
                        <a:srgbClr val="000000"/>
                      </a:solidFill>
                      <a:latin typeface="Calibri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2" name="Rectangle 53"/>
                <p:cNvSpPr>
                  <a:spLocks noChangeArrowheads="1"/>
                </p:cNvSpPr>
                <p:nvPr/>
              </p:nvSpPr>
              <p:spPr bwMode="auto">
                <a:xfrm>
                  <a:off x="3386" y="1350"/>
                  <a:ext cx="41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>
                      <a:solidFill>
                        <a:srgbClr val="000000"/>
                      </a:solidFill>
                      <a:latin typeface="Calibri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3" name="Rectangle 54"/>
                <p:cNvSpPr>
                  <a:spLocks noChangeArrowheads="1"/>
                </p:cNvSpPr>
                <p:nvPr/>
              </p:nvSpPr>
              <p:spPr bwMode="auto">
                <a:xfrm>
                  <a:off x="3866" y="1350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4" name="Rectangle 55"/>
                <p:cNvSpPr>
                  <a:spLocks noChangeArrowheads="1"/>
                </p:cNvSpPr>
                <p:nvPr/>
              </p:nvSpPr>
              <p:spPr bwMode="auto">
                <a:xfrm>
                  <a:off x="4346" y="1350"/>
                  <a:ext cx="41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>
                      <a:solidFill>
                        <a:srgbClr val="000000"/>
                      </a:solidFill>
                      <a:latin typeface="Calibri" pitchFamily="34" charset="0"/>
                    </a:rPr>
                    <a:t>8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5" name="Rectangle 56"/>
                <p:cNvSpPr>
                  <a:spLocks noChangeArrowheads="1"/>
                </p:cNvSpPr>
                <p:nvPr/>
              </p:nvSpPr>
              <p:spPr bwMode="auto">
                <a:xfrm>
                  <a:off x="50" y="1452"/>
                  <a:ext cx="162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C31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6" name="Rectangle 57"/>
                <p:cNvSpPr>
                  <a:spLocks noChangeArrowheads="1"/>
                </p:cNvSpPr>
                <p:nvPr/>
              </p:nvSpPr>
              <p:spPr bwMode="auto">
                <a:xfrm>
                  <a:off x="218" y="1446"/>
                  <a:ext cx="1806" cy="1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 Remplacer des organes, des éléments, des fluides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7" name="Rectangle 58"/>
                <p:cNvSpPr>
                  <a:spLocks noChangeArrowheads="1"/>
                </p:cNvSpPr>
                <p:nvPr/>
              </p:nvSpPr>
              <p:spPr bwMode="auto">
                <a:xfrm>
                  <a:off x="2906" y="1452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8" name="Rectangle 59"/>
                <p:cNvSpPr>
                  <a:spLocks noChangeArrowheads="1"/>
                </p:cNvSpPr>
                <p:nvPr/>
              </p:nvSpPr>
              <p:spPr bwMode="auto">
                <a:xfrm>
                  <a:off x="3386" y="1452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9" name="Rectangle 60"/>
                <p:cNvSpPr>
                  <a:spLocks noChangeArrowheads="1"/>
                </p:cNvSpPr>
                <p:nvPr/>
              </p:nvSpPr>
              <p:spPr bwMode="auto">
                <a:xfrm>
                  <a:off x="3866" y="1452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0" name="Rectangle 61"/>
                <p:cNvSpPr>
                  <a:spLocks noChangeArrowheads="1"/>
                </p:cNvSpPr>
                <p:nvPr/>
              </p:nvSpPr>
              <p:spPr bwMode="auto">
                <a:xfrm>
                  <a:off x="4346" y="1452"/>
                  <a:ext cx="41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>
                      <a:solidFill>
                        <a:srgbClr val="000000"/>
                      </a:solidFill>
                      <a:latin typeface="Calibri" pitchFamily="34" charset="0"/>
                    </a:rPr>
                    <a:t>8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1" name="Rectangle 62"/>
                <p:cNvSpPr>
                  <a:spLocks noChangeArrowheads="1"/>
                </p:cNvSpPr>
                <p:nvPr/>
              </p:nvSpPr>
              <p:spPr bwMode="auto">
                <a:xfrm>
                  <a:off x="50" y="1554"/>
                  <a:ext cx="162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C32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2" name="Rectangle 63"/>
                <p:cNvSpPr>
                  <a:spLocks noChangeArrowheads="1"/>
                </p:cNvSpPr>
                <p:nvPr/>
              </p:nvSpPr>
              <p:spPr bwMode="auto">
                <a:xfrm>
                  <a:off x="218" y="1548"/>
                  <a:ext cx="1326" cy="1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 Réparer les éléments ou les organes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3" name="Rectangle 64"/>
                <p:cNvSpPr>
                  <a:spLocks noChangeArrowheads="1"/>
                </p:cNvSpPr>
                <p:nvPr/>
              </p:nvSpPr>
              <p:spPr bwMode="auto">
                <a:xfrm>
                  <a:off x="2906" y="1554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4" name="Rectangle 65"/>
                <p:cNvSpPr>
                  <a:spLocks noChangeArrowheads="1"/>
                </p:cNvSpPr>
                <p:nvPr/>
              </p:nvSpPr>
              <p:spPr bwMode="auto">
                <a:xfrm>
                  <a:off x="3386" y="1554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5" name="Rectangle 66"/>
                <p:cNvSpPr>
                  <a:spLocks noChangeArrowheads="1"/>
                </p:cNvSpPr>
                <p:nvPr/>
              </p:nvSpPr>
              <p:spPr bwMode="auto">
                <a:xfrm>
                  <a:off x="3866" y="1554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6" name="Rectangle 67"/>
                <p:cNvSpPr>
                  <a:spLocks noChangeArrowheads="1"/>
                </p:cNvSpPr>
                <p:nvPr/>
              </p:nvSpPr>
              <p:spPr bwMode="auto">
                <a:xfrm>
                  <a:off x="4346" y="1554"/>
                  <a:ext cx="41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>
                      <a:solidFill>
                        <a:srgbClr val="000000"/>
                      </a:solidFill>
                      <a:latin typeface="Calibri" pitchFamily="34" charset="0"/>
                    </a:rPr>
                    <a:t>8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7" name="Rectangle 68"/>
                <p:cNvSpPr>
                  <a:spLocks noChangeArrowheads="1"/>
                </p:cNvSpPr>
                <p:nvPr/>
              </p:nvSpPr>
              <p:spPr bwMode="auto">
                <a:xfrm>
                  <a:off x="50" y="1656"/>
                  <a:ext cx="162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C34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8" name="Rectangle 69"/>
                <p:cNvSpPr>
                  <a:spLocks noChangeArrowheads="1"/>
                </p:cNvSpPr>
                <p:nvPr/>
              </p:nvSpPr>
              <p:spPr bwMode="auto">
                <a:xfrm>
                  <a:off x="218" y="1650"/>
                  <a:ext cx="1128" cy="1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 Régler, paramétrer un système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9" name="Rectangle 70"/>
                <p:cNvSpPr>
                  <a:spLocks noChangeArrowheads="1"/>
                </p:cNvSpPr>
                <p:nvPr/>
              </p:nvSpPr>
              <p:spPr bwMode="auto">
                <a:xfrm>
                  <a:off x="2906" y="1656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0" name="Rectangle 71"/>
                <p:cNvSpPr>
                  <a:spLocks noChangeArrowheads="1"/>
                </p:cNvSpPr>
                <p:nvPr/>
              </p:nvSpPr>
              <p:spPr bwMode="auto">
                <a:xfrm>
                  <a:off x="3386" y="1656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1" name="Rectangle 72"/>
                <p:cNvSpPr>
                  <a:spLocks noChangeArrowheads="1"/>
                </p:cNvSpPr>
                <p:nvPr/>
              </p:nvSpPr>
              <p:spPr bwMode="auto">
                <a:xfrm>
                  <a:off x="3866" y="1656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2" name="Rectangle 73"/>
                <p:cNvSpPr>
                  <a:spLocks noChangeArrowheads="1"/>
                </p:cNvSpPr>
                <p:nvPr/>
              </p:nvSpPr>
              <p:spPr bwMode="auto">
                <a:xfrm>
                  <a:off x="4346" y="1656"/>
                  <a:ext cx="41" cy="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altLang="fr-FR" sz="1000" dirty="0">
                      <a:solidFill>
                        <a:srgbClr val="000000"/>
                      </a:solidFill>
                      <a:latin typeface="Calibri" pitchFamily="34" charset="0"/>
                    </a:rPr>
                    <a:t>8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3" name="Rectangle 74"/>
                <p:cNvSpPr>
                  <a:spLocks noChangeArrowheads="1"/>
                </p:cNvSpPr>
                <p:nvPr/>
              </p:nvSpPr>
              <p:spPr bwMode="auto">
                <a:xfrm>
                  <a:off x="50" y="1758"/>
                  <a:ext cx="162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C35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4" name="Rectangle 75"/>
                <p:cNvSpPr>
                  <a:spLocks noChangeArrowheads="1"/>
                </p:cNvSpPr>
                <p:nvPr/>
              </p:nvSpPr>
              <p:spPr bwMode="auto">
                <a:xfrm>
                  <a:off x="218" y="1752"/>
                  <a:ext cx="750" cy="1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 Préparer le véhicule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5" name="Rectangle 76"/>
                <p:cNvSpPr>
                  <a:spLocks noChangeArrowheads="1"/>
                </p:cNvSpPr>
                <p:nvPr/>
              </p:nvSpPr>
              <p:spPr bwMode="auto">
                <a:xfrm>
                  <a:off x="2906" y="1758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6" name="Rectangle 77"/>
                <p:cNvSpPr>
                  <a:spLocks noChangeArrowheads="1"/>
                </p:cNvSpPr>
                <p:nvPr/>
              </p:nvSpPr>
              <p:spPr bwMode="auto">
                <a:xfrm>
                  <a:off x="3386" y="1758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7" name="Rectangle 78"/>
                <p:cNvSpPr>
                  <a:spLocks noChangeArrowheads="1"/>
                </p:cNvSpPr>
                <p:nvPr/>
              </p:nvSpPr>
              <p:spPr bwMode="auto">
                <a:xfrm>
                  <a:off x="3866" y="1758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8" name="Rectangle 79"/>
                <p:cNvSpPr>
                  <a:spLocks noChangeArrowheads="1"/>
                </p:cNvSpPr>
                <p:nvPr/>
              </p:nvSpPr>
              <p:spPr bwMode="auto">
                <a:xfrm>
                  <a:off x="4346" y="1758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6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9" name="Rectangle 80"/>
                <p:cNvSpPr>
                  <a:spLocks noChangeArrowheads="1"/>
                </p:cNvSpPr>
                <p:nvPr/>
              </p:nvSpPr>
              <p:spPr bwMode="auto">
                <a:xfrm>
                  <a:off x="50" y="1860"/>
                  <a:ext cx="162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C36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0" name="Rectangle 81"/>
                <p:cNvSpPr>
                  <a:spLocks noChangeArrowheads="1"/>
                </p:cNvSpPr>
                <p:nvPr/>
              </p:nvSpPr>
              <p:spPr bwMode="auto">
                <a:xfrm>
                  <a:off x="218" y="1854"/>
                  <a:ext cx="2118" cy="1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 Gérer son poste de travail dans le cadre de son intervention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1" name="Rectangle 82"/>
                <p:cNvSpPr>
                  <a:spLocks noChangeArrowheads="1"/>
                </p:cNvSpPr>
                <p:nvPr/>
              </p:nvSpPr>
              <p:spPr bwMode="auto">
                <a:xfrm>
                  <a:off x="2906" y="1860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2" name="Rectangle 83"/>
                <p:cNvSpPr>
                  <a:spLocks noChangeArrowheads="1"/>
                </p:cNvSpPr>
                <p:nvPr/>
              </p:nvSpPr>
              <p:spPr bwMode="auto">
                <a:xfrm>
                  <a:off x="3386" y="1860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3" name="Rectangle 84"/>
                <p:cNvSpPr>
                  <a:spLocks noChangeArrowheads="1"/>
                </p:cNvSpPr>
                <p:nvPr/>
              </p:nvSpPr>
              <p:spPr bwMode="auto">
                <a:xfrm>
                  <a:off x="3866" y="1860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3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4" name="Rectangle 85"/>
                <p:cNvSpPr>
                  <a:spLocks noChangeArrowheads="1"/>
                </p:cNvSpPr>
                <p:nvPr/>
              </p:nvSpPr>
              <p:spPr bwMode="auto">
                <a:xfrm>
                  <a:off x="4346" y="1860"/>
                  <a:ext cx="8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6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5" name="Rectangle 86"/>
                <p:cNvSpPr>
                  <a:spLocks noChangeArrowheads="1"/>
                </p:cNvSpPr>
                <p:nvPr/>
              </p:nvSpPr>
              <p:spPr bwMode="auto">
                <a:xfrm>
                  <a:off x="1604" y="492"/>
                  <a:ext cx="1917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2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Grille d'analyse AMDEC contenus  Bac Pro MV - </a:t>
                  </a:r>
                  <a:endParaRPr kumimoji="0" lang="fr-FR" altLang="fr-F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6" name="Rectangle 87"/>
                <p:cNvSpPr>
                  <a:spLocks noChangeArrowheads="1"/>
                </p:cNvSpPr>
                <p:nvPr/>
              </p:nvSpPr>
              <p:spPr bwMode="auto">
                <a:xfrm>
                  <a:off x="3530" y="474"/>
                  <a:ext cx="876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4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COMPTETENCES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7" name="Rectangle 88"/>
                <p:cNvSpPr>
                  <a:spLocks noChangeArrowheads="1"/>
                </p:cNvSpPr>
                <p:nvPr/>
              </p:nvSpPr>
              <p:spPr bwMode="auto">
                <a:xfrm>
                  <a:off x="4748" y="888"/>
                  <a:ext cx="852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Stratégies pédagogiques 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8" name="Rectangle 89"/>
                <p:cNvSpPr>
                  <a:spLocks noChangeArrowheads="1"/>
                </p:cNvSpPr>
                <p:nvPr/>
              </p:nvSpPr>
              <p:spPr bwMode="auto">
                <a:xfrm>
                  <a:off x="4796" y="990"/>
                  <a:ext cx="744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altLang="fr-FR" sz="10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adaptées à construire</a:t>
                  </a:r>
                  <a:endParaRPr kumimoji="0" lang="fr-FR" alt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9" name="Line 90"/>
                <p:cNvSpPr>
                  <a:spLocks noChangeShapeType="1"/>
                </p:cNvSpPr>
                <p:nvPr/>
              </p:nvSpPr>
              <p:spPr bwMode="auto">
                <a:xfrm>
                  <a:off x="2684" y="462"/>
                  <a:ext cx="0" cy="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00" name="Rectangle 91"/>
                <p:cNvSpPr>
                  <a:spLocks noChangeArrowheads="1"/>
                </p:cNvSpPr>
                <p:nvPr/>
              </p:nvSpPr>
              <p:spPr bwMode="auto">
                <a:xfrm>
                  <a:off x="2684" y="462"/>
                  <a:ext cx="6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01" name="Line 92"/>
                <p:cNvSpPr>
                  <a:spLocks noChangeShapeType="1"/>
                </p:cNvSpPr>
                <p:nvPr/>
              </p:nvSpPr>
              <p:spPr bwMode="auto">
                <a:xfrm>
                  <a:off x="3164" y="462"/>
                  <a:ext cx="0" cy="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02" name="Rectangle 93"/>
                <p:cNvSpPr>
                  <a:spLocks noChangeArrowheads="1"/>
                </p:cNvSpPr>
                <p:nvPr/>
              </p:nvSpPr>
              <p:spPr bwMode="auto">
                <a:xfrm>
                  <a:off x="3164" y="462"/>
                  <a:ext cx="6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03" name="Line 94"/>
                <p:cNvSpPr>
                  <a:spLocks noChangeShapeType="1"/>
                </p:cNvSpPr>
                <p:nvPr/>
              </p:nvSpPr>
              <p:spPr bwMode="auto">
                <a:xfrm>
                  <a:off x="3644" y="462"/>
                  <a:ext cx="0" cy="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04" name="Rectangle 95"/>
                <p:cNvSpPr>
                  <a:spLocks noChangeArrowheads="1"/>
                </p:cNvSpPr>
                <p:nvPr/>
              </p:nvSpPr>
              <p:spPr bwMode="auto">
                <a:xfrm>
                  <a:off x="3644" y="462"/>
                  <a:ext cx="6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05" name="Line 96"/>
                <p:cNvSpPr>
                  <a:spLocks noChangeShapeType="1"/>
                </p:cNvSpPr>
                <p:nvPr/>
              </p:nvSpPr>
              <p:spPr bwMode="auto">
                <a:xfrm>
                  <a:off x="4124" y="462"/>
                  <a:ext cx="0" cy="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06" name="Rectangle 97"/>
                <p:cNvSpPr>
                  <a:spLocks noChangeArrowheads="1"/>
                </p:cNvSpPr>
                <p:nvPr/>
              </p:nvSpPr>
              <p:spPr bwMode="auto">
                <a:xfrm>
                  <a:off x="4124" y="462"/>
                  <a:ext cx="6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07" name="Line 98"/>
                <p:cNvSpPr>
                  <a:spLocks noChangeShapeType="1"/>
                </p:cNvSpPr>
                <p:nvPr/>
              </p:nvSpPr>
              <p:spPr bwMode="auto">
                <a:xfrm>
                  <a:off x="4604" y="462"/>
                  <a:ext cx="0" cy="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08" name="Rectangle 99"/>
                <p:cNvSpPr>
                  <a:spLocks noChangeArrowheads="1"/>
                </p:cNvSpPr>
                <p:nvPr/>
              </p:nvSpPr>
              <p:spPr bwMode="auto">
                <a:xfrm>
                  <a:off x="4604" y="462"/>
                  <a:ext cx="6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09" name="Line 100"/>
                <p:cNvSpPr>
                  <a:spLocks noChangeShapeType="1"/>
                </p:cNvSpPr>
                <p:nvPr/>
              </p:nvSpPr>
              <p:spPr bwMode="auto">
                <a:xfrm>
                  <a:off x="32" y="720"/>
                  <a:ext cx="162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10" name="Rectangle 101"/>
                <p:cNvSpPr>
                  <a:spLocks noChangeArrowheads="1"/>
                </p:cNvSpPr>
                <p:nvPr/>
              </p:nvSpPr>
              <p:spPr bwMode="auto">
                <a:xfrm>
                  <a:off x="32" y="720"/>
                  <a:ext cx="162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11" name="Line 102"/>
                <p:cNvSpPr>
                  <a:spLocks noChangeShapeType="1"/>
                </p:cNvSpPr>
                <p:nvPr/>
              </p:nvSpPr>
              <p:spPr bwMode="auto">
                <a:xfrm>
                  <a:off x="200" y="462"/>
                  <a:ext cx="0" cy="252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12" name="Rectangle 103"/>
                <p:cNvSpPr>
                  <a:spLocks noChangeArrowheads="1"/>
                </p:cNvSpPr>
                <p:nvPr/>
              </p:nvSpPr>
              <p:spPr bwMode="auto">
                <a:xfrm>
                  <a:off x="200" y="462"/>
                  <a:ext cx="6" cy="252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13" name="Line 104"/>
                <p:cNvSpPr>
                  <a:spLocks noChangeShapeType="1"/>
                </p:cNvSpPr>
                <p:nvPr/>
              </p:nvSpPr>
              <p:spPr bwMode="auto">
                <a:xfrm>
                  <a:off x="2684" y="618"/>
                  <a:ext cx="0" cy="9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14" name="Rectangle 105"/>
                <p:cNvSpPr>
                  <a:spLocks noChangeArrowheads="1"/>
                </p:cNvSpPr>
                <p:nvPr/>
              </p:nvSpPr>
              <p:spPr bwMode="auto">
                <a:xfrm>
                  <a:off x="2684" y="618"/>
                  <a:ext cx="6" cy="9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15" name="Line 106"/>
                <p:cNvSpPr>
                  <a:spLocks noChangeShapeType="1"/>
                </p:cNvSpPr>
                <p:nvPr/>
              </p:nvSpPr>
              <p:spPr bwMode="auto">
                <a:xfrm>
                  <a:off x="3164" y="618"/>
                  <a:ext cx="0" cy="9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16" name="Rectangle 107"/>
                <p:cNvSpPr>
                  <a:spLocks noChangeArrowheads="1"/>
                </p:cNvSpPr>
                <p:nvPr/>
              </p:nvSpPr>
              <p:spPr bwMode="auto">
                <a:xfrm>
                  <a:off x="3164" y="618"/>
                  <a:ext cx="6" cy="9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17" name="Line 108"/>
                <p:cNvSpPr>
                  <a:spLocks noChangeShapeType="1"/>
                </p:cNvSpPr>
                <p:nvPr/>
              </p:nvSpPr>
              <p:spPr bwMode="auto">
                <a:xfrm>
                  <a:off x="3644" y="618"/>
                  <a:ext cx="0" cy="9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18" name="Rectangle 109"/>
                <p:cNvSpPr>
                  <a:spLocks noChangeArrowheads="1"/>
                </p:cNvSpPr>
                <p:nvPr/>
              </p:nvSpPr>
              <p:spPr bwMode="auto">
                <a:xfrm>
                  <a:off x="3644" y="618"/>
                  <a:ext cx="6" cy="9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19" name="Line 110"/>
                <p:cNvSpPr>
                  <a:spLocks noChangeShapeType="1"/>
                </p:cNvSpPr>
                <p:nvPr/>
              </p:nvSpPr>
              <p:spPr bwMode="auto">
                <a:xfrm>
                  <a:off x="4124" y="618"/>
                  <a:ext cx="0" cy="9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20" name="Rectangle 111"/>
                <p:cNvSpPr>
                  <a:spLocks noChangeArrowheads="1"/>
                </p:cNvSpPr>
                <p:nvPr/>
              </p:nvSpPr>
              <p:spPr bwMode="auto">
                <a:xfrm>
                  <a:off x="4124" y="618"/>
                  <a:ext cx="6" cy="9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21" name="Line 112"/>
                <p:cNvSpPr>
                  <a:spLocks noChangeShapeType="1"/>
                </p:cNvSpPr>
                <p:nvPr/>
              </p:nvSpPr>
              <p:spPr bwMode="auto">
                <a:xfrm>
                  <a:off x="4604" y="618"/>
                  <a:ext cx="0" cy="96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22" name="Rectangle 113"/>
                <p:cNvSpPr>
                  <a:spLocks noChangeArrowheads="1"/>
                </p:cNvSpPr>
                <p:nvPr/>
              </p:nvSpPr>
              <p:spPr bwMode="auto">
                <a:xfrm>
                  <a:off x="4604" y="618"/>
                  <a:ext cx="6" cy="9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23" name="Rectangle 114"/>
                <p:cNvSpPr>
                  <a:spLocks noChangeArrowheads="1"/>
                </p:cNvSpPr>
                <p:nvPr/>
              </p:nvSpPr>
              <p:spPr bwMode="auto">
                <a:xfrm>
                  <a:off x="206" y="714"/>
                  <a:ext cx="5490" cy="12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24" name="Line 115"/>
                <p:cNvSpPr>
                  <a:spLocks noChangeShapeType="1"/>
                </p:cNvSpPr>
                <p:nvPr/>
              </p:nvSpPr>
              <p:spPr bwMode="auto">
                <a:xfrm>
                  <a:off x="5690" y="462"/>
                  <a:ext cx="0" cy="252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25" name="Rectangle 116"/>
                <p:cNvSpPr>
                  <a:spLocks noChangeArrowheads="1"/>
                </p:cNvSpPr>
                <p:nvPr/>
              </p:nvSpPr>
              <p:spPr bwMode="auto">
                <a:xfrm>
                  <a:off x="5690" y="462"/>
                  <a:ext cx="6" cy="252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26" name="Line 117"/>
                <p:cNvSpPr>
                  <a:spLocks noChangeShapeType="1"/>
                </p:cNvSpPr>
                <p:nvPr/>
              </p:nvSpPr>
              <p:spPr bwMode="auto">
                <a:xfrm>
                  <a:off x="32" y="828"/>
                  <a:ext cx="162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27" name="Rectangle 118"/>
                <p:cNvSpPr>
                  <a:spLocks noChangeArrowheads="1"/>
                </p:cNvSpPr>
                <p:nvPr/>
              </p:nvSpPr>
              <p:spPr bwMode="auto">
                <a:xfrm>
                  <a:off x="32" y="828"/>
                  <a:ext cx="162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28" name="Line 119"/>
                <p:cNvSpPr>
                  <a:spLocks noChangeShapeType="1"/>
                </p:cNvSpPr>
                <p:nvPr/>
              </p:nvSpPr>
              <p:spPr bwMode="auto">
                <a:xfrm>
                  <a:off x="2684" y="726"/>
                  <a:ext cx="0" cy="9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29" name="Rectangle 120"/>
                <p:cNvSpPr>
                  <a:spLocks noChangeArrowheads="1"/>
                </p:cNvSpPr>
                <p:nvPr/>
              </p:nvSpPr>
              <p:spPr bwMode="auto">
                <a:xfrm>
                  <a:off x="2684" y="726"/>
                  <a:ext cx="6" cy="9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30" name="Line 121"/>
                <p:cNvSpPr>
                  <a:spLocks noChangeShapeType="1"/>
                </p:cNvSpPr>
                <p:nvPr/>
              </p:nvSpPr>
              <p:spPr bwMode="auto">
                <a:xfrm>
                  <a:off x="3164" y="726"/>
                  <a:ext cx="0" cy="9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31" name="Rectangle 122"/>
                <p:cNvSpPr>
                  <a:spLocks noChangeArrowheads="1"/>
                </p:cNvSpPr>
                <p:nvPr/>
              </p:nvSpPr>
              <p:spPr bwMode="auto">
                <a:xfrm>
                  <a:off x="3164" y="726"/>
                  <a:ext cx="6" cy="9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32" name="Line 123"/>
                <p:cNvSpPr>
                  <a:spLocks noChangeShapeType="1"/>
                </p:cNvSpPr>
                <p:nvPr/>
              </p:nvSpPr>
              <p:spPr bwMode="auto">
                <a:xfrm>
                  <a:off x="3644" y="726"/>
                  <a:ext cx="0" cy="9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33" name="Rectangle 124"/>
                <p:cNvSpPr>
                  <a:spLocks noChangeArrowheads="1"/>
                </p:cNvSpPr>
                <p:nvPr/>
              </p:nvSpPr>
              <p:spPr bwMode="auto">
                <a:xfrm>
                  <a:off x="3644" y="726"/>
                  <a:ext cx="6" cy="9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34" name="Rectangle 125"/>
                <p:cNvSpPr>
                  <a:spLocks noChangeArrowheads="1"/>
                </p:cNvSpPr>
                <p:nvPr/>
              </p:nvSpPr>
              <p:spPr bwMode="auto">
                <a:xfrm>
                  <a:off x="206" y="822"/>
                  <a:ext cx="5490" cy="12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35" name="Line 126"/>
                <p:cNvSpPr>
                  <a:spLocks noChangeShapeType="1"/>
                </p:cNvSpPr>
                <p:nvPr/>
              </p:nvSpPr>
              <p:spPr bwMode="auto">
                <a:xfrm>
                  <a:off x="32" y="930"/>
                  <a:ext cx="162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36" name="Rectangle 127"/>
                <p:cNvSpPr>
                  <a:spLocks noChangeArrowheads="1"/>
                </p:cNvSpPr>
                <p:nvPr/>
              </p:nvSpPr>
              <p:spPr bwMode="auto">
                <a:xfrm>
                  <a:off x="32" y="930"/>
                  <a:ext cx="162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37" name="Line 128"/>
                <p:cNvSpPr>
                  <a:spLocks noChangeShapeType="1"/>
                </p:cNvSpPr>
                <p:nvPr/>
              </p:nvSpPr>
              <p:spPr bwMode="auto">
                <a:xfrm>
                  <a:off x="206" y="930"/>
                  <a:ext cx="3912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38" name="Rectangle 129"/>
                <p:cNvSpPr>
                  <a:spLocks noChangeArrowheads="1"/>
                </p:cNvSpPr>
                <p:nvPr/>
              </p:nvSpPr>
              <p:spPr bwMode="auto">
                <a:xfrm>
                  <a:off x="206" y="930"/>
                  <a:ext cx="3912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39" name="Line 130"/>
                <p:cNvSpPr>
                  <a:spLocks noChangeShapeType="1"/>
                </p:cNvSpPr>
                <p:nvPr/>
              </p:nvSpPr>
              <p:spPr bwMode="auto">
                <a:xfrm>
                  <a:off x="4130" y="930"/>
                  <a:ext cx="468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40" name="Rectangle 131"/>
                <p:cNvSpPr>
                  <a:spLocks noChangeArrowheads="1"/>
                </p:cNvSpPr>
                <p:nvPr/>
              </p:nvSpPr>
              <p:spPr bwMode="auto">
                <a:xfrm>
                  <a:off x="4130" y="930"/>
                  <a:ext cx="468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41" name="Line 132"/>
                <p:cNvSpPr>
                  <a:spLocks noChangeShapeType="1"/>
                </p:cNvSpPr>
                <p:nvPr/>
              </p:nvSpPr>
              <p:spPr bwMode="auto">
                <a:xfrm>
                  <a:off x="32" y="1032"/>
                  <a:ext cx="162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42" name="Rectangle 133"/>
                <p:cNvSpPr>
                  <a:spLocks noChangeArrowheads="1"/>
                </p:cNvSpPr>
                <p:nvPr/>
              </p:nvSpPr>
              <p:spPr bwMode="auto">
                <a:xfrm>
                  <a:off x="32" y="1032"/>
                  <a:ext cx="162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43" name="Line 134"/>
                <p:cNvSpPr>
                  <a:spLocks noChangeShapeType="1"/>
                </p:cNvSpPr>
                <p:nvPr/>
              </p:nvSpPr>
              <p:spPr bwMode="auto">
                <a:xfrm>
                  <a:off x="206" y="1032"/>
                  <a:ext cx="3912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44" name="Rectangle 135"/>
                <p:cNvSpPr>
                  <a:spLocks noChangeArrowheads="1"/>
                </p:cNvSpPr>
                <p:nvPr/>
              </p:nvSpPr>
              <p:spPr bwMode="auto">
                <a:xfrm>
                  <a:off x="206" y="1032"/>
                  <a:ext cx="3912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45" name="Line 136"/>
                <p:cNvSpPr>
                  <a:spLocks noChangeShapeType="1"/>
                </p:cNvSpPr>
                <p:nvPr/>
              </p:nvSpPr>
              <p:spPr bwMode="auto">
                <a:xfrm>
                  <a:off x="4130" y="1032"/>
                  <a:ext cx="468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46" name="Rectangle 137"/>
                <p:cNvSpPr>
                  <a:spLocks noChangeArrowheads="1"/>
                </p:cNvSpPr>
                <p:nvPr/>
              </p:nvSpPr>
              <p:spPr bwMode="auto">
                <a:xfrm>
                  <a:off x="4130" y="1032"/>
                  <a:ext cx="468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47" name="Line 138"/>
                <p:cNvSpPr>
                  <a:spLocks noChangeShapeType="1"/>
                </p:cNvSpPr>
                <p:nvPr/>
              </p:nvSpPr>
              <p:spPr bwMode="auto">
                <a:xfrm>
                  <a:off x="32" y="1134"/>
                  <a:ext cx="162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48" name="Rectangle 139"/>
                <p:cNvSpPr>
                  <a:spLocks noChangeArrowheads="1"/>
                </p:cNvSpPr>
                <p:nvPr/>
              </p:nvSpPr>
              <p:spPr bwMode="auto">
                <a:xfrm>
                  <a:off x="32" y="1134"/>
                  <a:ext cx="162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49" name="Line 140"/>
                <p:cNvSpPr>
                  <a:spLocks noChangeShapeType="1"/>
                </p:cNvSpPr>
                <p:nvPr/>
              </p:nvSpPr>
              <p:spPr bwMode="auto">
                <a:xfrm>
                  <a:off x="206" y="1134"/>
                  <a:ext cx="3912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50" name="Rectangle 141"/>
                <p:cNvSpPr>
                  <a:spLocks noChangeArrowheads="1"/>
                </p:cNvSpPr>
                <p:nvPr/>
              </p:nvSpPr>
              <p:spPr bwMode="auto">
                <a:xfrm>
                  <a:off x="206" y="1134"/>
                  <a:ext cx="3912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51" name="Line 142"/>
                <p:cNvSpPr>
                  <a:spLocks noChangeShapeType="1"/>
                </p:cNvSpPr>
                <p:nvPr/>
              </p:nvSpPr>
              <p:spPr bwMode="auto">
                <a:xfrm>
                  <a:off x="4130" y="1134"/>
                  <a:ext cx="468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52" name="Rectangle 143"/>
                <p:cNvSpPr>
                  <a:spLocks noChangeArrowheads="1"/>
                </p:cNvSpPr>
                <p:nvPr/>
              </p:nvSpPr>
              <p:spPr bwMode="auto">
                <a:xfrm>
                  <a:off x="4130" y="1134"/>
                  <a:ext cx="468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53" name="Line 144"/>
                <p:cNvSpPr>
                  <a:spLocks noChangeShapeType="1"/>
                </p:cNvSpPr>
                <p:nvPr/>
              </p:nvSpPr>
              <p:spPr bwMode="auto">
                <a:xfrm>
                  <a:off x="4610" y="1134"/>
                  <a:ext cx="107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54" name="Rectangle 145"/>
                <p:cNvSpPr>
                  <a:spLocks noChangeArrowheads="1"/>
                </p:cNvSpPr>
                <p:nvPr/>
              </p:nvSpPr>
              <p:spPr bwMode="auto">
                <a:xfrm>
                  <a:off x="4610" y="1134"/>
                  <a:ext cx="1074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55" name="Line 146"/>
                <p:cNvSpPr>
                  <a:spLocks noChangeShapeType="1"/>
                </p:cNvSpPr>
                <p:nvPr/>
              </p:nvSpPr>
              <p:spPr bwMode="auto">
                <a:xfrm>
                  <a:off x="32" y="1236"/>
                  <a:ext cx="162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56" name="Rectangle 147"/>
                <p:cNvSpPr>
                  <a:spLocks noChangeArrowheads="1"/>
                </p:cNvSpPr>
                <p:nvPr/>
              </p:nvSpPr>
              <p:spPr bwMode="auto">
                <a:xfrm>
                  <a:off x="32" y="1236"/>
                  <a:ext cx="162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57" name="Line 148"/>
                <p:cNvSpPr>
                  <a:spLocks noChangeShapeType="1"/>
                </p:cNvSpPr>
                <p:nvPr/>
              </p:nvSpPr>
              <p:spPr bwMode="auto">
                <a:xfrm>
                  <a:off x="206" y="1236"/>
                  <a:ext cx="3912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58" name="Rectangle 149"/>
                <p:cNvSpPr>
                  <a:spLocks noChangeArrowheads="1"/>
                </p:cNvSpPr>
                <p:nvPr/>
              </p:nvSpPr>
              <p:spPr bwMode="auto">
                <a:xfrm>
                  <a:off x="206" y="1236"/>
                  <a:ext cx="3912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59" name="Line 150"/>
                <p:cNvSpPr>
                  <a:spLocks noChangeShapeType="1"/>
                </p:cNvSpPr>
                <p:nvPr/>
              </p:nvSpPr>
              <p:spPr bwMode="auto">
                <a:xfrm>
                  <a:off x="4130" y="1236"/>
                  <a:ext cx="468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60" name="Rectangle 151"/>
                <p:cNvSpPr>
                  <a:spLocks noChangeArrowheads="1"/>
                </p:cNvSpPr>
                <p:nvPr/>
              </p:nvSpPr>
              <p:spPr bwMode="auto">
                <a:xfrm>
                  <a:off x="4130" y="1236"/>
                  <a:ext cx="468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61" name="Line 152"/>
                <p:cNvSpPr>
                  <a:spLocks noChangeShapeType="1"/>
                </p:cNvSpPr>
                <p:nvPr/>
              </p:nvSpPr>
              <p:spPr bwMode="auto">
                <a:xfrm>
                  <a:off x="4610" y="1236"/>
                  <a:ext cx="107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62" name="Rectangle 153"/>
                <p:cNvSpPr>
                  <a:spLocks noChangeArrowheads="1"/>
                </p:cNvSpPr>
                <p:nvPr/>
              </p:nvSpPr>
              <p:spPr bwMode="auto">
                <a:xfrm>
                  <a:off x="4610" y="1236"/>
                  <a:ext cx="1074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63" name="Line 154"/>
                <p:cNvSpPr>
                  <a:spLocks noChangeShapeType="1"/>
                </p:cNvSpPr>
                <p:nvPr/>
              </p:nvSpPr>
              <p:spPr bwMode="auto">
                <a:xfrm>
                  <a:off x="32" y="1338"/>
                  <a:ext cx="162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64" name="Rectangle 155"/>
                <p:cNvSpPr>
                  <a:spLocks noChangeArrowheads="1"/>
                </p:cNvSpPr>
                <p:nvPr/>
              </p:nvSpPr>
              <p:spPr bwMode="auto">
                <a:xfrm>
                  <a:off x="32" y="1338"/>
                  <a:ext cx="162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65" name="Line 156"/>
                <p:cNvSpPr>
                  <a:spLocks noChangeShapeType="1"/>
                </p:cNvSpPr>
                <p:nvPr/>
              </p:nvSpPr>
              <p:spPr bwMode="auto">
                <a:xfrm>
                  <a:off x="206" y="1338"/>
                  <a:ext cx="3912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66" name="Rectangle 157"/>
                <p:cNvSpPr>
                  <a:spLocks noChangeArrowheads="1"/>
                </p:cNvSpPr>
                <p:nvPr/>
              </p:nvSpPr>
              <p:spPr bwMode="auto">
                <a:xfrm>
                  <a:off x="206" y="1338"/>
                  <a:ext cx="3912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67" name="Line 158"/>
                <p:cNvSpPr>
                  <a:spLocks noChangeShapeType="1"/>
                </p:cNvSpPr>
                <p:nvPr/>
              </p:nvSpPr>
              <p:spPr bwMode="auto">
                <a:xfrm>
                  <a:off x="4130" y="1338"/>
                  <a:ext cx="468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68" name="Rectangle 159"/>
                <p:cNvSpPr>
                  <a:spLocks noChangeArrowheads="1"/>
                </p:cNvSpPr>
                <p:nvPr/>
              </p:nvSpPr>
              <p:spPr bwMode="auto">
                <a:xfrm>
                  <a:off x="4130" y="1338"/>
                  <a:ext cx="468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69" name="Line 160"/>
                <p:cNvSpPr>
                  <a:spLocks noChangeShapeType="1"/>
                </p:cNvSpPr>
                <p:nvPr/>
              </p:nvSpPr>
              <p:spPr bwMode="auto">
                <a:xfrm>
                  <a:off x="4610" y="1338"/>
                  <a:ext cx="107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70" name="Rectangle 161"/>
                <p:cNvSpPr>
                  <a:spLocks noChangeArrowheads="1"/>
                </p:cNvSpPr>
                <p:nvPr/>
              </p:nvSpPr>
              <p:spPr bwMode="auto">
                <a:xfrm>
                  <a:off x="4610" y="1338"/>
                  <a:ext cx="1074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71" name="Line 162"/>
                <p:cNvSpPr>
                  <a:spLocks noChangeShapeType="1"/>
                </p:cNvSpPr>
                <p:nvPr/>
              </p:nvSpPr>
              <p:spPr bwMode="auto">
                <a:xfrm>
                  <a:off x="32" y="1440"/>
                  <a:ext cx="162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72" name="Rectangle 163"/>
                <p:cNvSpPr>
                  <a:spLocks noChangeArrowheads="1"/>
                </p:cNvSpPr>
                <p:nvPr/>
              </p:nvSpPr>
              <p:spPr bwMode="auto">
                <a:xfrm>
                  <a:off x="32" y="1440"/>
                  <a:ext cx="162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73" name="Line 164"/>
                <p:cNvSpPr>
                  <a:spLocks noChangeShapeType="1"/>
                </p:cNvSpPr>
                <p:nvPr/>
              </p:nvSpPr>
              <p:spPr bwMode="auto">
                <a:xfrm>
                  <a:off x="206" y="1440"/>
                  <a:ext cx="3912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74" name="Rectangle 165"/>
                <p:cNvSpPr>
                  <a:spLocks noChangeArrowheads="1"/>
                </p:cNvSpPr>
                <p:nvPr/>
              </p:nvSpPr>
              <p:spPr bwMode="auto">
                <a:xfrm>
                  <a:off x="206" y="1440"/>
                  <a:ext cx="3912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75" name="Line 166"/>
                <p:cNvSpPr>
                  <a:spLocks noChangeShapeType="1"/>
                </p:cNvSpPr>
                <p:nvPr/>
              </p:nvSpPr>
              <p:spPr bwMode="auto">
                <a:xfrm>
                  <a:off x="4130" y="1440"/>
                  <a:ext cx="468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76" name="Rectangle 167"/>
                <p:cNvSpPr>
                  <a:spLocks noChangeArrowheads="1"/>
                </p:cNvSpPr>
                <p:nvPr/>
              </p:nvSpPr>
              <p:spPr bwMode="auto">
                <a:xfrm>
                  <a:off x="4130" y="1440"/>
                  <a:ext cx="468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77" name="Line 168"/>
                <p:cNvSpPr>
                  <a:spLocks noChangeShapeType="1"/>
                </p:cNvSpPr>
                <p:nvPr/>
              </p:nvSpPr>
              <p:spPr bwMode="auto">
                <a:xfrm>
                  <a:off x="4610" y="1440"/>
                  <a:ext cx="107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78" name="Rectangle 169"/>
                <p:cNvSpPr>
                  <a:spLocks noChangeArrowheads="1"/>
                </p:cNvSpPr>
                <p:nvPr/>
              </p:nvSpPr>
              <p:spPr bwMode="auto">
                <a:xfrm>
                  <a:off x="4610" y="1440"/>
                  <a:ext cx="1074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79" name="Line 170"/>
                <p:cNvSpPr>
                  <a:spLocks noChangeShapeType="1"/>
                </p:cNvSpPr>
                <p:nvPr/>
              </p:nvSpPr>
              <p:spPr bwMode="auto">
                <a:xfrm>
                  <a:off x="32" y="1542"/>
                  <a:ext cx="162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80" name="Rectangle 171"/>
                <p:cNvSpPr>
                  <a:spLocks noChangeArrowheads="1"/>
                </p:cNvSpPr>
                <p:nvPr/>
              </p:nvSpPr>
              <p:spPr bwMode="auto">
                <a:xfrm>
                  <a:off x="32" y="1542"/>
                  <a:ext cx="162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81" name="Line 172"/>
                <p:cNvSpPr>
                  <a:spLocks noChangeShapeType="1"/>
                </p:cNvSpPr>
                <p:nvPr/>
              </p:nvSpPr>
              <p:spPr bwMode="auto">
                <a:xfrm>
                  <a:off x="206" y="1542"/>
                  <a:ext cx="3912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82" name="Rectangle 173"/>
                <p:cNvSpPr>
                  <a:spLocks noChangeArrowheads="1"/>
                </p:cNvSpPr>
                <p:nvPr/>
              </p:nvSpPr>
              <p:spPr bwMode="auto">
                <a:xfrm>
                  <a:off x="206" y="1542"/>
                  <a:ext cx="3912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83" name="Line 174"/>
                <p:cNvSpPr>
                  <a:spLocks noChangeShapeType="1"/>
                </p:cNvSpPr>
                <p:nvPr/>
              </p:nvSpPr>
              <p:spPr bwMode="auto">
                <a:xfrm>
                  <a:off x="4130" y="1542"/>
                  <a:ext cx="468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84" name="Rectangle 175"/>
                <p:cNvSpPr>
                  <a:spLocks noChangeArrowheads="1"/>
                </p:cNvSpPr>
                <p:nvPr/>
              </p:nvSpPr>
              <p:spPr bwMode="auto">
                <a:xfrm>
                  <a:off x="4130" y="1542"/>
                  <a:ext cx="468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85" name="Line 176"/>
                <p:cNvSpPr>
                  <a:spLocks noChangeShapeType="1"/>
                </p:cNvSpPr>
                <p:nvPr/>
              </p:nvSpPr>
              <p:spPr bwMode="auto">
                <a:xfrm>
                  <a:off x="4610" y="1542"/>
                  <a:ext cx="107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86" name="Rectangle 177"/>
                <p:cNvSpPr>
                  <a:spLocks noChangeArrowheads="1"/>
                </p:cNvSpPr>
                <p:nvPr/>
              </p:nvSpPr>
              <p:spPr bwMode="auto">
                <a:xfrm>
                  <a:off x="4610" y="1542"/>
                  <a:ext cx="1074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87" name="Line 178"/>
                <p:cNvSpPr>
                  <a:spLocks noChangeShapeType="1"/>
                </p:cNvSpPr>
                <p:nvPr/>
              </p:nvSpPr>
              <p:spPr bwMode="auto">
                <a:xfrm>
                  <a:off x="32" y="1644"/>
                  <a:ext cx="162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88" name="Rectangle 179"/>
                <p:cNvSpPr>
                  <a:spLocks noChangeArrowheads="1"/>
                </p:cNvSpPr>
                <p:nvPr/>
              </p:nvSpPr>
              <p:spPr bwMode="auto">
                <a:xfrm>
                  <a:off x="32" y="1644"/>
                  <a:ext cx="162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89" name="Line 180"/>
                <p:cNvSpPr>
                  <a:spLocks noChangeShapeType="1"/>
                </p:cNvSpPr>
                <p:nvPr/>
              </p:nvSpPr>
              <p:spPr bwMode="auto">
                <a:xfrm>
                  <a:off x="206" y="1644"/>
                  <a:ext cx="3912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90" name="Rectangle 181"/>
                <p:cNvSpPr>
                  <a:spLocks noChangeArrowheads="1"/>
                </p:cNvSpPr>
                <p:nvPr/>
              </p:nvSpPr>
              <p:spPr bwMode="auto">
                <a:xfrm>
                  <a:off x="206" y="1644"/>
                  <a:ext cx="3912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91" name="Line 182"/>
                <p:cNvSpPr>
                  <a:spLocks noChangeShapeType="1"/>
                </p:cNvSpPr>
                <p:nvPr/>
              </p:nvSpPr>
              <p:spPr bwMode="auto">
                <a:xfrm>
                  <a:off x="4130" y="1644"/>
                  <a:ext cx="468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92" name="Rectangle 183"/>
                <p:cNvSpPr>
                  <a:spLocks noChangeArrowheads="1"/>
                </p:cNvSpPr>
                <p:nvPr/>
              </p:nvSpPr>
              <p:spPr bwMode="auto">
                <a:xfrm>
                  <a:off x="4130" y="1644"/>
                  <a:ext cx="468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93" name="Line 184"/>
                <p:cNvSpPr>
                  <a:spLocks noChangeShapeType="1"/>
                </p:cNvSpPr>
                <p:nvPr/>
              </p:nvSpPr>
              <p:spPr bwMode="auto">
                <a:xfrm>
                  <a:off x="4610" y="1644"/>
                  <a:ext cx="107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94" name="Rectangle 185"/>
                <p:cNvSpPr>
                  <a:spLocks noChangeArrowheads="1"/>
                </p:cNvSpPr>
                <p:nvPr/>
              </p:nvSpPr>
              <p:spPr bwMode="auto">
                <a:xfrm>
                  <a:off x="4610" y="1644"/>
                  <a:ext cx="1074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95" name="Line 186"/>
                <p:cNvSpPr>
                  <a:spLocks noChangeShapeType="1"/>
                </p:cNvSpPr>
                <p:nvPr/>
              </p:nvSpPr>
              <p:spPr bwMode="auto">
                <a:xfrm>
                  <a:off x="32" y="1746"/>
                  <a:ext cx="162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96" name="Rectangle 187"/>
                <p:cNvSpPr>
                  <a:spLocks noChangeArrowheads="1"/>
                </p:cNvSpPr>
                <p:nvPr/>
              </p:nvSpPr>
              <p:spPr bwMode="auto">
                <a:xfrm>
                  <a:off x="32" y="1746"/>
                  <a:ext cx="162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97" name="Line 188"/>
                <p:cNvSpPr>
                  <a:spLocks noChangeShapeType="1"/>
                </p:cNvSpPr>
                <p:nvPr/>
              </p:nvSpPr>
              <p:spPr bwMode="auto">
                <a:xfrm>
                  <a:off x="206" y="1746"/>
                  <a:ext cx="3912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98" name="Rectangle 189"/>
                <p:cNvSpPr>
                  <a:spLocks noChangeArrowheads="1"/>
                </p:cNvSpPr>
                <p:nvPr/>
              </p:nvSpPr>
              <p:spPr bwMode="auto">
                <a:xfrm>
                  <a:off x="206" y="1746"/>
                  <a:ext cx="3912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99" name="Line 190"/>
                <p:cNvSpPr>
                  <a:spLocks noChangeShapeType="1"/>
                </p:cNvSpPr>
                <p:nvPr/>
              </p:nvSpPr>
              <p:spPr bwMode="auto">
                <a:xfrm>
                  <a:off x="4130" y="1746"/>
                  <a:ext cx="468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00" name="Rectangle 191"/>
                <p:cNvSpPr>
                  <a:spLocks noChangeArrowheads="1"/>
                </p:cNvSpPr>
                <p:nvPr/>
              </p:nvSpPr>
              <p:spPr bwMode="auto">
                <a:xfrm>
                  <a:off x="4130" y="1746"/>
                  <a:ext cx="468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01" name="Line 192"/>
                <p:cNvSpPr>
                  <a:spLocks noChangeShapeType="1"/>
                </p:cNvSpPr>
                <p:nvPr/>
              </p:nvSpPr>
              <p:spPr bwMode="auto">
                <a:xfrm>
                  <a:off x="4610" y="1746"/>
                  <a:ext cx="107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02" name="Rectangle 193"/>
                <p:cNvSpPr>
                  <a:spLocks noChangeArrowheads="1"/>
                </p:cNvSpPr>
                <p:nvPr/>
              </p:nvSpPr>
              <p:spPr bwMode="auto">
                <a:xfrm>
                  <a:off x="4610" y="1746"/>
                  <a:ext cx="1074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03" name="Line 194"/>
                <p:cNvSpPr>
                  <a:spLocks noChangeShapeType="1"/>
                </p:cNvSpPr>
                <p:nvPr/>
              </p:nvSpPr>
              <p:spPr bwMode="auto">
                <a:xfrm>
                  <a:off x="32" y="1848"/>
                  <a:ext cx="162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04" name="Rectangle 195"/>
                <p:cNvSpPr>
                  <a:spLocks noChangeArrowheads="1"/>
                </p:cNvSpPr>
                <p:nvPr/>
              </p:nvSpPr>
              <p:spPr bwMode="auto">
                <a:xfrm>
                  <a:off x="32" y="1848"/>
                  <a:ext cx="162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05" name="Line 196"/>
                <p:cNvSpPr>
                  <a:spLocks noChangeShapeType="1"/>
                </p:cNvSpPr>
                <p:nvPr/>
              </p:nvSpPr>
              <p:spPr bwMode="auto">
                <a:xfrm>
                  <a:off x="206" y="1848"/>
                  <a:ext cx="3912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06" name="Rectangle 197"/>
                <p:cNvSpPr>
                  <a:spLocks noChangeArrowheads="1"/>
                </p:cNvSpPr>
                <p:nvPr/>
              </p:nvSpPr>
              <p:spPr bwMode="auto">
                <a:xfrm>
                  <a:off x="206" y="1848"/>
                  <a:ext cx="3912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07" name="Line 198"/>
                <p:cNvSpPr>
                  <a:spLocks noChangeShapeType="1"/>
                </p:cNvSpPr>
                <p:nvPr/>
              </p:nvSpPr>
              <p:spPr bwMode="auto">
                <a:xfrm>
                  <a:off x="4130" y="1848"/>
                  <a:ext cx="468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08" name="Rectangle 199"/>
                <p:cNvSpPr>
                  <a:spLocks noChangeArrowheads="1"/>
                </p:cNvSpPr>
                <p:nvPr/>
              </p:nvSpPr>
              <p:spPr bwMode="auto">
                <a:xfrm>
                  <a:off x="4130" y="1848"/>
                  <a:ext cx="468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09" name="Line 200"/>
                <p:cNvSpPr>
                  <a:spLocks noChangeShapeType="1"/>
                </p:cNvSpPr>
                <p:nvPr/>
              </p:nvSpPr>
              <p:spPr bwMode="auto">
                <a:xfrm>
                  <a:off x="4610" y="1848"/>
                  <a:ext cx="1074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10" name="Rectangle 201"/>
                <p:cNvSpPr>
                  <a:spLocks noChangeArrowheads="1"/>
                </p:cNvSpPr>
                <p:nvPr/>
              </p:nvSpPr>
              <p:spPr bwMode="auto">
                <a:xfrm>
                  <a:off x="4610" y="1848"/>
                  <a:ext cx="1074" cy="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11" name="Line 202"/>
                <p:cNvSpPr>
                  <a:spLocks noChangeShapeType="1"/>
                </p:cNvSpPr>
                <p:nvPr/>
              </p:nvSpPr>
              <p:spPr bwMode="auto">
                <a:xfrm>
                  <a:off x="32" y="1956"/>
                  <a:ext cx="162" cy="0"/>
                </a:xfrm>
                <a:prstGeom prst="line">
                  <a:avLst/>
                </a:prstGeom>
                <a:noFill/>
                <a:ln w="0">
                  <a:solidFill>
                    <a:srgbClr val="DADCD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12" name="Rectangle 203"/>
                <p:cNvSpPr>
                  <a:spLocks noChangeArrowheads="1"/>
                </p:cNvSpPr>
                <p:nvPr/>
              </p:nvSpPr>
              <p:spPr bwMode="auto">
                <a:xfrm>
                  <a:off x="32" y="1956"/>
                  <a:ext cx="162" cy="6"/>
                </a:xfrm>
                <a:prstGeom prst="rect">
                  <a:avLst/>
                </a:prstGeom>
                <a:solidFill>
                  <a:srgbClr val="DADC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13" name="Rectangle 204"/>
                <p:cNvSpPr>
                  <a:spLocks noChangeArrowheads="1"/>
                </p:cNvSpPr>
                <p:nvPr/>
              </p:nvSpPr>
              <p:spPr bwMode="auto">
                <a:xfrm>
                  <a:off x="194" y="714"/>
                  <a:ext cx="12" cy="1248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5" name="Line 206"/>
              <p:cNvSpPr>
                <a:spLocks noChangeShapeType="1"/>
              </p:cNvSpPr>
              <p:nvPr/>
            </p:nvSpPr>
            <p:spPr bwMode="auto">
              <a:xfrm>
                <a:off x="2684" y="834"/>
                <a:ext cx="0" cy="11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" name="Rectangle 207"/>
              <p:cNvSpPr>
                <a:spLocks noChangeArrowheads="1"/>
              </p:cNvSpPr>
              <p:nvPr/>
            </p:nvSpPr>
            <p:spPr bwMode="auto">
              <a:xfrm>
                <a:off x="2684" y="834"/>
                <a:ext cx="6" cy="11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Line 208"/>
              <p:cNvSpPr>
                <a:spLocks noChangeShapeType="1"/>
              </p:cNvSpPr>
              <p:nvPr/>
            </p:nvSpPr>
            <p:spPr bwMode="auto">
              <a:xfrm>
                <a:off x="3164" y="834"/>
                <a:ext cx="0" cy="11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Rectangle 209"/>
              <p:cNvSpPr>
                <a:spLocks noChangeArrowheads="1"/>
              </p:cNvSpPr>
              <p:nvPr/>
            </p:nvSpPr>
            <p:spPr bwMode="auto">
              <a:xfrm>
                <a:off x="3164" y="834"/>
                <a:ext cx="6" cy="11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" name="Line 210"/>
              <p:cNvSpPr>
                <a:spLocks noChangeShapeType="1"/>
              </p:cNvSpPr>
              <p:nvPr/>
            </p:nvSpPr>
            <p:spPr bwMode="auto">
              <a:xfrm>
                <a:off x="3644" y="834"/>
                <a:ext cx="0" cy="11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Rectangle 211"/>
              <p:cNvSpPr>
                <a:spLocks noChangeArrowheads="1"/>
              </p:cNvSpPr>
              <p:nvPr/>
            </p:nvSpPr>
            <p:spPr bwMode="auto">
              <a:xfrm>
                <a:off x="3644" y="834"/>
                <a:ext cx="6" cy="11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Rectangle 212"/>
              <p:cNvSpPr>
                <a:spLocks noChangeArrowheads="1"/>
              </p:cNvSpPr>
              <p:nvPr/>
            </p:nvSpPr>
            <p:spPr bwMode="auto">
              <a:xfrm>
                <a:off x="4118" y="726"/>
                <a:ext cx="12" cy="12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Rectangle 213"/>
              <p:cNvSpPr>
                <a:spLocks noChangeArrowheads="1"/>
              </p:cNvSpPr>
              <p:nvPr/>
            </p:nvSpPr>
            <p:spPr bwMode="auto">
              <a:xfrm>
                <a:off x="4598" y="726"/>
                <a:ext cx="12" cy="12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Rectangle 214"/>
              <p:cNvSpPr>
                <a:spLocks noChangeArrowheads="1"/>
              </p:cNvSpPr>
              <p:nvPr/>
            </p:nvSpPr>
            <p:spPr bwMode="auto">
              <a:xfrm>
                <a:off x="206" y="1950"/>
                <a:ext cx="5490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Rectangle 215"/>
              <p:cNvSpPr>
                <a:spLocks noChangeArrowheads="1"/>
              </p:cNvSpPr>
              <p:nvPr/>
            </p:nvSpPr>
            <p:spPr bwMode="auto">
              <a:xfrm>
                <a:off x="5684" y="726"/>
                <a:ext cx="12" cy="12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Line 216"/>
              <p:cNvSpPr>
                <a:spLocks noChangeShapeType="1"/>
              </p:cNvSpPr>
              <p:nvPr/>
            </p:nvSpPr>
            <p:spPr bwMode="auto">
              <a:xfrm>
                <a:off x="32" y="462"/>
                <a:ext cx="1" cy="150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" name="Rectangle 217"/>
              <p:cNvSpPr>
                <a:spLocks noChangeArrowheads="1"/>
              </p:cNvSpPr>
              <p:nvPr/>
            </p:nvSpPr>
            <p:spPr bwMode="auto">
              <a:xfrm>
                <a:off x="32" y="462"/>
                <a:ext cx="6" cy="150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" name="Line 218"/>
              <p:cNvSpPr>
                <a:spLocks noChangeShapeType="1"/>
              </p:cNvSpPr>
              <p:nvPr/>
            </p:nvSpPr>
            <p:spPr bwMode="auto">
              <a:xfrm>
                <a:off x="200" y="19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" name="Rectangle 219"/>
              <p:cNvSpPr>
                <a:spLocks noChangeArrowheads="1"/>
              </p:cNvSpPr>
              <p:nvPr/>
            </p:nvSpPr>
            <p:spPr bwMode="auto">
              <a:xfrm>
                <a:off x="200" y="19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" name="Line 220"/>
              <p:cNvSpPr>
                <a:spLocks noChangeShapeType="1"/>
              </p:cNvSpPr>
              <p:nvPr/>
            </p:nvSpPr>
            <p:spPr bwMode="auto">
              <a:xfrm>
                <a:off x="2684" y="19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" name="Rectangle 221"/>
              <p:cNvSpPr>
                <a:spLocks noChangeArrowheads="1"/>
              </p:cNvSpPr>
              <p:nvPr/>
            </p:nvSpPr>
            <p:spPr bwMode="auto">
              <a:xfrm>
                <a:off x="2684" y="19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72" name="Line 222"/>
              <p:cNvSpPr>
                <a:spLocks noChangeShapeType="1"/>
              </p:cNvSpPr>
              <p:nvPr/>
            </p:nvSpPr>
            <p:spPr bwMode="auto">
              <a:xfrm>
                <a:off x="3164" y="19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73" name="Rectangle 223"/>
              <p:cNvSpPr>
                <a:spLocks noChangeArrowheads="1"/>
              </p:cNvSpPr>
              <p:nvPr/>
            </p:nvSpPr>
            <p:spPr bwMode="auto">
              <a:xfrm>
                <a:off x="3164" y="19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76" name="Line 224"/>
              <p:cNvSpPr>
                <a:spLocks noChangeShapeType="1"/>
              </p:cNvSpPr>
              <p:nvPr/>
            </p:nvSpPr>
            <p:spPr bwMode="auto">
              <a:xfrm>
                <a:off x="3644" y="19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77" name="Rectangle 225"/>
              <p:cNvSpPr>
                <a:spLocks noChangeArrowheads="1"/>
              </p:cNvSpPr>
              <p:nvPr/>
            </p:nvSpPr>
            <p:spPr bwMode="auto">
              <a:xfrm>
                <a:off x="3644" y="19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78" name="Line 226"/>
              <p:cNvSpPr>
                <a:spLocks noChangeShapeType="1"/>
              </p:cNvSpPr>
              <p:nvPr/>
            </p:nvSpPr>
            <p:spPr bwMode="auto">
              <a:xfrm>
                <a:off x="4124" y="19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79" name="Rectangle 227"/>
              <p:cNvSpPr>
                <a:spLocks noChangeArrowheads="1"/>
              </p:cNvSpPr>
              <p:nvPr/>
            </p:nvSpPr>
            <p:spPr bwMode="auto">
              <a:xfrm>
                <a:off x="4124" y="19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0" name="Line 228"/>
              <p:cNvSpPr>
                <a:spLocks noChangeShapeType="1"/>
              </p:cNvSpPr>
              <p:nvPr/>
            </p:nvSpPr>
            <p:spPr bwMode="auto">
              <a:xfrm>
                <a:off x="4604" y="19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1" name="Rectangle 229"/>
              <p:cNvSpPr>
                <a:spLocks noChangeArrowheads="1"/>
              </p:cNvSpPr>
              <p:nvPr/>
            </p:nvSpPr>
            <p:spPr bwMode="auto">
              <a:xfrm>
                <a:off x="4604" y="19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2" name="Line 230"/>
              <p:cNvSpPr>
                <a:spLocks noChangeShapeType="1"/>
              </p:cNvSpPr>
              <p:nvPr/>
            </p:nvSpPr>
            <p:spPr bwMode="auto">
              <a:xfrm>
                <a:off x="5690" y="19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3" name="Rectangle 231"/>
              <p:cNvSpPr>
                <a:spLocks noChangeArrowheads="1"/>
              </p:cNvSpPr>
              <p:nvPr/>
            </p:nvSpPr>
            <p:spPr bwMode="auto">
              <a:xfrm>
                <a:off x="5690" y="19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4" name="Line 232"/>
              <p:cNvSpPr>
                <a:spLocks noChangeShapeType="1"/>
              </p:cNvSpPr>
              <p:nvPr/>
            </p:nvSpPr>
            <p:spPr bwMode="auto">
              <a:xfrm>
                <a:off x="32" y="462"/>
                <a:ext cx="5664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5" name="Rectangle 233"/>
              <p:cNvSpPr>
                <a:spLocks noChangeArrowheads="1"/>
              </p:cNvSpPr>
              <p:nvPr/>
            </p:nvSpPr>
            <p:spPr bwMode="auto">
              <a:xfrm>
                <a:off x="32" y="462"/>
                <a:ext cx="5670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6" name="Line 234"/>
              <p:cNvSpPr>
                <a:spLocks noChangeShapeType="1"/>
              </p:cNvSpPr>
              <p:nvPr/>
            </p:nvSpPr>
            <p:spPr bwMode="auto">
              <a:xfrm>
                <a:off x="32" y="612"/>
                <a:ext cx="5664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7" name="Rectangle 235"/>
              <p:cNvSpPr>
                <a:spLocks noChangeArrowheads="1"/>
              </p:cNvSpPr>
              <p:nvPr/>
            </p:nvSpPr>
            <p:spPr bwMode="auto">
              <a:xfrm>
                <a:off x="32" y="612"/>
                <a:ext cx="5670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8" name="Line 236"/>
              <p:cNvSpPr>
                <a:spLocks noChangeShapeType="1"/>
              </p:cNvSpPr>
              <p:nvPr/>
            </p:nvSpPr>
            <p:spPr bwMode="auto">
              <a:xfrm>
                <a:off x="5696" y="72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9" name="Rectangle 237"/>
              <p:cNvSpPr>
                <a:spLocks noChangeArrowheads="1"/>
              </p:cNvSpPr>
              <p:nvPr/>
            </p:nvSpPr>
            <p:spPr bwMode="auto">
              <a:xfrm>
                <a:off x="5696" y="72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0" name="Line 238"/>
              <p:cNvSpPr>
                <a:spLocks noChangeShapeType="1"/>
              </p:cNvSpPr>
              <p:nvPr/>
            </p:nvSpPr>
            <p:spPr bwMode="auto">
              <a:xfrm>
                <a:off x="5696" y="82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1" name="Rectangle 239"/>
              <p:cNvSpPr>
                <a:spLocks noChangeArrowheads="1"/>
              </p:cNvSpPr>
              <p:nvPr/>
            </p:nvSpPr>
            <p:spPr bwMode="auto">
              <a:xfrm>
                <a:off x="5696" y="82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2" name="Line 240"/>
              <p:cNvSpPr>
                <a:spLocks noChangeShapeType="1"/>
              </p:cNvSpPr>
              <p:nvPr/>
            </p:nvSpPr>
            <p:spPr bwMode="auto">
              <a:xfrm>
                <a:off x="5696" y="9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3" name="Rectangle 241"/>
              <p:cNvSpPr>
                <a:spLocks noChangeArrowheads="1"/>
              </p:cNvSpPr>
              <p:nvPr/>
            </p:nvSpPr>
            <p:spPr bwMode="auto">
              <a:xfrm>
                <a:off x="5696" y="93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4" name="Line 242"/>
              <p:cNvSpPr>
                <a:spLocks noChangeShapeType="1"/>
              </p:cNvSpPr>
              <p:nvPr/>
            </p:nvSpPr>
            <p:spPr bwMode="auto">
              <a:xfrm>
                <a:off x="5696" y="103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5" name="Rectangle 243"/>
              <p:cNvSpPr>
                <a:spLocks noChangeArrowheads="1"/>
              </p:cNvSpPr>
              <p:nvPr/>
            </p:nvSpPr>
            <p:spPr bwMode="auto">
              <a:xfrm>
                <a:off x="5696" y="103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6" name="Line 244"/>
              <p:cNvSpPr>
                <a:spLocks noChangeShapeType="1"/>
              </p:cNvSpPr>
              <p:nvPr/>
            </p:nvSpPr>
            <p:spPr bwMode="auto">
              <a:xfrm>
                <a:off x="5696" y="113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7" name="Rectangle 245"/>
              <p:cNvSpPr>
                <a:spLocks noChangeArrowheads="1"/>
              </p:cNvSpPr>
              <p:nvPr/>
            </p:nvSpPr>
            <p:spPr bwMode="auto">
              <a:xfrm>
                <a:off x="5696" y="113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8" name="Line 246"/>
              <p:cNvSpPr>
                <a:spLocks noChangeShapeType="1"/>
              </p:cNvSpPr>
              <p:nvPr/>
            </p:nvSpPr>
            <p:spPr bwMode="auto">
              <a:xfrm>
                <a:off x="5696" y="1236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9" name="Rectangle 247"/>
              <p:cNvSpPr>
                <a:spLocks noChangeArrowheads="1"/>
              </p:cNvSpPr>
              <p:nvPr/>
            </p:nvSpPr>
            <p:spPr bwMode="auto">
              <a:xfrm>
                <a:off x="5696" y="1236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0" name="Line 248"/>
              <p:cNvSpPr>
                <a:spLocks noChangeShapeType="1"/>
              </p:cNvSpPr>
              <p:nvPr/>
            </p:nvSpPr>
            <p:spPr bwMode="auto">
              <a:xfrm>
                <a:off x="5696" y="133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1" name="Rectangle 249"/>
              <p:cNvSpPr>
                <a:spLocks noChangeArrowheads="1"/>
              </p:cNvSpPr>
              <p:nvPr/>
            </p:nvSpPr>
            <p:spPr bwMode="auto">
              <a:xfrm>
                <a:off x="5696" y="133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2" name="Line 250"/>
              <p:cNvSpPr>
                <a:spLocks noChangeShapeType="1"/>
              </p:cNvSpPr>
              <p:nvPr/>
            </p:nvSpPr>
            <p:spPr bwMode="auto">
              <a:xfrm>
                <a:off x="5696" y="14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3" name="Rectangle 251"/>
              <p:cNvSpPr>
                <a:spLocks noChangeArrowheads="1"/>
              </p:cNvSpPr>
              <p:nvPr/>
            </p:nvSpPr>
            <p:spPr bwMode="auto">
              <a:xfrm>
                <a:off x="5696" y="144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4" name="Line 252"/>
              <p:cNvSpPr>
                <a:spLocks noChangeShapeType="1"/>
              </p:cNvSpPr>
              <p:nvPr/>
            </p:nvSpPr>
            <p:spPr bwMode="auto">
              <a:xfrm>
                <a:off x="5696" y="15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5" name="Rectangle 253"/>
              <p:cNvSpPr>
                <a:spLocks noChangeArrowheads="1"/>
              </p:cNvSpPr>
              <p:nvPr/>
            </p:nvSpPr>
            <p:spPr bwMode="auto">
              <a:xfrm>
                <a:off x="5696" y="15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6" name="Line 254"/>
              <p:cNvSpPr>
                <a:spLocks noChangeShapeType="1"/>
              </p:cNvSpPr>
              <p:nvPr/>
            </p:nvSpPr>
            <p:spPr bwMode="auto">
              <a:xfrm>
                <a:off x="5696" y="164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7" name="Rectangle 255"/>
              <p:cNvSpPr>
                <a:spLocks noChangeArrowheads="1"/>
              </p:cNvSpPr>
              <p:nvPr/>
            </p:nvSpPr>
            <p:spPr bwMode="auto">
              <a:xfrm>
                <a:off x="5696" y="164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8" name="Line 256"/>
              <p:cNvSpPr>
                <a:spLocks noChangeShapeType="1"/>
              </p:cNvSpPr>
              <p:nvPr/>
            </p:nvSpPr>
            <p:spPr bwMode="auto">
              <a:xfrm>
                <a:off x="5696" y="1746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9" name="Rectangle 257"/>
              <p:cNvSpPr>
                <a:spLocks noChangeArrowheads="1"/>
              </p:cNvSpPr>
              <p:nvPr/>
            </p:nvSpPr>
            <p:spPr bwMode="auto">
              <a:xfrm>
                <a:off x="5696" y="1746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10" name="Line 258"/>
              <p:cNvSpPr>
                <a:spLocks noChangeShapeType="1"/>
              </p:cNvSpPr>
              <p:nvPr/>
            </p:nvSpPr>
            <p:spPr bwMode="auto">
              <a:xfrm>
                <a:off x="5696" y="184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11" name="Rectangle 259"/>
              <p:cNvSpPr>
                <a:spLocks noChangeArrowheads="1"/>
              </p:cNvSpPr>
              <p:nvPr/>
            </p:nvSpPr>
            <p:spPr bwMode="auto">
              <a:xfrm>
                <a:off x="5696" y="184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12" name="Line 260"/>
              <p:cNvSpPr>
                <a:spLocks noChangeShapeType="1"/>
              </p:cNvSpPr>
              <p:nvPr/>
            </p:nvSpPr>
            <p:spPr bwMode="auto">
              <a:xfrm>
                <a:off x="5696" y="1956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13" name="Rectangle 261"/>
              <p:cNvSpPr>
                <a:spLocks noChangeArrowheads="1"/>
              </p:cNvSpPr>
              <p:nvPr/>
            </p:nvSpPr>
            <p:spPr bwMode="auto">
              <a:xfrm>
                <a:off x="5696" y="1956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sp>
        <p:nvSpPr>
          <p:cNvPr id="10" name="Éclair 9"/>
          <p:cNvSpPr/>
          <p:nvPr/>
        </p:nvSpPr>
        <p:spPr>
          <a:xfrm rot="1673831">
            <a:off x="6465997" y="1125433"/>
            <a:ext cx="1190404" cy="2144410"/>
          </a:xfrm>
          <a:prstGeom prst="lightningBol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74" name="Diagramme 273"/>
          <p:cNvGraphicFramePr/>
          <p:nvPr>
            <p:extLst>
              <p:ext uri="{D42A27DB-BD31-4B8C-83A1-F6EECF244321}">
                <p14:modId xmlns:p14="http://schemas.microsoft.com/office/powerpoint/2010/main" val="2370671242"/>
              </p:ext>
            </p:extLst>
          </p:nvPr>
        </p:nvGraphicFramePr>
        <p:xfrm>
          <a:off x="5839756" y="3434035"/>
          <a:ext cx="3098576" cy="256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4719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Graphic spid="27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216768" y="332656"/>
            <a:ext cx="8531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00FF"/>
                </a:solidFill>
              </a:rPr>
              <a:t>Démarche globale  de construction d’une progression pédagogique</a:t>
            </a:r>
            <a:endParaRPr lang="fr-FR" sz="2000" b="1" dirty="0">
              <a:solidFill>
                <a:srgbClr val="0000FF"/>
              </a:solidFill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68" y="3685592"/>
            <a:ext cx="5446006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7" name="Diagramme 16"/>
          <p:cNvGraphicFramePr/>
          <p:nvPr>
            <p:extLst>
              <p:ext uri="{D42A27DB-BD31-4B8C-83A1-F6EECF244321}">
                <p14:modId xmlns:p14="http://schemas.microsoft.com/office/powerpoint/2010/main" val="3365440273"/>
              </p:ext>
            </p:extLst>
          </p:nvPr>
        </p:nvGraphicFramePr>
        <p:xfrm>
          <a:off x="5840760" y="3583264"/>
          <a:ext cx="3098576" cy="256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Flèche droite rayée 17"/>
          <p:cNvSpPr/>
          <p:nvPr/>
        </p:nvSpPr>
        <p:spPr>
          <a:xfrm>
            <a:off x="4482616" y="3942638"/>
            <a:ext cx="1335385" cy="648072"/>
          </a:xfrm>
          <a:prstGeom prst="strip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94419" y="3942638"/>
            <a:ext cx="2736304" cy="9113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en arc 19"/>
          <p:cNvCxnSpPr/>
          <p:nvPr/>
        </p:nvCxnSpPr>
        <p:spPr>
          <a:xfrm rot="10800000" flipV="1">
            <a:off x="3131840" y="1412775"/>
            <a:ext cx="4248472" cy="3047951"/>
          </a:xfrm>
          <a:prstGeom prst="curvedConnector3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rot="19378023">
            <a:off x="3083201" y="3012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/>
              <a:t>Emergence de la notion de centre d’intérêt.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683568" y="3681028"/>
            <a:ext cx="16049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diagramme de </a:t>
            </a:r>
            <a:r>
              <a:rPr lang="fr-FR" sz="1100" dirty="0" smtClean="0"/>
              <a:t>Pareto </a:t>
            </a:r>
            <a:endParaRPr lang="fr-FR" sz="1100" dirty="0"/>
          </a:p>
        </p:txBody>
      </p:sp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21567" y="802352"/>
            <a:ext cx="881380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" name="Group 205"/>
          <p:cNvGrpSpPr>
            <a:grpSpLocks/>
          </p:cNvGrpSpPr>
          <p:nvPr/>
        </p:nvGrpSpPr>
        <p:grpSpPr bwMode="auto">
          <a:xfrm>
            <a:off x="143792" y="826529"/>
            <a:ext cx="8910638" cy="2774950"/>
            <a:chOff x="68" y="527"/>
            <a:chExt cx="5613" cy="1748"/>
          </a:xfrm>
        </p:grpSpPr>
        <p:sp>
          <p:nvSpPr>
            <p:cNvPr id="1133" name="Rectangle 5"/>
            <p:cNvSpPr>
              <a:spLocks noChangeArrowheads="1"/>
            </p:cNvSpPr>
            <p:nvPr/>
          </p:nvSpPr>
          <p:spPr bwMode="auto">
            <a:xfrm>
              <a:off x="228" y="711"/>
              <a:ext cx="4817" cy="9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4" name="Rectangle 6"/>
            <p:cNvSpPr>
              <a:spLocks noChangeArrowheads="1"/>
            </p:cNvSpPr>
            <p:nvPr/>
          </p:nvSpPr>
          <p:spPr bwMode="auto">
            <a:xfrm>
              <a:off x="228" y="800"/>
              <a:ext cx="3311" cy="363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5" name="Rectangle 7"/>
            <p:cNvSpPr>
              <a:spLocks noChangeArrowheads="1"/>
            </p:cNvSpPr>
            <p:nvPr/>
          </p:nvSpPr>
          <p:spPr bwMode="auto">
            <a:xfrm>
              <a:off x="4664" y="800"/>
              <a:ext cx="381" cy="36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6" name="Rectangle 8"/>
            <p:cNvSpPr>
              <a:spLocks noChangeArrowheads="1"/>
            </p:cNvSpPr>
            <p:nvPr/>
          </p:nvSpPr>
          <p:spPr bwMode="auto">
            <a:xfrm>
              <a:off x="228" y="1158"/>
              <a:ext cx="3311" cy="184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7" name="Rectangle 9"/>
            <p:cNvSpPr>
              <a:spLocks noChangeArrowheads="1"/>
            </p:cNvSpPr>
            <p:nvPr/>
          </p:nvSpPr>
          <p:spPr bwMode="auto">
            <a:xfrm>
              <a:off x="4664" y="1158"/>
              <a:ext cx="381" cy="18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8" name="Rectangle 10"/>
            <p:cNvSpPr>
              <a:spLocks noChangeArrowheads="1"/>
            </p:cNvSpPr>
            <p:nvPr/>
          </p:nvSpPr>
          <p:spPr bwMode="auto">
            <a:xfrm>
              <a:off x="4664" y="1337"/>
              <a:ext cx="381" cy="82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9" name="Rectangle 11"/>
            <p:cNvSpPr>
              <a:spLocks noChangeArrowheads="1"/>
            </p:cNvSpPr>
            <p:nvPr/>
          </p:nvSpPr>
          <p:spPr bwMode="auto">
            <a:xfrm>
              <a:off x="1438" y="725"/>
              <a:ext cx="97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Points du référentiel (programme)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0" name="Rectangle 12"/>
            <p:cNvSpPr>
              <a:spLocks noChangeArrowheads="1"/>
            </p:cNvSpPr>
            <p:nvPr/>
          </p:nvSpPr>
          <p:spPr bwMode="auto">
            <a:xfrm>
              <a:off x="3576" y="725"/>
              <a:ext cx="34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Complexité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1" name="Rectangle 13"/>
            <p:cNvSpPr>
              <a:spLocks noChangeArrowheads="1"/>
            </p:cNvSpPr>
            <p:nvPr/>
          </p:nvSpPr>
          <p:spPr bwMode="auto">
            <a:xfrm>
              <a:off x="4000" y="725"/>
              <a:ext cx="250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Criticité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2" name="Rectangle 14"/>
            <p:cNvSpPr>
              <a:spLocks noChangeArrowheads="1"/>
            </p:cNvSpPr>
            <p:nvPr/>
          </p:nvSpPr>
          <p:spPr bwMode="auto">
            <a:xfrm>
              <a:off x="4372" y="725"/>
              <a:ext cx="26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Réflexes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3" name="Rectangle 15"/>
            <p:cNvSpPr>
              <a:spLocks noChangeArrowheads="1"/>
            </p:cNvSpPr>
            <p:nvPr/>
          </p:nvSpPr>
          <p:spPr bwMode="auto">
            <a:xfrm>
              <a:off x="4782" y="725"/>
              <a:ext cx="202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Bilans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4" name="Rectangle 16"/>
            <p:cNvSpPr>
              <a:spLocks noChangeArrowheads="1"/>
            </p:cNvSpPr>
            <p:nvPr/>
          </p:nvSpPr>
          <p:spPr bwMode="auto">
            <a:xfrm>
              <a:off x="5140" y="725"/>
              <a:ext cx="43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Commentaires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5" name="Rectangle 17"/>
            <p:cNvSpPr>
              <a:spLocks noChangeArrowheads="1"/>
            </p:cNvSpPr>
            <p:nvPr/>
          </p:nvSpPr>
          <p:spPr bwMode="auto">
            <a:xfrm>
              <a:off x="82" y="819"/>
              <a:ext cx="1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S2-2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6" name="Rectangle 18"/>
            <p:cNvSpPr>
              <a:spLocks noChangeArrowheads="1"/>
            </p:cNvSpPr>
            <p:nvPr/>
          </p:nvSpPr>
          <p:spPr bwMode="auto">
            <a:xfrm>
              <a:off x="242" y="810"/>
              <a:ext cx="866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La démarche diagnostique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7" name="Rectangle 19"/>
            <p:cNvSpPr>
              <a:spLocks noChangeArrowheads="1"/>
            </p:cNvSpPr>
            <p:nvPr/>
          </p:nvSpPr>
          <p:spPr bwMode="auto">
            <a:xfrm>
              <a:off x="3708" y="814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8" name="Rectangle 20"/>
            <p:cNvSpPr>
              <a:spLocks noChangeArrowheads="1"/>
            </p:cNvSpPr>
            <p:nvPr/>
          </p:nvSpPr>
          <p:spPr bwMode="auto">
            <a:xfrm>
              <a:off x="4085" y="814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9" name="Rectangle 21"/>
            <p:cNvSpPr>
              <a:spLocks noChangeArrowheads="1"/>
            </p:cNvSpPr>
            <p:nvPr/>
          </p:nvSpPr>
          <p:spPr bwMode="auto">
            <a:xfrm>
              <a:off x="4462" y="814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0" name="Rectangle 22"/>
            <p:cNvSpPr>
              <a:spLocks noChangeArrowheads="1"/>
            </p:cNvSpPr>
            <p:nvPr/>
          </p:nvSpPr>
          <p:spPr bwMode="auto">
            <a:xfrm>
              <a:off x="4838" y="814"/>
              <a:ext cx="6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800" dirty="0" smtClean="0">
                  <a:solidFill>
                    <a:srgbClr val="000000"/>
                  </a:solidFill>
                  <a:latin typeface="Calibri" pitchFamily="34" charset="0"/>
                </a:rPr>
                <a:t>27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1" name="Rectangle 23"/>
            <p:cNvSpPr>
              <a:spLocks noChangeArrowheads="1"/>
            </p:cNvSpPr>
            <p:nvPr/>
          </p:nvSpPr>
          <p:spPr bwMode="auto">
            <a:xfrm>
              <a:off x="82" y="909"/>
              <a:ext cx="1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S1-7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2" name="Rectangle 24"/>
            <p:cNvSpPr>
              <a:spLocks noChangeArrowheads="1"/>
            </p:cNvSpPr>
            <p:nvPr/>
          </p:nvSpPr>
          <p:spPr bwMode="auto">
            <a:xfrm>
              <a:off x="242" y="899"/>
              <a:ext cx="101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Les représentations techniques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3" name="Rectangle 25"/>
            <p:cNvSpPr>
              <a:spLocks noChangeArrowheads="1"/>
            </p:cNvSpPr>
            <p:nvPr/>
          </p:nvSpPr>
          <p:spPr bwMode="auto">
            <a:xfrm>
              <a:off x="3708" y="904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4" name="Rectangle 26"/>
            <p:cNvSpPr>
              <a:spLocks noChangeArrowheads="1"/>
            </p:cNvSpPr>
            <p:nvPr/>
          </p:nvSpPr>
          <p:spPr bwMode="auto">
            <a:xfrm>
              <a:off x="4085" y="904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5" name="Rectangle 27"/>
            <p:cNvSpPr>
              <a:spLocks noChangeArrowheads="1"/>
            </p:cNvSpPr>
            <p:nvPr/>
          </p:nvSpPr>
          <p:spPr bwMode="auto">
            <a:xfrm>
              <a:off x="4462" y="904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6" name="Rectangle 28"/>
            <p:cNvSpPr>
              <a:spLocks noChangeArrowheads="1"/>
            </p:cNvSpPr>
            <p:nvPr/>
          </p:nvSpPr>
          <p:spPr bwMode="auto">
            <a:xfrm>
              <a:off x="4838" y="904"/>
              <a:ext cx="6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800" dirty="0" smtClean="0">
                  <a:solidFill>
                    <a:srgbClr val="000000"/>
                  </a:solidFill>
                  <a:latin typeface="Calibri" pitchFamily="34" charset="0"/>
                </a:rPr>
                <a:t>18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7" name="Rectangle 29"/>
            <p:cNvSpPr>
              <a:spLocks noChangeArrowheads="1"/>
            </p:cNvSpPr>
            <p:nvPr/>
          </p:nvSpPr>
          <p:spPr bwMode="auto">
            <a:xfrm>
              <a:off x="82" y="998"/>
              <a:ext cx="1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S1-3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8" name="Rectangle 30"/>
            <p:cNvSpPr>
              <a:spLocks noChangeArrowheads="1"/>
            </p:cNvSpPr>
            <p:nvPr/>
          </p:nvSpPr>
          <p:spPr bwMode="auto">
            <a:xfrm>
              <a:off x="242" y="989"/>
              <a:ext cx="819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Les fonctions de l’organe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9" name="Rectangle 31"/>
            <p:cNvSpPr>
              <a:spLocks noChangeArrowheads="1"/>
            </p:cNvSpPr>
            <p:nvPr/>
          </p:nvSpPr>
          <p:spPr bwMode="auto">
            <a:xfrm>
              <a:off x="3708" y="993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0" name="Rectangle 32"/>
            <p:cNvSpPr>
              <a:spLocks noChangeArrowheads="1"/>
            </p:cNvSpPr>
            <p:nvPr/>
          </p:nvSpPr>
          <p:spPr bwMode="auto">
            <a:xfrm>
              <a:off x="4085" y="993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1" name="Rectangle 33"/>
            <p:cNvSpPr>
              <a:spLocks noChangeArrowheads="1"/>
            </p:cNvSpPr>
            <p:nvPr/>
          </p:nvSpPr>
          <p:spPr bwMode="auto">
            <a:xfrm>
              <a:off x="4462" y="993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2" name="Rectangle 34"/>
            <p:cNvSpPr>
              <a:spLocks noChangeArrowheads="1"/>
            </p:cNvSpPr>
            <p:nvPr/>
          </p:nvSpPr>
          <p:spPr bwMode="auto">
            <a:xfrm>
              <a:off x="4838" y="993"/>
              <a:ext cx="6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800" dirty="0" smtClean="0">
                  <a:solidFill>
                    <a:srgbClr val="000000"/>
                  </a:solidFill>
                  <a:latin typeface="Calibri" pitchFamily="34" charset="0"/>
                </a:rPr>
                <a:t>12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3" name="Rectangle 35"/>
            <p:cNvSpPr>
              <a:spLocks noChangeArrowheads="1"/>
            </p:cNvSpPr>
            <p:nvPr/>
          </p:nvSpPr>
          <p:spPr bwMode="auto">
            <a:xfrm>
              <a:off x="82" y="1088"/>
              <a:ext cx="1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S1-5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4" name="Rectangle 36"/>
            <p:cNvSpPr>
              <a:spLocks noChangeArrowheads="1"/>
            </p:cNvSpPr>
            <p:nvPr/>
          </p:nvSpPr>
          <p:spPr bwMode="auto">
            <a:xfrm>
              <a:off x="242" y="1078"/>
              <a:ext cx="1606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Etude des actions et comportements mécaniques 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5" name="Rectangle 37"/>
            <p:cNvSpPr>
              <a:spLocks noChangeArrowheads="1"/>
            </p:cNvSpPr>
            <p:nvPr/>
          </p:nvSpPr>
          <p:spPr bwMode="auto">
            <a:xfrm>
              <a:off x="3708" y="1083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6" name="Rectangle 38"/>
            <p:cNvSpPr>
              <a:spLocks noChangeArrowheads="1"/>
            </p:cNvSpPr>
            <p:nvPr/>
          </p:nvSpPr>
          <p:spPr bwMode="auto">
            <a:xfrm>
              <a:off x="4085" y="1083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800" dirty="0">
                  <a:solidFill>
                    <a:srgbClr val="000000"/>
                  </a:solidFill>
                  <a:latin typeface="Calibri" pitchFamily="34" charset="0"/>
                </a:rPr>
                <a:t>2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7" name="Rectangle 39"/>
            <p:cNvSpPr>
              <a:spLocks noChangeArrowheads="1"/>
            </p:cNvSpPr>
            <p:nvPr/>
          </p:nvSpPr>
          <p:spPr bwMode="auto">
            <a:xfrm>
              <a:off x="4462" y="1083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8" name="Rectangle 40"/>
            <p:cNvSpPr>
              <a:spLocks noChangeArrowheads="1"/>
            </p:cNvSpPr>
            <p:nvPr/>
          </p:nvSpPr>
          <p:spPr bwMode="auto">
            <a:xfrm>
              <a:off x="4838" y="1083"/>
              <a:ext cx="6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800" dirty="0" smtClean="0">
                  <a:solidFill>
                    <a:srgbClr val="000000"/>
                  </a:solidFill>
                  <a:latin typeface="Calibri" pitchFamily="34" charset="0"/>
                </a:rPr>
                <a:t>12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9" name="Rectangle 41"/>
            <p:cNvSpPr>
              <a:spLocks noChangeArrowheads="1"/>
            </p:cNvSpPr>
            <p:nvPr/>
          </p:nvSpPr>
          <p:spPr bwMode="auto">
            <a:xfrm>
              <a:off x="82" y="1177"/>
              <a:ext cx="1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S2-1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0" name="Rectangle 42"/>
            <p:cNvSpPr>
              <a:spLocks noChangeArrowheads="1"/>
            </p:cNvSpPr>
            <p:nvPr/>
          </p:nvSpPr>
          <p:spPr bwMode="auto">
            <a:xfrm>
              <a:off x="242" y="1168"/>
              <a:ext cx="1573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Les réglages et les prescriptions de maintenance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1" name="Rectangle 43"/>
            <p:cNvSpPr>
              <a:spLocks noChangeArrowheads="1"/>
            </p:cNvSpPr>
            <p:nvPr/>
          </p:nvSpPr>
          <p:spPr bwMode="auto">
            <a:xfrm>
              <a:off x="3708" y="1172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2" name="Rectangle 44"/>
            <p:cNvSpPr>
              <a:spLocks noChangeArrowheads="1"/>
            </p:cNvSpPr>
            <p:nvPr/>
          </p:nvSpPr>
          <p:spPr bwMode="auto">
            <a:xfrm>
              <a:off x="4085" y="1172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3" name="Rectangle 45"/>
            <p:cNvSpPr>
              <a:spLocks noChangeArrowheads="1"/>
            </p:cNvSpPr>
            <p:nvPr/>
          </p:nvSpPr>
          <p:spPr bwMode="auto">
            <a:xfrm>
              <a:off x="4462" y="1172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4" name="Rectangle 46"/>
            <p:cNvSpPr>
              <a:spLocks noChangeArrowheads="1"/>
            </p:cNvSpPr>
            <p:nvPr/>
          </p:nvSpPr>
          <p:spPr bwMode="auto">
            <a:xfrm>
              <a:off x="4838" y="1172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800" dirty="0">
                  <a:solidFill>
                    <a:srgbClr val="000000"/>
                  </a:solidFill>
                  <a:latin typeface="Calibri" pitchFamily="34" charset="0"/>
                </a:rPr>
                <a:t>9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5" name="Rectangle 47"/>
            <p:cNvSpPr>
              <a:spLocks noChangeArrowheads="1"/>
            </p:cNvSpPr>
            <p:nvPr/>
          </p:nvSpPr>
          <p:spPr bwMode="auto">
            <a:xfrm>
              <a:off x="82" y="1267"/>
              <a:ext cx="1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S3-1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6" name="Rectangle 48"/>
            <p:cNvSpPr>
              <a:spLocks noChangeArrowheads="1"/>
            </p:cNvSpPr>
            <p:nvPr/>
          </p:nvSpPr>
          <p:spPr bwMode="auto">
            <a:xfrm>
              <a:off x="242" y="1257"/>
              <a:ext cx="1008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L'organisation de l’intervention.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7" name="Rectangle 49"/>
            <p:cNvSpPr>
              <a:spLocks noChangeArrowheads="1"/>
            </p:cNvSpPr>
            <p:nvPr/>
          </p:nvSpPr>
          <p:spPr bwMode="auto">
            <a:xfrm>
              <a:off x="3708" y="1262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8" name="Rectangle 50"/>
            <p:cNvSpPr>
              <a:spLocks noChangeArrowheads="1"/>
            </p:cNvSpPr>
            <p:nvPr/>
          </p:nvSpPr>
          <p:spPr bwMode="auto">
            <a:xfrm>
              <a:off x="4085" y="1262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9" name="Rectangle 51"/>
            <p:cNvSpPr>
              <a:spLocks noChangeArrowheads="1"/>
            </p:cNvSpPr>
            <p:nvPr/>
          </p:nvSpPr>
          <p:spPr bwMode="auto">
            <a:xfrm>
              <a:off x="4462" y="1262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0" name="Rectangle 52"/>
            <p:cNvSpPr>
              <a:spLocks noChangeArrowheads="1"/>
            </p:cNvSpPr>
            <p:nvPr/>
          </p:nvSpPr>
          <p:spPr bwMode="auto">
            <a:xfrm>
              <a:off x="4838" y="1262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800" dirty="0">
                  <a:solidFill>
                    <a:srgbClr val="000000"/>
                  </a:solidFill>
                  <a:latin typeface="Calibri" pitchFamily="34" charset="0"/>
                </a:rPr>
                <a:t>9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1" name="Rectangle 53"/>
            <p:cNvSpPr>
              <a:spLocks noChangeArrowheads="1"/>
            </p:cNvSpPr>
            <p:nvPr/>
          </p:nvSpPr>
          <p:spPr bwMode="auto">
            <a:xfrm>
              <a:off x="82" y="1356"/>
              <a:ext cx="16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S1-2 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2" name="Rectangle 54"/>
            <p:cNvSpPr>
              <a:spLocks noChangeArrowheads="1"/>
            </p:cNvSpPr>
            <p:nvPr/>
          </p:nvSpPr>
          <p:spPr bwMode="auto">
            <a:xfrm>
              <a:off x="242" y="1347"/>
              <a:ext cx="1978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Les fonctions du système, des sous-systèmes de l’automobile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3" name="Rectangle 55"/>
            <p:cNvSpPr>
              <a:spLocks noChangeArrowheads="1"/>
            </p:cNvSpPr>
            <p:nvPr/>
          </p:nvSpPr>
          <p:spPr bwMode="auto">
            <a:xfrm>
              <a:off x="3708" y="1351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4" name="Rectangle 56"/>
            <p:cNvSpPr>
              <a:spLocks noChangeArrowheads="1"/>
            </p:cNvSpPr>
            <p:nvPr/>
          </p:nvSpPr>
          <p:spPr bwMode="auto">
            <a:xfrm>
              <a:off x="4085" y="1351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5" name="Rectangle 57"/>
            <p:cNvSpPr>
              <a:spLocks noChangeArrowheads="1"/>
            </p:cNvSpPr>
            <p:nvPr/>
          </p:nvSpPr>
          <p:spPr bwMode="auto">
            <a:xfrm>
              <a:off x="4462" y="1351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6" name="Rectangle 58"/>
            <p:cNvSpPr>
              <a:spLocks noChangeArrowheads="1"/>
            </p:cNvSpPr>
            <p:nvPr/>
          </p:nvSpPr>
          <p:spPr bwMode="auto">
            <a:xfrm>
              <a:off x="4838" y="1351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7" name="Rectangle 59"/>
            <p:cNvSpPr>
              <a:spLocks noChangeArrowheads="1"/>
            </p:cNvSpPr>
            <p:nvPr/>
          </p:nvSpPr>
          <p:spPr bwMode="auto">
            <a:xfrm>
              <a:off x="82" y="1446"/>
              <a:ext cx="1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S1-6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8" name="Rectangle 60"/>
            <p:cNvSpPr>
              <a:spLocks noChangeArrowheads="1"/>
            </p:cNvSpPr>
            <p:nvPr/>
          </p:nvSpPr>
          <p:spPr bwMode="auto">
            <a:xfrm>
              <a:off x="242" y="1436"/>
              <a:ext cx="1093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La chaine d’action et d’acquisition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9" name="Rectangle 61"/>
            <p:cNvSpPr>
              <a:spLocks noChangeArrowheads="1"/>
            </p:cNvSpPr>
            <p:nvPr/>
          </p:nvSpPr>
          <p:spPr bwMode="auto">
            <a:xfrm>
              <a:off x="3708" y="1441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0" name="Rectangle 62"/>
            <p:cNvSpPr>
              <a:spLocks noChangeArrowheads="1"/>
            </p:cNvSpPr>
            <p:nvPr/>
          </p:nvSpPr>
          <p:spPr bwMode="auto">
            <a:xfrm>
              <a:off x="4085" y="1441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1" name="Rectangle 63"/>
            <p:cNvSpPr>
              <a:spLocks noChangeArrowheads="1"/>
            </p:cNvSpPr>
            <p:nvPr/>
          </p:nvSpPr>
          <p:spPr bwMode="auto">
            <a:xfrm>
              <a:off x="4462" y="1441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2" name="Rectangle 64"/>
            <p:cNvSpPr>
              <a:spLocks noChangeArrowheads="1"/>
            </p:cNvSpPr>
            <p:nvPr/>
          </p:nvSpPr>
          <p:spPr bwMode="auto">
            <a:xfrm>
              <a:off x="4838" y="1441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3" name="Rectangle 65"/>
            <p:cNvSpPr>
              <a:spLocks noChangeArrowheads="1"/>
            </p:cNvSpPr>
            <p:nvPr/>
          </p:nvSpPr>
          <p:spPr bwMode="auto">
            <a:xfrm>
              <a:off x="82" y="1535"/>
              <a:ext cx="1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S2-3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4" name="Rectangle 66"/>
            <p:cNvSpPr>
              <a:spLocks noChangeArrowheads="1"/>
            </p:cNvSpPr>
            <p:nvPr/>
          </p:nvSpPr>
          <p:spPr bwMode="auto">
            <a:xfrm>
              <a:off x="242" y="1526"/>
              <a:ext cx="1898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La règlementation liée aux interventions, au poste de travail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5" name="Rectangle 67"/>
            <p:cNvSpPr>
              <a:spLocks noChangeArrowheads="1"/>
            </p:cNvSpPr>
            <p:nvPr/>
          </p:nvSpPr>
          <p:spPr bwMode="auto">
            <a:xfrm>
              <a:off x="3708" y="1530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6" name="Rectangle 68"/>
            <p:cNvSpPr>
              <a:spLocks noChangeArrowheads="1"/>
            </p:cNvSpPr>
            <p:nvPr/>
          </p:nvSpPr>
          <p:spPr bwMode="auto">
            <a:xfrm>
              <a:off x="4085" y="1530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7" name="Rectangle 69"/>
            <p:cNvSpPr>
              <a:spLocks noChangeArrowheads="1"/>
            </p:cNvSpPr>
            <p:nvPr/>
          </p:nvSpPr>
          <p:spPr bwMode="auto">
            <a:xfrm>
              <a:off x="4462" y="1530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8" name="Rectangle 70"/>
            <p:cNvSpPr>
              <a:spLocks noChangeArrowheads="1"/>
            </p:cNvSpPr>
            <p:nvPr/>
          </p:nvSpPr>
          <p:spPr bwMode="auto">
            <a:xfrm>
              <a:off x="4838" y="1530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9" name="Rectangle 71"/>
            <p:cNvSpPr>
              <a:spLocks noChangeArrowheads="1"/>
            </p:cNvSpPr>
            <p:nvPr/>
          </p:nvSpPr>
          <p:spPr bwMode="auto">
            <a:xfrm>
              <a:off x="82" y="1625"/>
              <a:ext cx="1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S3-3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0" name="Rectangle 72"/>
            <p:cNvSpPr>
              <a:spLocks noChangeArrowheads="1"/>
            </p:cNvSpPr>
            <p:nvPr/>
          </p:nvSpPr>
          <p:spPr bwMode="auto">
            <a:xfrm>
              <a:off x="242" y="1615"/>
              <a:ext cx="1031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Hygiène, Santé, Environnement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1" name="Rectangle 73"/>
            <p:cNvSpPr>
              <a:spLocks noChangeArrowheads="1"/>
            </p:cNvSpPr>
            <p:nvPr/>
          </p:nvSpPr>
          <p:spPr bwMode="auto">
            <a:xfrm>
              <a:off x="3708" y="1620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2" name="Rectangle 74"/>
            <p:cNvSpPr>
              <a:spLocks noChangeArrowheads="1"/>
            </p:cNvSpPr>
            <p:nvPr/>
          </p:nvSpPr>
          <p:spPr bwMode="auto">
            <a:xfrm>
              <a:off x="4085" y="1620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3" name="Rectangle 75"/>
            <p:cNvSpPr>
              <a:spLocks noChangeArrowheads="1"/>
            </p:cNvSpPr>
            <p:nvPr/>
          </p:nvSpPr>
          <p:spPr bwMode="auto">
            <a:xfrm>
              <a:off x="4462" y="1620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4" name="Rectangle 76"/>
            <p:cNvSpPr>
              <a:spLocks noChangeArrowheads="1"/>
            </p:cNvSpPr>
            <p:nvPr/>
          </p:nvSpPr>
          <p:spPr bwMode="auto">
            <a:xfrm>
              <a:off x="4838" y="1620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5" name="Rectangle 77"/>
            <p:cNvSpPr>
              <a:spLocks noChangeArrowheads="1"/>
            </p:cNvSpPr>
            <p:nvPr/>
          </p:nvSpPr>
          <p:spPr bwMode="auto">
            <a:xfrm>
              <a:off x="82" y="1714"/>
              <a:ext cx="1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S3-4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6" name="Rectangle 78"/>
            <p:cNvSpPr>
              <a:spLocks noChangeArrowheads="1"/>
            </p:cNvSpPr>
            <p:nvPr/>
          </p:nvSpPr>
          <p:spPr bwMode="auto">
            <a:xfrm>
              <a:off x="242" y="1705"/>
              <a:ext cx="612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Le tri des déchets.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7" name="Rectangle 79"/>
            <p:cNvSpPr>
              <a:spLocks noChangeArrowheads="1"/>
            </p:cNvSpPr>
            <p:nvPr/>
          </p:nvSpPr>
          <p:spPr bwMode="auto">
            <a:xfrm>
              <a:off x="3708" y="1709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8" name="Rectangle 80"/>
            <p:cNvSpPr>
              <a:spLocks noChangeArrowheads="1"/>
            </p:cNvSpPr>
            <p:nvPr/>
          </p:nvSpPr>
          <p:spPr bwMode="auto">
            <a:xfrm>
              <a:off x="4085" y="1709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9" name="Rectangle 81"/>
            <p:cNvSpPr>
              <a:spLocks noChangeArrowheads="1"/>
            </p:cNvSpPr>
            <p:nvPr/>
          </p:nvSpPr>
          <p:spPr bwMode="auto">
            <a:xfrm>
              <a:off x="4462" y="1709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0" name="Rectangle 82"/>
            <p:cNvSpPr>
              <a:spLocks noChangeArrowheads="1"/>
            </p:cNvSpPr>
            <p:nvPr/>
          </p:nvSpPr>
          <p:spPr bwMode="auto">
            <a:xfrm>
              <a:off x="4838" y="1709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1" name="Rectangle 83"/>
            <p:cNvSpPr>
              <a:spLocks noChangeArrowheads="1"/>
            </p:cNvSpPr>
            <p:nvPr/>
          </p:nvSpPr>
          <p:spPr bwMode="auto">
            <a:xfrm>
              <a:off x="82" y="1804"/>
              <a:ext cx="16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S1-1 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2" name="Rectangle 84"/>
            <p:cNvSpPr>
              <a:spLocks noChangeArrowheads="1"/>
            </p:cNvSpPr>
            <p:nvPr/>
          </p:nvSpPr>
          <p:spPr bwMode="auto">
            <a:xfrm>
              <a:off x="242" y="1794"/>
              <a:ext cx="1031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Notion de systèmes du véhicule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3" name="Rectangle 85"/>
            <p:cNvSpPr>
              <a:spLocks noChangeArrowheads="1"/>
            </p:cNvSpPr>
            <p:nvPr/>
          </p:nvSpPr>
          <p:spPr bwMode="auto">
            <a:xfrm>
              <a:off x="3708" y="1799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4" name="Rectangle 86"/>
            <p:cNvSpPr>
              <a:spLocks noChangeArrowheads="1"/>
            </p:cNvSpPr>
            <p:nvPr/>
          </p:nvSpPr>
          <p:spPr bwMode="auto">
            <a:xfrm>
              <a:off x="4085" y="1799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5" name="Rectangle 87"/>
            <p:cNvSpPr>
              <a:spLocks noChangeArrowheads="1"/>
            </p:cNvSpPr>
            <p:nvPr/>
          </p:nvSpPr>
          <p:spPr bwMode="auto">
            <a:xfrm>
              <a:off x="4462" y="1799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6" name="Rectangle 88"/>
            <p:cNvSpPr>
              <a:spLocks noChangeArrowheads="1"/>
            </p:cNvSpPr>
            <p:nvPr/>
          </p:nvSpPr>
          <p:spPr bwMode="auto">
            <a:xfrm>
              <a:off x="4838" y="1799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800" dirty="0">
                  <a:solidFill>
                    <a:srgbClr val="000000"/>
                  </a:solidFill>
                  <a:latin typeface="Calibri" pitchFamily="34" charset="0"/>
                </a:rPr>
                <a:t>3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7" name="Rectangle 89"/>
            <p:cNvSpPr>
              <a:spLocks noChangeArrowheads="1"/>
            </p:cNvSpPr>
            <p:nvPr/>
          </p:nvSpPr>
          <p:spPr bwMode="auto">
            <a:xfrm>
              <a:off x="82" y="1893"/>
              <a:ext cx="1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S3-2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8" name="Rectangle 90"/>
            <p:cNvSpPr>
              <a:spLocks noChangeArrowheads="1"/>
            </p:cNvSpPr>
            <p:nvPr/>
          </p:nvSpPr>
          <p:spPr bwMode="auto">
            <a:xfrm>
              <a:off x="242" y="1884"/>
              <a:ext cx="358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La qualité.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9" name="Rectangle 91"/>
            <p:cNvSpPr>
              <a:spLocks noChangeArrowheads="1"/>
            </p:cNvSpPr>
            <p:nvPr/>
          </p:nvSpPr>
          <p:spPr bwMode="auto">
            <a:xfrm>
              <a:off x="3708" y="1888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0" name="Rectangle 92"/>
            <p:cNvSpPr>
              <a:spLocks noChangeArrowheads="1"/>
            </p:cNvSpPr>
            <p:nvPr/>
          </p:nvSpPr>
          <p:spPr bwMode="auto">
            <a:xfrm>
              <a:off x="4085" y="1888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1" name="Rectangle 93"/>
            <p:cNvSpPr>
              <a:spLocks noChangeArrowheads="1"/>
            </p:cNvSpPr>
            <p:nvPr/>
          </p:nvSpPr>
          <p:spPr bwMode="auto">
            <a:xfrm>
              <a:off x="4462" y="1888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2" name="Rectangle 94"/>
            <p:cNvSpPr>
              <a:spLocks noChangeArrowheads="1"/>
            </p:cNvSpPr>
            <p:nvPr/>
          </p:nvSpPr>
          <p:spPr bwMode="auto">
            <a:xfrm>
              <a:off x="4838" y="1888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800" dirty="0">
                  <a:solidFill>
                    <a:srgbClr val="000000"/>
                  </a:solidFill>
                  <a:latin typeface="Calibri" pitchFamily="34" charset="0"/>
                </a:rPr>
                <a:t>3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3" name="Rectangle 95"/>
            <p:cNvSpPr>
              <a:spLocks noChangeArrowheads="1"/>
            </p:cNvSpPr>
            <p:nvPr/>
          </p:nvSpPr>
          <p:spPr bwMode="auto">
            <a:xfrm>
              <a:off x="82" y="1983"/>
              <a:ext cx="1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S1-4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4" name="Rectangle 96"/>
            <p:cNvSpPr>
              <a:spLocks noChangeArrowheads="1"/>
            </p:cNvSpPr>
            <p:nvPr/>
          </p:nvSpPr>
          <p:spPr bwMode="auto">
            <a:xfrm>
              <a:off x="242" y="1973"/>
              <a:ext cx="2938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Les solutions associées aux liaisons mécaniques, électriques, hydrauliques et pneumatiques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5" name="Rectangle 97"/>
            <p:cNvSpPr>
              <a:spLocks noChangeArrowheads="1"/>
            </p:cNvSpPr>
            <p:nvPr/>
          </p:nvSpPr>
          <p:spPr bwMode="auto">
            <a:xfrm>
              <a:off x="3708" y="1978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6" name="Rectangle 98"/>
            <p:cNvSpPr>
              <a:spLocks noChangeArrowheads="1"/>
            </p:cNvSpPr>
            <p:nvPr/>
          </p:nvSpPr>
          <p:spPr bwMode="auto">
            <a:xfrm>
              <a:off x="4085" y="1978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7" name="Rectangle 99"/>
            <p:cNvSpPr>
              <a:spLocks noChangeArrowheads="1"/>
            </p:cNvSpPr>
            <p:nvPr/>
          </p:nvSpPr>
          <p:spPr bwMode="auto">
            <a:xfrm>
              <a:off x="4462" y="1978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8" name="Rectangle 100"/>
            <p:cNvSpPr>
              <a:spLocks noChangeArrowheads="1"/>
            </p:cNvSpPr>
            <p:nvPr/>
          </p:nvSpPr>
          <p:spPr bwMode="auto">
            <a:xfrm>
              <a:off x="4838" y="1978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800" dirty="0">
                  <a:solidFill>
                    <a:srgbClr val="000000"/>
                  </a:solidFill>
                  <a:latin typeface="Calibri" pitchFamily="34" charset="0"/>
                </a:rPr>
                <a:t>2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9" name="Rectangle 101"/>
            <p:cNvSpPr>
              <a:spLocks noChangeArrowheads="1"/>
            </p:cNvSpPr>
            <p:nvPr/>
          </p:nvSpPr>
          <p:spPr bwMode="auto">
            <a:xfrm>
              <a:off x="82" y="2081"/>
              <a:ext cx="14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1" i="0" u="none" strike="noStrike" cap="none" normalizeH="0" baseline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Calibri" pitchFamily="34" charset="0"/>
                  <a:cs typeface="Arial" pitchFamily="34" charset="0"/>
                </a:rPr>
                <a:t>S.C.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0" name="Rectangle 102"/>
            <p:cNvSpPr>
              <a:spLocks noChangeArrowheads="1"/>
            </p:cNvSpPr>
            <p:nvPr/>
          </p:nvSpPr>
          <p:spPr bwMode="auto">
            <a:xfrm>
              <a:off x="242" y="2067"/>
              <a:ext cx="975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1" i="0" u="none" strike="noStrike" cap="none" normalizeH="0" baseline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Arial" pitchFamily="34" charset="0"/>
                  <a:cs typeface="Arial" pitchFamily="34" charset="0"/>
                </a:rPr>
                <a:t>Risques d'origine électrique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1" name="Rectangle 103"/>
            <p:cNvSpPr>
              <a:spLocks noChangeArrowheads="1"/>
            </p:cNvSpPr>
            <p:nvPr/>
          </p:nvSpPr>
          <p:spPr bwMode="auto">
            <a:xfrm>
              <a:off x="3708" y="207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2" name="Rectangle 104"/>
            <p:cNvSpPr>
              <a:spLocks noChangeArrowheads="1"/>
            </p:cNvSpPr>
            <p:nvPr/>
          </p:nvSpPr>
          <p:spPr bwMode="auto">
            <a:xfrm>
              <a:off x="4085" y="2072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3" name="Rectangle 105"/>
            <p:cNvSpPr>
              <a:spLocks noChangeArrowheads="1"/>
            </p:cNvSpPr>
            <p:nvPr/>
          </p:nvSpPr>
          <p:spPr bwMode="auto">
            <a:xfrm>
              <a:off x="4462" y="2072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4" name="Rectangle 106"/>
            <p:cNvSpPr>
              <a:spLocks noChangeArrowheads="1"/>
            </p:cNvSpPr>
            <p:nvPr/>
          </p:nvSpPr>
          <p:spPr bwMode="auto">
            <a:xfrm>
              <a:off x="4838" y="2072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800" dirty="0" smtClean="0">
                  <a:solidFill>
                    <a:srgbClr val="000000"/>
                  </a:solidFill>
                  <a:latin typeface="Calibri" pitchFamily="34" charset="0"/>
                </a:rPr>
                <a:t>1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5" name="Rectangle 107"/>
            <p:cNvSpPr>
              <a:spLocks noChangeArrowheads="1"/>
            </p:cNvSpPr>
            <p:nvPr/>
          </p:nvSpPr>
          <p:spPr bwMode="auto">
            <a:xfrm>
              <a:off x="82" y="2176"/>
              <a:ext cx="14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1" i="0" u="none" strike="noStrike" cap="none" normalizeH="0" baseline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Calibri" pitchFamily="34" charset="0"/>
                  <a:cs typeface="Arial" pitchFamily="34" charset="0"/>
                </a:rPr>
                <a:t>S.C.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6" name="Rectangle 108"/>
            <p:cNvSpPr>
              <a:spLocks noChangeArrowheads="1"/>
            </p:cNvSpPr>
            <p:nvPr/>
          </p:nvSpPr>
          <p:spPr bwMode="auto">
            <a:xfrm>
              <a:off x="242" y="2162"/>
              <a:ext cx="1309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1" i="0" u="none" strike="noStrike" cap="none" normalizeH="0" baseline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Arial" pitchFamily="34" charset="0"/>
                  <a:cs typeface="Arial" pitchFamily="34" charset="0"/>
                </a:rPr>
                <a:t>Manipulation des fluides frigorigènes 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7" name="Rectangle 109"/>
            <p:cNvSpPr>
              <a:spLocks noChangeArrowheads="1"/>
            </p:cNvSpPr>
            <p:nvPr/>
          </p:nvSpPr>
          <p:spPr bwMode="auto">
            <a:xfrm>
              <a:off x="3708" y="2176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8" name="Rectangle 110"/>
            <p:cNvSpPr>
              <a:spLocks noChangeArrowheads="1"/>
            </p:cNvSpPr>
            <p:nvPr/>
          </p:nvSpPr>
          <p:spPr bwMode="auto">
            <a:xfrm>
              <a:off x="4085" y="2176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9" name="Rectangle 111"/>
            <p:cNvSpPr>
              <a:spLocks noChangeArrowheads="1"/>
            </p:cNvSpPr>
            <p:nvPr/>
          </p:nvSpPr>
          <p:spPr bwMode="auto">
            <a:xfrm>
              <a:off x="4462" y="2176"/>
              <a:ext cx="6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0" name="Rectangle 112"/>
            <p:cNvSpPr>
              <a:spLocks noChangeArrowheads="1"/>
            </p:cNvSpPr>
            <p:nvPr/>
          </p:nvSpPr>
          <p:spPr bwMode="auto">
            <a:xfrm>
              <a:off x="4830" y="2166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800" dirty="0" smtClean="0">
                  <a:solidFill>
                    <a:srgbClr val="000000"/>
                  </a:solidFill>
                  <a:latin typeface="Calibri" pitchFamily="34" charset="0"/>
                </a:rPr>
                <a:t>2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1" name="Rectangle 113"/>
            <p:cNvSpPr>
              <a:spLocks noChangeArrowheads="1"/>
            </p:cNvSpPr>
            <p:nvPr/>
          </p:nvSpPr>
          <p:spPr bwMode="auto">
            <a:xfrm>
              <a:off x="2338" y="536"/>
              <a:ext cx="1267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Grille d'analyse AMDEC  - BacPro MV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2" name="Rectangle 114"/>
            <p:cNvSpPr>
              <a:spLocks noChangeArrowheads="1"/>
            </p:cNvSpPr>
            <p:nvPr/>
          </p:nvSpPr>
          <p:spPr bwMode="auto">
            <a:xfrm>
              <a:off x="5055" y="1036"/>
              <a:ext cx="62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A analyser en priorité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3" name="Line 115"/>
            <p:cNvSpPr>
              <a:spLocks noChangeShapeType="1"/>
            </p:cNvSpPr>
            <p:nvPr/>
          </p:nvSpPr>
          <p:spPr bwMode="auto">
            <a:xfrm>
              <a:off x="3534" y="527"/>
              <a:ext cx="0" cy="5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4" name="Rectangle 116"/>
            <p:cNvSpPr>
              <a:spLocks noChangeArrowheads="1"/>
            </p:cNvSpPr>
            <p:nvPr/>
          </p:nvSpPr>
          <p:spPr bwMode="auto">
            <a:xfrm>
              <a:off x="3534" y="527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5" name="Line 117"/>
            <p:cNvSpPr>
              <a:spLocks noChangeShapeType="1"/>
            </p:cNvSpPr>
            <p:nvPr/>
          </p:nvSpPr>
          <p:spPr bwMode="auto">
            <a:xfrm>
              <a:off x="3911" y="527"/>
              <a:ext cx="0" cy="5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6" name="Rectangle 118"/>
            <p:cNvSpPr>
              <a:spLocks noChangeArrowheads="1"/>
            </p:cNvSpPr>
            <p:nvPr/>
          </p:nvSpPr>
          <p:spPr bwMode="auto">
            <a:xfrm>
              <a:off x="3911" y="527"/>
              <a:ext cx="4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7" name="Line 119"/>
            <p:cNvSpPr>
              <a:spLocks noChangeShapeType="1"/>
            </p:cNvSpPr>
            <p:nvPr/>
          </p:nvSpPr>
          <p:spPr bwMode="auto">
            <a:xfrm>
              <a:off x="4287" y="527"/>
              <a:ext cx="0" cy="5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8" name="Rectangle 120"/>
            <p:cNvSpPr>
              <a:spLocks noChangeArrowheads="1"/>
            </p:cNvSpPr>
            <p:nvPr/>
          </p:nvSpPr>
          <p:spPr bwMode="auto">
            <a:xfrm>
              <a:off x="4287" y="527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9" name="Line 121"/>
            <p:cNvSpPr>
              <a:spLocks noChangeShapeType="1"/>
            </p:cNvSpPr>
            <p:nvPr/>
          </p:nvSpPr>
          <p:spPr bwMode="auto">
            <a:xfrm>
              <a:off x="4664" y="527"/>
              <a:ext cx="0" cy="5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0" name="Rectangle 122"/>
            <p:cNvSpPr>
              <a:spLocks noChangeArrowheads="1"/>
            </p:cNvSpPr>
            <p:nvPr/>
          </p:nvSpPr>
          <p:spPr bwMode="auto">
            <a:xfrm>
              <a:off x="4664" y="527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1" name="Line 123"/>
            <p:cNvSpPr>
              <a:spLocks noChangeShapeType="1"/>
            </p:cNvSpPr>
            <p:nvPr/>
          </p:nvSpPr>
          <p:spPr bwMode="auto">
            <a:xfrm>
              <a:off x="5041" y="527"/>
              <a:ext cx="0" cy="5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2" name="Rectangle 124"/>
            <p:cNvSpPr>
              <a:spLocks noChangeArrowheads="1"/>
            </p:cNvSpPr>
            <p:nvPr/>
          </p:nvSpPr>
          <p:spPr bwMode="auto">
            <a:xfrm>
              <a:off x="5041" y="527"/>
              <a:ext cx="4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3" name="Line 125"/>
            <p:cNvSpPr>
              <a:spLocks noChangeShapeType="1"/>
            </p:cNvSpPr>
            <p:nvPr/>
          </p:nvSpPr>
          <p:spPr bwMode="auto">
            <a:xfrm>
              <a:off x="68" y="711"/>
              <a:ext cx="155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4" name="Rectangle 126"/>
            <p:cNvSpPr>
              <a:spLocks noChangeArrowheads="1"/>
            </p:cNvSpPr>
            <p:nvPr/>
          </p:nvSpPr>
          <p:spPr bwMode="auto">
            <a:xfrm>
              <a:off x="68" y="711"/>
              <a:ext cx="155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5" name="Line 127"/>
            <p:cNvSpPr>
              <a:spLocks noChangeShapeType="1"/>
            </p:cNvSpPr>
            <p:nvPr/>
          </p:nvSpPr>
          <p:spPr bwMode="auto">
            <a:xfrm>
              <a:off x="228" y="527"/>
              <a:ext cx="0" cy="179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6" name="Rectangle 128"/>
            <p:cNvSpPr>
              <a:spLocks noChangeArrowheads="1"/>
            </p:cNvSpPr>
            <p:nvPr/>
          </p:nvSpPr>
          <p:spPr bwMode="auto">
            <a:xfrm>
              <a:off x="228" y="527"/>
              <a:ext cx="5" cy="17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7" name="Line 129"/>
            <p:cNvSpPr>
              <a:spLocks noChangeShapeType="1"/>
            </p:cNvSpPr>
            <p:nvPr/>
          </p:nvSpPr>
          <p:spPr bwMode="auto">
            <a:xfrm>
              <a:off x="3534" y="631"/>
              <a:ext cx="0" cy="75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8" name="Rectangle 130"/>
            <p:cNvSpPr>
              <a:spLocks noChangeArrowheads="1"/>
            </p:cNvSpPr>
            <p:nvPr/>
          </p:nvSpPr>
          <p:spPr bwMode="auto">
            <a:xfrm>
              <a:off x="3534" y="631"/>
              <a:ext cx="5" cy="7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9" name="Line 131"/>
            <p:cNvSpPr>
              <a:spLocks noChangeShapeType="1"/>
            </p:cNvSpPr>
            <p:nvPr/>
          </p:nvSpPr>
          <p:spPr bwMode="auto">
            <a:xfrm>
              <a:off x="3911" y="631"/>
              <a:ext cx="0" cy="75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0" name="Rectangle 132"/>
            <p:cNvSpPr>
              <a:spLocks noChangeArrowheads="1"/>
            </p:cNvSpPr>
            <p:nvPr/>
          </p:nvSpPr>
          <p:spPr bwMode="auto">
            <a:xfrm>
              <a:off x="3911" y="631"/>
              <a:ext cx="4" cy="7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1" name="Line 133"/>
            <p:cNvSpPr>
              <a:spLocks noChangeShapeType="1"/>
            </p:cNvSpPr>
            <p:nvPr/>
          </p:nvSpPr>
          <p:spPr bwMode="auto">
            <a:xfrm>
              <a:off x="4287" y="631"/>
              <a:ext cx="0" cy="75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2" name="Rectangle 134"/>
            <p:cNvSpPr>
              <a:spLocks noChangeArrowheads="1"/>
            </p:cNvSpPr>
            <p:nvPr/>
          </p:nvSpPr>
          <p:spPr bwMode="auto">
            <a:xfrm>
              <a:off x="4287" y="631"/>
              <a:ext cx="5" cy="7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3" name="Line 135"/>
            <p:cNvSpPr>
              <a:spLocks noChangeShapeType="1"/>
            </p:cNvSpPr>
            <p:nvPr/>
          </p:nvSpPr>
          <p:spPr bwMode="auto">
            <a:xfrm>
              <a:off x="4664" y="631"/>
              <a:ext cx="0" cy="75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4" name="Rectangle 136"/>
            <p:cNvSpPr>
              <a:spLocks noChangeArrowheads="1"/>
            </p:cNvSpPr>
            <p:nvPr/>
          </p:nvSpPr>
          <p:spPr bwMode="auto">
            <a:xfrm>
              <a:off x="4664" y="631"/>
              <a:ext cx="5" cy="7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5" name="Line 137"/>
            <p:cNvSpPr>
              <a:spLocks noChangeShapeType="1"/>
            </p:cNvSpPr>
            <p:nvPr/>
          </p:nvSpPr>
          <p:spPr bwMode="auto">
            <a:xfrm>
              <a:off x="5041" y="631"/>
              <a:ext cx="0" cy="75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6" name="Rectangle 138"/>
            <p:cNvSpPr>
              <a:spLocks noChangeArrowheads="1"/>
            </p:cNvSpPr>
            <p:nvPr/>
          </p:nvSpPr>
          <p:spPr bwMode="auto">
            <a:xfrm>
              <a:off x="5041" y="631"/>
              <a:ext cx="4" cy="7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7" name="Rectangle 139"/>
            <p:cNvSpPr>
              <a:spLocks noChangeArrowheads="1"/>
            </p:cNvSpPr>
            <p:nvPr/>
          </p:nvSpPr>
          <p:spPr bwMode="auto">
            <a:xfrm>
              <a:off x="233" y="706"/>
              <a:ext cx="5387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8" name="Line 140"/>
            <p:cNvSpPr>
              <a:spLocks noChangeShapeType="1"/>
            </p:cNvSpPr>
            <p:nvPr/>
          </p:nvSpPr>
          <p:spPr bwMode="auto">
            <a:xfrm>
              <a:off x="5615" y="527"/>
              <a:ext cx="0" cy="179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9" name="Rectangle 141"/>
            <p:cNvSpPr>
              <a:spLocks noChangeArrowheads="1"/>
            </p:cNvSpPr>
            <p:nvPr/>
          </p:nvSpPr>
          <p:spPr bwMode="auto">
            <a:xfrm>
              <a:off x="5615" y="527"/>
              <a:ext cx="5" cy="17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0" name="Line 142"/>
            <p:cNvSpPr>
              <a:spLocks noChangeShapeType="1"/>
            </p:cNvSpPr>
            <p:nvPr/>
          </p:nvSpPr>
          <p:spPr bwMode="auto">
            <a:xfrm>
              <a:off x="68" y="800"/>
              <a:ext cx="155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1" name="Rectangle 143"/>
            <p:cNvSpPr>
              <a:spLocks noChangeArrowheads="1"/>
            </p:cNvSpPr>
            <p:nvPr/>
          </p:nvSpPr>
          <p:spPr bwMode="auto">
            <a:xfrm>
              <a:off x="68" y="800"/>
              <a:ext cx="15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2" name="Line 144"/>
            <p:cNvSpPr>
              <a:spLocks noChangeShapeType="1"/>
            </p:cNvSpPr>
            <p:nvPr/>
          </p:nvSpPr>
          <p:spPr bwMode="auto">
            <a:xfrm>
              <a:off x="3534" y="715"/>
              <a:ext cx="0" cy="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3" name="Rectangle 145"/>
            <p:cNvSpPr>
              <a:spLocks noChangeArrowheads="1"/>
            </p:cNvSpPr>
            <p:nvPr/>
          </p:nvSpPr>
          <p:spPr bwMode="auto">
            <a:xfrm>
              <a:off x="3534" y="715"/>
              <a:ext cx="5" cy="8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4" name="Line 146"/>
            <p:cNvSpPr>
              <a:spLocks noChangeShapeType="1"/>
            </p:cNvSpPr>
            <p:nvPr/>
          </p:nvSpPr>
          <p:spPr bwMode="auto">
            <a:xfrm>
              <a:off x="3911" y="715"/>
              <a:ext cx="0" cy="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5" name="Rectangle 147"/>
            <p:cNvSpPr>
              <a:spLocks noChangeArrowheads="1"/>
            </p:cNvSpPr>
            <p:nvPr/>
          </p:nvSpPr>
          <p:spPr bwMode="auto">
            <a:xfrm>
              <a:off x="3911" y="715"/>
              <a:ext cx="4" cy="8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6" name="Line 148"/>
            <p:cNvSpPr>
              <a:spLocks noChangeShapeType="1"/>
            </p:cNvSpPr>
            <p:nvPr/>
          </p:nvSpPr>
          <p:spPr bwMode="auto">
            <a:xfrm>
              <a:off x="4287" y="715"/>
              <a:ext cx="0" cy="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7" name="Rectangle 149"/>
            <p:cNvSpPr>
              <a:spLocks noChangeArrowheads="1"/>
            </p:cNvSpPr>
            <p:nvPr/>
          </p:nvSpPr>
          <p:spPr bwMode="auto">
            <a:xfrm>
              <a:off x="4287" y="715"/>
              <a:ext cx="5" cy="8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8" name="Rectangle 150"/>
            <p:cNvSpPr>
              <a:spLocks noChangeArrowheads="1"/>
            </p:cNvSpPr>
            <p:nvPr/>
          </p:nvSpPr>
          <p:spPr bwMode="auto">
            <a:xfrm>
              <a:off x="233" y="795"/>
              <a:ext cx="5387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9" name="Line 151"/>
            <p:cNvSpPr>
              <a:spLocks noChangeShapeType="1"/>
            </p:cNvSpPr>
            <p:nvPr/>
          </p:nvSpPr>
          <p:spPr bwMode="auto">
            <a:xfrm>
              <a:off x="68" y="890"/>
              <a:ext cx="155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0" name="Rectangle 152"/>
            <p:cNvSpPr>
              <a:spLocks noChangeArrowheads="1"/>
            </p:cNvSpPr>
            <p:nvPr/>
          </p:nvSpPr>
          <p:spPr bwMode="auto">
            <a:xfrm>
              <a:off x="68" y="890"/>
              <a:ext cx="155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1" name="Line 153"/>
            <p:cNvSpPr>
              <a:spLocks noChangeShapeType="1"/>
            </p:cNvSpPr>
            <p:nvPr/>
          </p:nvSpPr>
          <p:spPr bwMode="auto">
            <a:xfrm>
              <a:off x="233" y="890"/>
              <a:ext cx="44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2" name="Rectangle 154"/>
            <p:cNvSpPr>
              <a:spLocks noChangeArrowheads="1"/>
            </p:cNvSpPr>
            <p:nvPr/>
          </p:nvSpPr>
          <p:spPr bwMode="auto">
            <a:xfrm>
              <a:off x="233" y="890"/>
              <a:ext cx="442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3" name="Line 155"/>
            <p:cNvSpPr>
              <a:spLocks noChangeShapeType="1"/>
            </p:cNvSpPr>
            <p:nvPr/>
          </p:nvSpPr>
          <p:spPr bwMode="auto">
            <a:xfrm>
              <a:off x="4669" y="890"/>
              <a:ext cx="36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4" name="Rectangle 156"/>
            <p:cNvSpPr>
              <a:spLocks noChangeArrowheads="1"/>
            </p:cNvSpPr>
            <p:nvPr/>
          </p:nvSpPr>
          <p:spPr bwMode="auto">
            <a:xfrm>
              <a:off x="4669" y="890"/>
              <a:ext cx="3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5" name="Line 157"/>
            <p:cNvSpPr>
              <a:spLocks noChangeShapeType="1"/>
            </p:cNvSpPr>
            <p:nvPr/>
          </p:nvSpPr>
          <p:spPr bwMode="auto">
            <a:xfrm>
              <a:off x="68" y="979"/>
              <a:ext cx="155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6" name="Rectangle 158"/>
            <p:cNvSpPr>
              <a:spLocks noChangeArrowheads="1"/>
            </p:cNvSpPr>
            <p:nvPr/>
          </p:nvSpPr>
          <p:spPr bwMode="auto">
            <a:xfrm>
              <a:off x="68" y="979"/>
              <a:ext cx="15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7" name="Line 159"/>
            <p:cNvSpPr>
              <a:spLocks noChangeShapeType="1"/>
            </p:cNvSpPr>
            <p:nvPr/>
          </p:nvSpPr>
          <p:spPr bwMode="auto">
            <a:xfrm>
              <a:off x="233" y="979"/>
              <a:ext cx="44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8" name="Rectangle 160"/>
            <p:cNvSpPr>
              <a:spLocks noChangeArrowheads="1"/>
            </p:cNvSpPr>
            <p:nvPr/>
          </p:nvSpPr>
          <p:spPr bwMode="auto">
            <a:xfrm>
              <a:off x="233" y="979"/>
              <a:ext cx="442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9" name="Line 161"/>
            <p:cNvSpPr>
              <a:spLocks noChangeShapeType="1"/>
            </p:cNvSpPr>
            <p:nvPr/>
          </p:nvSpPr>
          <p:spPr bwMode="auto">
            <a:xfrm>
              <a:off x="4669" y="979"/>
              <a:ext cx="36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0" name="Rectangle 162"/>
            <p:cNvSpPr>
              <a:spLocks noChangeArrowheads="1"/>
            </p:cNvSpPr>
            <p:nvPr/>
          </p:nvSpPr>
          <p:spPr bwMode="auto">
            <a:xfrm>
              <a:off x="4669" y="979"/>
              <a:ext cx="36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1" name="Line 163"/>
            <p:cNvSpPr>
              <a:spLocks noChangeShapeType="1"/>
            </p:cNvSpPr>
            <p:nvPr/>
          </p:nvSpPr>
          <p:spPr bwMode="auto">
            <a:xfrm>
              <a:off x="68" y="1069"/>
              <a:ext cx="155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2" name="Rectangle 164"/>
            <p:cNvSpPr>
              <a:spLocks noChangeArrowheads="1"/>
            </p:cNvSpPr>
            <p:nvPr/>
          </p:nvSpPr>
          <p:spPr bwMode="auto">
            <a:xfrm>
              <a:off x="68" y="1069"/>
              <a:ext cx="155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3" name="Line 165"/>
            <p:cNvSpPr>
              <a:spLocks noChangeShapeType="1"/>
            </p:cNvSpPr>
            <p:nvPr/>
          </p:nvSpPr>
          <p:spPr bwMode="auto">
            <a:xfrm>
              <a:off x="233" y="1069"/>
              <a:ext cx="44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4" name="Rectangle 166"/>
            <p:cNvSpPr>
              <a:spLocks noChangeArrowheads="1"/>
            </p:cNvSpPr>
            <p:nvPr/>
          </p:nvSpPr>
          <p:spPr bwMode="auto">
            <a:xfrm>
              <a:off x="233" y="1069"/>
              <a:ext cx="442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5" name="Line 167"/>
            <p:cNvSpPr>
              <a:spLocks noChangeShapeType="1"/>
            </p:cNvSpPr>
            <p:nvPr/>
          </p:nvSpPr>
          <p:spPr bwMode="auto">
            <a:xfrm>
              <a:off x="4669" y="1069"/>
              <a:ext cx="36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6" name="Rectangle 168"/>
            <p:cNvSpPr>
              <a:spLocks noChangeArrowheads="1"/>
            </p:cNvSpPr>
            <p:nvPr/>
          </p:nvSpPr>
          <p:spPr bwMode="auto">
            <a:xfrm>
              <a:off x="4669" y="1069"/>
              <a:ext cx="3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7" name="Line 169"/>
            <p:cNvSpPr>
              <a:spLocks noChangeShapeType="1"/>
            </p:cNvSpPr>
            <p:nvPr/>
          </p:nvSpPr>
          <p:spPr bwMode="auto">
            <a:xfrm>
              <a:off x="68" y="1158"/>
              <a:ext cx="155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8" name="Rectangle 170"/>
            <p:cNvSpPr>
              <a:spLocks noChangeArrowheads="1"/>
            </p:cNvSpPr>
            <p:nvPr/>
          </p:nvSpPr>
          <p:spPr bwMode="auto">
            <a:xfrm>
              <a:off x="68" y="1158"/>
              <a:ext cx="15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9" name="Line 171"/>
            <p:cNvSpPr>
              <a:spLocks noChangeShapeType="1"/>
            </p:cNvSpPr>
            <p:nvPr/>
          </p:nvSpPr>
          <p:spPr bwMode="auto">
            <a:xfrm>
              <a:off x="233" y="1158"/>
              <a:ext cx="44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0" name="Rectangle 172"/>
            <p:cNvSpPr>
              <a:spLocks noChangeArrowheads="1"/>
            </p:cNvSpPr>
            <p:nvPr/>
          </p:nvSpPr>
          <p:spPr bwMode="auto">
            <a:xfrm>
              <a:off x="233" y="1158"/>
              <a:ext cx="442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1" name="Line 173"/>
            <p:cNvSpPr>
              <a:spLocks noChangeShapeType="1"/>
            </p:cNvSpPr>
            <p:nvPr/>
          </p:nvSpPr>
          <p:spPr bwMode="auto">
            <a:xfrm>
              <a:off x="4669" y="1158"/>
              <a:ext cx="36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2" name="Rectangle 174"/>
            <p:cNvSpPr>
              <a:spLocks noChangeArrowheads="1"/>
            </p:cNvSpPr>
            <p:nvPr/>
          </p:nvSpPr>
          <p:spPr bwMode="auto">
            <a:xfrm>
              <a:off x="4669" y="1158"/>
              <a:ext cx="36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3" name="Line 175"/>
            <p:cNvSpPr>
              <a:spLocks noChangeShapeType="1"/>
            </p:cNvSpPr>
            <p:nvPr/>
          </p:nvSpPr>
          <p:spPr bwMode="auto">
            <a:xfrm>
              <a:off x="68" y="1248"/>
              <a:ext cx="155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4" name="Rectangle 176"/>
            <p:cNvSpPr>
              <a:spLocks noChangeArrowheads="1"/>
            </p:cNvSpPr>
            <p:nvPr/>
          </p:nvSpPr>
          <p:spPr bwMode="auto">
            <a:xfrm>
              <a:off x="68" y="1248"/>
              <a:ext cx="155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5" name="Line 177"/>
            <p:cNvSpPr>
              <a:spLocks noChangeShapeType="1"/>
            </p:cNvSpPr>
            <p:nvPr/>
          </p:nvSpPr>
          <p:spPr bwMode="auto">
            <a:xfrm>
              <a:off x="233" y="1248"/>
              <a:ext cx="44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6" name="Rectangle 178"/>
            <p:cNvSpPr>
              <a:spLocks noChangeArrowheads="1"/>
            </p:cNvSpPr>
            <p:nvPr/>
          </p:nvSpPr>
          <p:spPr bwMode="auto">
            <a:xfrm>
              <a:off x="233" y="1248"/>
              <a:ext cx="442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7" name="Line 179"/>
            <p:cNvSpPr>
              <a:spLocks noChangeShapeType="1"/>
            </p:cNvSpPr>
            <p:nvPr/>
          </p:nvSpPr>
          <p:spPr bwMode="auto">
            <a:xfrm>
              <a:off x="4669" y="1248"/>
              <a:ext cx="36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8" name="Rectangle 180"/>
            <p:cNvSpPr>
              <a:spLocks noChangeArrowheads="1"/>
            </p:cNvSpPr>
            <p:nvPr/>
          </p:nvSpPr>
          <p:spPr bwMode="auto">
            <a:xfrm>
              <a:off x="4669" y="1248"/>
              <a:ext cx="3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9" name="Line 181"/>
            <p:cNvSpPr>
              <a:spLocks noChangeShapeType="1"/>
            </p:cNvSpPr>
            <p:nvPr/>
          </p:nvSpPr>
          <p:spPr bwMode="auto">
            <a:xfrm>
              <a:off x="68" y="1337"/>
              <a:ext cx="155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0" name="Rectangle 182"/>
            <p:cNvSpPr>
              <a:spLocks noChangeArrowheads="1"/>
            </p:cNvSpPr>
            <p:nvPr/>
          </p:nvSpPr>
          <p:spPr bwMode="auto">
            <a:xfrm>
              <a:off x="68" y="1337"/>
              <a:ext cx="15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1" name="Line 183"/>
            <p:cNvSpPr>
              <a:spLocks noChangeShapeType="1"/>
            </p:cNvSpPr>
            <p:nvPr/>
          </p:nvSpPr>
          <p:spPr bwMode="auto">
            <a:xfrm>
              <a:off x="233" y="1337"/>
              <a:ext cx="44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2" name="Rectangle 184"/>
            <p:cNvSpPr>
              <a:spLocks noChangeArrowheads="1"/>
            </p:cNvSpPr>
            <p:nvPr/>
          </p:nvSpPr>
          <p:spPr bwMode="auto">
            <a:xfrm>
              <a:off x="233" y="1337"/>
              <a:ext cx="442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3" name="Line 185"/>
            <p:cNvSpPr>
              <a:spLocks noChangeShapeType="1"/>
            </p:cNvSpPr>
            <p:nvPr/>
          </p:nvSpPr>
          <p:spPr bwMode="auto">
            <a:xfrm>
              <a:off x="4669" y="1337"/>
              <a:ext cx="36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4" name="Rectangle 186"/>
            <p:cNvSpPr>
              <a:spLocks noChangeArrowheads="1"/>
            </p:cNvSpPr>
            <p:nvPr/>
          </p:nvSpPr>
          <p:spPr bwMode="auto">
            <a:xfrm>
              <a:off x="4669" y="1337"/>
              <a:ext cx="36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5" name="Line 187"/>
            <p:cNvSpPr>
              <a:spLocks noChangeShapeType="1"/>
            </p:cNvSpPr>
            <p:nvPr/>
          </p:nvSpPr>
          <p:spPr bwMode="auto">
            <a:xfrm>
              <a:off x="5045" y="1337"/>
              <a:ext cx="56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6" name="Rectangle 188"/>
            <p:cNvSpPr>
              <a:spLocks noChangeArrowheads="1"/>
            </p:cNvSpPr>
            <p:nvPr/>
          </p:nvSpPr>
          <p:spPr bwMode="auto">
            <a:xfrm>
              <a:off x="5045" y="1337"/>
              <a:ext cx="56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7" name="Line 189"/>
            <p:cNvSpPr>
              <a:spLocks noChangeShapeType="1"/>
            </p:cNvSpPr>
            <p:nvPr/>
          </p:nvSpPr>
          <p:spPr bwMode="auto">
            <a:xfrm>
              <a:off x="68" y="1427"/>
              <a:ext cx="155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8" name="Rectangle 190"/>
            <p:cNvSpPr>
              <a:spLocks noChangeArrowheads="1"/>
            </p:cNvSpPr>
            <p:nvPr/>
          </p:nvSpPr>
          <p:spPr bwMode="auto">
            <a:xfrm>
              <a:off x="68" y="1427"/>
              <a:ext cx="155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9" name="Line 191"/>
            <p:cNvSpPr>
              <a:spLocks noChangeShapeType="1"/>
            </p:cNvSpPr>
            <p:nvPr/>
          </p:nvSpPr>
          <p:spPr bwMode="auto">
            <a:xfrm>
              <a:off x="233" y="1427"/>
              <a:ext cx="44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0" name="Rectangle 192"/>
            <p:cNvSpPr>
              <a:spLocks noChangeArrowheads="1"/>
            </p:cNvSpPr>
            <p:nvPr/>
          </p:nvSpPr>
          <p:spPr bwMode="auto">
            <a:xfrm>
              <a:off x="233" y="1427"/>
              <a:ext cx="442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1" name="Line 193"/>
            <p:cNvSpPr>
              <a:spLocks noChangeShapeType="1"/>
            </p:cNvSpPr>
            <p:nvPr/>
          </p:nvSpPr>
          <p:spPr bwMode="auto">
            <a:xfrm>
              <a:off x="4669" y="1427"/>
              <a:ext cx="36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2" name="Rectangle 194"/>
            <p:cNvSpPr>
              <a:spLocks noChangeArrowheads="1"/>
            </p:cNvSpPr>
            <p:nvPr/>
          </p:nvSpPr>
          <p:spPr bwMode="auto">
            <a:xfrm>
              <a:off x="4669" y="1427"/>
              <a:ext cx="3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3" name="Line 195"/>
            <p:cNvSpPr>
              <a:spLocks noChangeShapeType="1"/>
            </p:cNvSpPr>
            <p:nvPr/>
          </p:nvSpPr>
          <p:spPr bwMode="auto">
            <a:xfrm>
              <a:off x="5045" y="1427"/>
              <a:ext cx="56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4" name="Rectangle 196"/>
            <p:cNvSpPr>
              <a:spLocks noChangeArrowheads="1"/>
            </p:cNvSpPr>
            <p:nvPr/>
          </p:nvSpPr>
          <p:spPr bwMode="auto">
            <a:xfrm>
              <a:off x="5045" y="1427"/>
              <a:ext cx="5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5" name="Line 197"/>
            <p:cNvSpPr>
              <a:spLocks noChangeShapeType="1"/>
            </p:cNvSpPr>
            <p:nvPr/>
          </p:nvSpPr>
          <p:spPr bwMode="auto">
            <a:xfrm>
              <a:off x="68" y="1516"/>
              <a:ext cx="155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6" name="Rectangle 198"/>
            <p:cNvSpPr>
              <a:spLocks noChangeArrowheads="1"/>
            </p:cNvSpPr>
            <p:nvPr/>
          </p:nvSpPr>
          <p:spPr bwMode="auto">
            <a:xfrm>
              <a:off x="68" y="1516"/>
              <a:ext cx="15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7" name="Line 199"/>
            <p:cNvSpPr>
              <a:spLocks noChangeShapeType="1"/>
            </p:cNvSpPr>
            <p:nvPr/>
          </p:nvSpPr>
          <p:spPr bwMode="auto">
            <a:xfrm>
              <a:off x="233" y="1516"/>
              <a:ext cx="44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8" name="Rectangle 200"/>
            <p:cNvSpPr>
              <a:spLocks noChangeArrowheads="1"/>
            </p:cNvSpPr>
            <p:nvPr/>
          </p:nvSpPr>
          <p:spPr bwMode="auto">
            <a:xfrm>
              <a:off x="233" y="1516"/>
              <a:ext cx="442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9" name="Line 201"/>
            <p:cNvSpPr>
              <a:spLocks noChangeShapeType="1"/>
            </p:cNvSpPr>
            <p:nvPr/>
          </p:nvSpPr>
          <p:spPr bwMode="auto">
            <a:xfrm>
              <a:off x="4669" y="1516"/>
              <a:ext cx="36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0" name="Rectangle 202"/>
            <p:cNvSpPr>
              <a:spLocks noChangeArrowheads="1"/>
            </p:cNvSpPr>
            <p:nvPr/>
          </p:nvSpPr>
          <p:spPr bwMode="auto">
            <a:xfrm>
              <a:off x="4669" y="1516"/>
              <a:ext cx="36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1" name="Line 203"/>
            <p:cNvSpPr>
              <a:spLocks noChangeShapeType="1"/>
            </p:cNvSpPr>
            <p:nvPr/>
          </p:nvSpPr>
          <p:spPr bwMode="auto">
            <a:xfrm>
              <a:off x="5045" y="1516"/>
              <a:ext cx="56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2" name="Rectangle 204"/>
            <p:cNvSpPr>
              <a:spLocks noChangeArrowheads="1"/>
            </p:cNvSpPr>
            <p:nvPr/>
          </p:nvSpPr>
          <p:spPr bwMode="auto">
            <a:xfrm>
              <a:off x="5045" y="1516"/>
              <a:ext cx="56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5" name="Line 206"/>
          <p:cNvSpPr>
            <a:spLocks noChangeShapeType="1"/>
          </p:cNvSpPr>
          <p:nvPr/>
        </p:nvSpPr>
        <p:spPr bwMode="auto">
          <a:xfrm>
            <a:off x="121567" y="2515265"/>
            <a:ext cx="246063" cy="0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Rectangle 207"/>
          <p:cNvSpPr>
            <a:spLocks noChangeArrowheads="1"/>
          </p:cNvSpPr>
          <p:nvPr/>
        </p:nvSpPr>
        <p:spPr bwMode="auto">
          <a:xfrm>
            <a:off x="121567" y="2515265"/>
            <a:ext cx="246063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Line 208"/>
          <p:cNvSpPr>
            <a:spLocks noChangeShapeType="1"/>
          </p:cNvSpPr>
          <p:nvPr/>
        </p:nvSpPr>
        <p:spPr bwMode="auto">
          <a:xfrm>
            <a:off x="383505" y="2515265"/>
            <a:ext cx="70262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209"/>
          <p:cNvSpPr>
            <a:spLocks noChangeArrowheads="1"/>
          </p:cNvSpPr>
          <p:nvPr/>
        </p:nvSpPr>
        <p:spPr bwMode="auto">
          <a:xfrm>
            <a:off x="383505" y="2515265"/>
            <a:ext cx="702627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Line 210"/>
          <p:cNvSpPr>
            <a:spLocks noChangeShapeType="1"/>
          </p:cNvSpPr>
          <p:nvPr/>
        </p:nvSpPr>
        <p:spPr bwMode="auto">
          <a:xfrm>
            <a:off x="7425655" y="2515265"/>
            <a:ext cx="5826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211"/>
          <p:cNvSpPr>
            <a:spLocks noChangeArrowheads="1"/>
          </p:cNvSpPr>
          <p:nvPr/>
        </p:nvSpPr>
        <p:spPr bwMode="auto">
          <a:xfrm>
            <a:off x="7425655" y="2515265"/>
            <a:ext cx="58261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Line 212"/>
          <p:cNvSpPr>
            <a:spLocks noChangeShapeType="1"/>
          </p:cNvSpPr>
          <p:nvPr/>
        </p:nvSpPr>
        <p:spPr bwMode="auto">
          <a:xfrm>
            <a:off x="8022555" y="2515265"/>
            <a:ext cx="898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Rectangle 213"/>
          <p:cNvSpPr>
            <a:spLocks noChangeArrowheads="1"/>
          </p:cNvSpPr>
          <p:nvPr/>
        </p:nvSpPr>
        <p:spPr bwMode="auto">
          <a:xfrm>
            <a:off x="8022555" y="2515265"/>
            <a:ext cx="89852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" name="Line 214"/>
          <p:cNvSpPr>
            <a:spLocks noChangeShapeType="1"/>
          </p:cNvSpPr>
          <p:nvPr/>
        </p:nvSpPr>
        <p:spPr bwMode="auto">
          <a:xfrm>
            <a:off x="121567" y="2656552"/>
            <a:ext cx="246063" cy="0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" name="Rectangle 215"/>
          <p:cNvSpPr>
            <a:spLocks noChangeArrowheads="1"/>
          </p:cNvSpPr>
          <p:nvPr/>
        </p:nvSpPr>
        <p:spPr bwMode="auto">
          <a:xfrm>
            <a:off x="121567" y="2656552"/>
            <a:ext cx="246063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Line 216"/>
          <p:cNvSpPr>
            <a:spLocks noChangeShapeType="1"/>
          </p:cNvSpPr>
          <p:nvPr/>
        </p:nvSpPr>
        <p:spPr bwMode="auto">
          <a:xfrm>
            <a:off x="383505" y="2656552"/>
            <a:ext cx="70262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" name="Rectangle 217"/>
          <p:cNvSpPr>
            <a:spLocks noChangeArrowheads="1"/>
          </p:cNvSpPr>
          <p:nvPr/>
        </p:nvSpPr>
        <p:spPr bwMode="auto">
          <a:xfrm>
            <a:off x="383505" y="2656552"/>
            <a:ext cx="702627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Line 218"/>
          <p:cNvSpPr>
            <a:spLocks noChangeShapeType="1"/>
          </p:cNvSpPr>
          <p:nvPr/>
        </p:nvSpPr>
        <p:spPr bwMode="auto">
          <a:xfrm>
            <a:off x="7425655" y="2656552"/>
            <a:ext cx="5826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" name="Rectangle 219"/>
          <p:cNvSpPr>
            <a:spLocks noChangeArrowheads="1"/>
          </p:cNvSpPr>
          <p:nvPr/>
        </p:nvSpPr>
        <p:spPr bwMode="auto">
          <a:xfrm>
            <a:off x="7425655" y="2656552"/>
            <a:ext cx="582613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" name="Line 220"/>
          <p:cNvSpPr>
            <a:spLocks noChangeShapeType="1"/>
          </p:cNvSpPr>
          <p:nvPr/>
        </p:nvSpPr>
        <p:spPr bwMode="auto">
          <a:xfrm>
            <a:off x="8022555" y="2656552"/>
            <a:ext cx="898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" name="Rectangle 221"/>
          <p:cNvSpPr>
            <a:spLocks noChangeArrowheads="1"/>
          </p:cNvSpPr>
          <p:nvPr/>
        </p:nvSpPr>
        <p:spPr bwMode="auto">
          <a:xfrm>
            <a:off x="8022555" y="2656552"/>
            <a:ext cx="89852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1" name="Line 222"/>
          <p:cNvSpPr>
            <a:spLocks noChangeShapeType="1"/>
          </p:cNvSpPr>
          <p:nvPr/>
        </p:nvSpPr>
        <p:spPr bwMode="auto">
          <a:xfrm>
            <a:off x="121567" y="2799427"/>
            <a:ext cx="246063" cy="0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4" name="Rectangle 223"/>
          <p:cNvSpPr>
            <a:spLocks noChangeArrowheads="1"/>
          </p:cNvSpPr>
          <p:nvPr/>
        </p:nvSpPr>
        <p:spPr bwMode="auto">
          <a:xfrm>
            <a:off x="121567" y="2799427"/>
            <a:ext cx="246063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5" name="Line 224"/>
          <p:cNvSpPr>
            <a:spLocks noChangeShapeType="1"/>
          </p:cNvSpPr>
          <p:nvPr/>
        </p:nvSpPr>
        <p:spPr bwMode="auto">
          <a:xfrm>
            <a:off x="383505" y="2799427"/>
            <a:ext cx="70262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7" name="Rectangle 225"/>
          <p:cNvSpPr>
            <a:spLocks noChangeArrowheads="1"/>
          </p:cNvSpPr>
          <p:nvPr/>
        </p:nvSpPr>
        <p:spPr bwMode="auto">
          <a:xfrm>
            <a:off x="383505" y="2799427"/>
            <a:ext cx="702627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" name="Line 226"/>
          <p:cNvSpPr>
            <a:spLocks noChangeShapeType="1"/>
          </p:cNvSpPr>
          <p:nvPr/>
        </p:nvSpPr>
        <p:spPr bwMode="auto">
          <a:xfrm>
            <a:off x="7425655" y="2799427"/>
            <a:ext cx="5826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9" name="Rectangle 227"/>
          <p:cNvSpPr>
            <a:spLocks noChangeArrowheads="1"/>
          </p:cNvSpPr>
          <p:nvPr/>
        </p:nvSpPr>
        <p:spPr bwMode="auto">
          <a:xfrm>
            <a:off x="7425655" y="2799427"/>
            <a:ext cx="58261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0" name="Line 228"/>
          <p:cNvSpPr>
            <a:spLocks noChangeShapeType="1"/>
          </p:cNvSpPr>
          <p:nvPr/>
        </p:nvSpPr>
        <p:spPr bwMode="auto">
          <a:xfrm>
            <a:off x="8022555" y="2799427"/>
            <a:ext cx="898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1" name="Rectangle 229"/>
          <p:cNvSpPr>
            <a:spLocks noChangeArrowheads="1"/>
          </p:cNvSpPr>
          <p:nvPr/>
        </p:nvSpPr>
        <p:spPr bwMode="auto">
          <a:xfrm>
            <a:off x="8022555" y="2799427"/>
            <a:ext cx="89852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2" name="Line 230"/>
          <p:cNvSpPr>
            <a:spLocks noChangeShapeType="1"/>
          </p:cNvSpPr>
          <p:nvPr/>
        </p:nvSpPr>
        <p:spPr bwMode="auto">
          <a:xfrm>
            <a:off x="121567" y="2940715"/>
            <a:ext cx="246063" cy="0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231"/>
          <p:cNvSpPr>
            <a:spLocks noChangeArrowheads="1"/>
          </p:cNvSpPr>
          <p:nvPr/>
        </p:nvSpPr>
        <p:spPr bwMode="auto">
          <a:xfrm>
            <a:off x="121567" y="2940715"/>
            <a:ext cx="246063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4" name="Line 232"/>
          <p:cNvSpPr>
            <a:spLocks noChangeShapeType="1"/>
          </p:cNvSpPr>
          <p:nvPr/>
        </p:nvSpPr>
        <p:spPr bwMode="auto">
          <a:xfrm>
            <a:off x="383505" y="2940715"/>
            <a:ext cx="70262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5" name="Rectangle 233"/>
          <p:cNvSpPr>
            <a:spLocks noChangeArrowheads="1"/>
          </p:cNvSpPr>
          <p:nvPr/>
        </p:nvSpPr>
        <p:spPr bwMode="auto">
          <a:xfrm>
            <a:off x="383505" y="2940715"/>
            <a:ext cx="702627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6" name="Line 234"/>
          <p:cNvSpPr>
            <a:spLocks noChangeShapeType="1"/>
          </p:cNvSpPr>
          <p:nvPr/>
        </p:nvSpPr>
        <p:spPr bwMode="auto">
          <a:xfrm>
            <a:off x="7425655" y="2940715"/>
            <a:ext cx="5826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7" name="Rectangle 235"/>
          <p:cNvSpPr>
            <a:spLocks noChangeArrowheads="1"/>
          </p:cNvSpPr>
          <p:nvPr/>
        </p:nvSpPr>
        <p:spPr bwMode="auto">
          <a:xfrm>
            <a:off x="7425655" y="2940715"/>
            <a:ext cx="582613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8" name="Line 236"/>
          <p:cNvSpPr>
            <a:spLocks noChangeShapeType="1"/>
          </p:cNvSpPr>
          <p:nvPr/>
        </p:nvSpPr>
        <p:spPr bwMode="auto">
          <a:xfrm>
            <a:off x="8022555" y="2940715"/>
            <a:ext cx="898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9" name="Rectangle 237"/>
          <p:cNvSpPr>
            <a:spLocks noChangeArrowheads="1"/>
          </p:cNvSpPr>
          <p:nvPr/>
        </p:nvSpPr>
        <p:spPr bwMode="auto">
          <a:xfrm>
            <a:off x="8022555" y="2940715"/>
            <a:ext cx="89852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0" name="Line 238"/>
          <p:cNvSpPr>
            <a:spLocks noChangeShapeType="1"/>
          </p:cNvSpPr>
          <p:nvPr/>
        </p:nvSpPr>
        <p:spPr bwMode="auto">
          <a:xfrm>
            <a:off x="121567" y="3083590"/>
            <a:ext cx="246063" cy="0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1" name="Rectangle 239"/>
          <p:cNvSpPr>
            <a:spLocks noChangeArrowheads="1"/>
          </p:cNvSpPr>
          <p:nvPr/>
        </p:nvSpPr>
        <p:spPr bwMode="auto">
          <a:xfrm>
            <a:off x="121567" y="3083590"/>
            <a:ext cx="246063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2" name="Line 240"/>
          <p:cNvSpPr>
            <a:spLocks noChangeShapeType="1"/>
          </p:cNvSpPr>
          <p:nvPr/>
        </p:nvSpPr>
        <p:spPr bwMode="auto">
          <a:xfrm>
            <a:off x="383505" y="3083590"/>
            <a:ext cx="70262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3" name="Rectangle 241"/>
          <p:cNvSpPr>
            <a:spLocks noChangeArrowheads="1"/>
          </p:cNvSpPr>
          <p:nvPr/>
        </p:nvSpPr>
        <p:spPr bwMode="auto">
          <a:xfrm>
            <a:off x="383505" y="3083590"/>
            <a:ext cx="702627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4" name="Line 242"/>
          <p:cNvSpPr>
            <a:spLocks noChangeShapeType="1"/>
          </p:cNvSpPr>
          <p:nvPr/>
        </p:nvSpPr>
        <p:spPr bwMode="auto">
          <a:xfrm>
            <a:off x="7425655" y="3083590"/>
            <a:ext cx="5826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5" name="Rectangle 243"/>
          <p:cNvSpPr>
            <a:spLocks noChangeArrowheads="1"/>
          </p:cNvSpPr>
          <p:nvPr/>
        </p:nvSpPr>
        <p:spPr bwMode="auto">
          <a:xfrm>
            <a:off x="7425655" y="3083590"/>
            <a:ext cx="58261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6" name="Line 244"/>
          <p:cNvSpPr>
            <a:spLocks noChangeShapeType="1"/>
          </p:cNvSpPr>
          <p:nvPr/>
        </p:nvSpPr>
        <p:spPr bwMode="auto">
          <a:xfrm>
            <a:off x="8022555" y="3083590"/>
            <a:ext cx="898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7" name="Rectangle 245"/>
          <p:cNvSpPr>
            <a:spLocks noChangeArrowheads="1"/>
          </p:cNvSpPr>
          <p:nvPr/>
        </p:nvSpPr>
        <p:spPr bwMode="auto">
          <a:xfrm>
            <a:off x="8022555" y="3083590"/>
            <a:ext cx="89852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8" name="Line 246"/>
          <p:cNvSpPr>
            <a:spLocks noChangeShapeType="1"/>
          </p:cNvSpPr>
          <p:nvPr/>
        </p:nvSpPr>
        <p:spPr bwMode="auto">
          <a:xfrm>
            <a:off x="121567" y="802352"/>
            <a:ext cx="0" cy="2430463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9" name="Rectangle 247"/>
          <p:cNvSpPr>
            <a:spLocks noChangeArrowheads="1"/>
          </p:cNvSpPr>
          <p:nvPr/>
        </p:nvSpPr>
        <p:spPr bwMode="auto">
          <a:xfrm>
            <a:off x="121567" y="802352"/>
            <a:ext cx="7938" cy="2430463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0" name="Line 248"/>
          <p:cNvSpPr>
            <a:spLocks noChangeShapeType="1"/>
          </p:cNvSpPr>
          <p:nvPr/>
        </p:nvSpPr>
        <p:spPr bwMode="auto">
          <a:xfrm>
            <a:off x="129505" y="3232815"/>
            <a:ext cx="2381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1" name="Rectangle 249"/>
          <p:cNvSpPr>
            <a:spLocks noChangeArrowheads="1"/>
          </p:cNvSpPr>
          <p:nvPr/>
        </p:nvSpPr>
        <p:spPr bwMode="auto">
          <a:xfrm>
            <a:off x="129505" y="3232815"/>
            <a:ext cx="23812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2" name="Rectangle 250"/>
          <p:cNvSpPr>
            <a:spLocks noChangeArrowheads="1"/>
          </p:cNvSpPr>
          <p:nvPr/>
        </p:nvSpPr>
        <p:spPr bwMode="auto">
          <a:xfrm>
            <a:off x="367630" y="1086515"/>
            <a:ext cx="15875" cy="21542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3" name="Line 251"/>
          <p:cNvSpPr>
            <a:spLocks noChangeShapeType="1"/>
          </p:cNvSpPr>
          <p:nvPr/>
        </p:nvSpPr>
        <p:spPr bwMode="auto">
          <a:xfrm>
            <a:off x="383505" y="3232815"/>
            <a:ext cx="524033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4" name="Rectangle 252"/>
          <p:cNvSpPr>
            <a:spLocks noChangeArrowheads="1"/>
          </p:cNvSpPr>
          <p:nvPr/>
        </p:nvSpPr>
        <p:spPr bwMode="auto">
          <a:xfrm>
            <a:off x="383505" y="3232815"/>
            <a:ext cx="5240338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5" name="Line 253"/>
          <p:cNvSpPr>
            <a:spLocks noChangeShapeType="1"/>
          </p:cNvSpPr>
          <p:nvPr/>
        </p:nvSpPr>
        <p:spPr bwMode="auto">
          <a:xfrm>
            <a:off x="5623842" y="1243677"/>
            <a:ext cx="0" cy="19812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6" name="Rectangle 254"/>
          <p:cNvSpPr>
            <a:spLocks noChangeArrowheads="1"/>
          </p:cNvSpPr>
          <p:nvPr/>
        </p:nvSpPr>
        <p:spPr bwMode="auto">
          <a:xfrm>
            <a:off x="5623842" y="1243677"/>
            <a:ext cx="7938" cy="19812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7" name="Line 255"/>
          <p:cNvSpPr>
            <a:spLocks noChangeShapeType="1"/>
          </p:cNvSpPr>
          <p:nvPr/>
        </p:nvSpPr>
        <p:spPr bwMode="auto">
          <a:xfrm>
            <a:off x="6222330" y="1243677"/>
            <a:ext cx="0" cy="19812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8" name="Rectangle 256"/>
          <p:cNvSpPr>
            <a:spLocks noChangeArrowheads="1"/>
          </p:cNvSpPr>
          <p:nvPr/>
        </p:nvSpPr>
        <p:spPr bwMode="auto">
          <a:xfrm>
            <a:off x="6222330" y="1243677"/>
            <a:ext cx="6350" cy="19812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9" name="Line 257"/>
          <p:cNvSpPr>
            <a:spLocks noChangeShapeType="1"/>
          </p:cNvSpPr>
          <p:nvPr/>
        </p:nvSpPr>
        <p:spPr bwMode="auto">
          <a:xfrm>
            <a:off x="6819230" y="1243677"/>
            <a:ext cx="0" cy="19812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0" name="Rectangle 258"/>
          <p:cNvSpPr>
            <a:spLocks noChangeArrowheads="1"/>
          </p:cNvSpPr>
          <p:nvPr/>
        </p:nvSpPr>
        <p:spPr bwMode="auto">
          <a:xfrm>
            <a:off x="6819230" y="1243677"/>
            <a:ext cx="7938" cy="19812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1" name="Rectangle 259"/>
          <p:cNvSpPr>
            <a:spLocks noChangeArrowheads="1"/>
          </p:cNvSpPr>
          <p:nvPr/>
        </p:nvSpPr>
        <p:spPr bwMode="auto">
          <a:xfrm>
            <a:off x="7409780" y="1100802"/>
            <a:ext cx="15875" cy="2139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2" name="Rectangle 260"/>
          <p:cNvSpPr>
            <a:spLocks noChangeArrowheads="1"/>
          </p:cNvSpPr>
          <p:nvPr/>
        </p:nvSpPr>
        <p:spPr bwMode="auto">
          <a:xfrm>
            <a:off x="8008267" y="1100802"/>
            <a:ext cx="14288" cy="2139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3" name="Rectangle 261"/>
          <p:cNvSpPr>
            <a:spLocks noChangeArrowheads="1"/>
          </p:cNvSpPr>
          <p:nvPr/>
        </p:nvSpPr>
        <p:spPr bwMode="auto">
          <a:xfrm>
            <a:off x="5623842" y="3224877"/>
            <a:ext cx="3311525" cy="158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4" name="Rectangle 262"/>
          <p:cNvSpPr>
            <a:spLocks noChangeArrowheads="1"/>
          </p:cNvSpPr>
          <p:nvPr/>
        </p:nvSpPr>
        <p:spPr bwMode="auto">
          <a:xfrm>
            <a:off x="8921080" y="1100802"/>
            <a:ext cx="14288" cy="2139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5" name="Line 263"/>
          <p:cNvSpPr>
            <a:spLocks noChangeShapeType="1"/>
          </p:cNvSpPr>
          <p:nvPr/>
        </p:nvSpPr>
        <p:spPr bwMode="auto">
          <a:xfrm>
            <a:off x="129505" y="3382040"/>
            <a:ext cx="5494338" cy="0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6" name="Rectangle 264"/>
          <p:cNvSpPr>
            <a:spLocks noChangeArrowheads="1"/>
          </p:cNvSpPr>
          <p:nvPr/>
        </p:nvSpPr>
        <p:spPr bwMode="auto">
          <a:xfrm>
            <a:off x="129505" y="3382040"/>
            <a:ext cx="5494338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7" name="Line 265"/>
          <p:cNvSpPr>
            <a:spLocks noChangeShapeType="1"/>
          </p:cNvSpPr>
          <p:nvPr/>
        </p:nvSpPr>
        <p:spPr bwMode="auto">
          <a:xfrm>
            <a:off x="5631780" y="3382040"/>
            <a:ext cx="1785938" cy="0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8" name="Rectangle 266"/>
          <p:cNvSpPr>
            <a:spLocks noChangeArrowheads="1"/>
          </p:cNvSpPr>
          <p:nvPr/>
        </p:nvSpPr>
        <p:spPr bwMode="auto">
          <a:xfrm>
            <a:off x="5631780" y="3382040"/>
            <a:ext cx="1785938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9" name="Line 267"/>
          <p:cNvSpPr>
            <a:spLocks noChangeShapeType="1"/>
          </p:cNvSpPr>
          <p:nvPr/>
        </p:nvSpPr>
        <p:spPr bwMode="auto">
          <a:xfrm>
            <a:off x="121567" y="3232815"/>
            <a:ext cx="0" cy="3063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0" name="Rectangle 268"/>
          <p:cNvSpPr>
            <a:spLocks noChangeArrowheads="1"/>
          </p:cNvSpPr>
          <p:nvPr/>
        </p:nvSpPr>
        <p:spPr bwMode="auto">
          <a:xfrm>
            <a:off x="121567" y="3232815"/>
            <a:ext cx="7938" cy="3063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1" name="Line 269"/>
          <p:cNvSpPr>
            <a:spLocks noChangeShapeType="1"/>
          </p:cNvSpPr>
          <p:nvPr/>
        </p:nvSpPr>
        <p:spPr bwMode="auto">
          <a:xfrm>
            <a:off x="375567" y="3240752"/>
            <a:ext cx="0" cy="290513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2" name="Rectangle 270"/>
          <p:cNvSpPr>
            <a:spLocks noChangeArrowheads="1"/>
          </p:cNvSpPr>
          <p:nvPr/>
        </p:nvSpPr>
        <p:spPr bwMode="auto">
          <a:xfrm>
            <a:off x="375567" y="3240752"/>
            <a:ext cx="7938" cy="290513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3" name="Line 271"/>
          <p:cNvSpPr>
            <a:spLocks noChangeShapeType="1"/>
          </p:cNvSpPr>
          <p:nvPr/>
        </p:nvSpPr>
        <p:spPr bwMode="auto">
          <a:xfrm>
            <a:off x="129505" y="3531265"/>
            <a:ext cx="5516562" cy="4005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4" name="Rectangle 272"/>
          <p:cNvSpPr>
            <a:spLocks noChangeArrowheads="1"/>
          </p:cNvSpPr>
          <p:nvPr/>
        </p:nvSpPr>
        <p:spPr bwMode="auto">
          <a:xfrm>
            <a:off x="129505" y="3531265"/>
            <a:ext cx="550227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5" name="Line 273"/>
          <p:cNvSpPr>
            <a:spLocks noChangeShapeType="1"/>
          </p:cNvSpPr>
          <p:nvPr/>
        </p:nvSpPr>
        <p:spPr bwMode="auto">
          <a:xfrm>
            <a:off x="5623842" y="3240752"/>
            <a:ext cx="0" cy="2984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6" name="Rectangle 274"/>
          <p:cNvSpPr>
            <a:spLocks noChangeArrowheads="1"/>
          </p:cNvSpPr>
          <p:nvPr/>
        </p:nvSpPr>
        <p:spPr bwMode="auto">
          <a:xfrm>
            <a:off x="5623842" y="3240752"/>
            <a:ext cx="7938" cy="2984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7" name="Line 275"/>
          <p:cNvSpPr>
            <a:spLocks noChangeShapeType="1"/>
          </p:cNvSpPr>
          <p:nvPr/>
        </p:nvSpPr>
        <p:spPr bwMode="auto">
          <a:xfrm>
            <a:off x="121567" y="3539202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8" name="Rectangle 276"/>
          <p:cNvSpPr>
            <a:spLocks noChangeArrowheads="1"/>
          </p:cNvSpPr>
          <p:nvPr/>
        </p:nvSpPr>
        <p:spPr bwMode="auto">
          <a:xfrm>
            <a:off x="121567" y="3539202"/>
            <a:ext cx="7938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9" name="Line 277"/>
          <p:cNvSpPr>
            <a:spLocks noChangeShapeType="1"/>
          </p:cNvSpPr>
          <p:nvPr/>
        </p:nvSpPr>
        <p:spPr bwMode="auto">
          <a:xfrm>
            <a:off x="375567" y="3539202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0" name="Rectangle 278"/>
          <p:cNvSpPr>
            <a:spLocks noChangeArrowheads="1"/>
          </p:cNvSpPr>
          <p:nvPr/>
        </p:nvSpPr>
        <p:spPr bwMode="auto">
          <a:xfrm>
            <a:off x="375567" y="3539202"/>
            <a:ext cx="7938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1" name="Line 279"/>
          <p:cNvSpPr>
            <a:spLocks noChangeShapeType="1"/>
          </p:cNvSpPr>
          <p:nvPr/>
        </p:nvSpPr>
        <p:spPr bwMode="auto">
          <a:xfrm>
            <a:off x="5623842" y="3539202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2" name="Rectangle 280"/>
          <p:cNvSpPr>
            <a:spLocks noChangeArrowheads="1"/>
          </p:cNvSpPr>
          <p:nvPr/>
        </p:nvSpPr>
        <p:spPr bwMode="auto">
          <a:xfrm>
            <a:off x="5623842" y="3539202"/>
            <a:ext cx="7938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3" name="Line 281"/>
          <p:cNvSpPr>
            <a:spLocks noChangeShapeType="1"/>
          </p:cNvSpPr>
          <p:nvPr/>
        </p:nvSpPr>
        <p:spPr bwMode="auto">
          <a:xfrm>
            <a:off x="6222330" y="3240752"/>
            <a:ext cx="1588" cy="298450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4" name="Rectangle 282"/>
          <p:cNvSpPr>
            <a:spLocks noChangeArrowheads="1"/>
          </p:cNvSpPr>
          <p:nvPr/>
        </p:nvSpPr>
        <p:spPr bwMode="auto">
          <a:xfrm>
            <a:off x="6222330" y="3240752"/>
            <a:ext cx="6350" cy="30638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5" name="Line 283"/>
          <p:cNvSpPr>
            <a:spLocks noChangeShapeType="1"/>
          </p:cNvSpPr>
          <p:nvPr/>
        </p:nvSpPr>
        <p:spPr bwMode="auto">
          <a:xfrm>
            <a:off x="6819230" y="3240752"/>
            <a:ext cx="1588" cy="298450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6" name="Rectangle 284"/>
          <p:cNvSpPr>
            <a:spLocks noChangeArrowheads="1"/>
          </p:cNvSpPr>
          <p:nvPr/>
        </p:nvSpPr>
        <p:spPr bwMode="auto">
          <a:xfrm>
            <a:off x="6819230" y="3240752"/>
            <a:ext cx="7938" cy="30638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7" name="Line 285"/>
          <p:cNvSpPr>
            <a:spLocks noChangeShapeType="1"/>
          </p:cNvSpPr>
          <p:nvPr/>
        </p:nvSpPr>
        <p:spPr bwMode="auto">
          <a:xfrm>
            <a:off x="7417717" y="3389977"/>
            <a:ext cx="1588" cy="149225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8" name="Rectangle 286"/>
          <p:cNvSpPr>
            <a:spLocks noChangeArrowheads="1"/>
          </p:cNvSpPr>
          <p:nvPr/>
        </p:nvSpPr>
        <p:spPr bwMode="auto">
          <a:xfrm>
            <a:off x="7417717" y="3389977"/>
            <a:ext cx="7938" cy="157163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9" name="Line 287"/>
          <p:cNvSpPr>
            <a:spLocks noChangeShapeType="1"/>
          </p:cNvSpPr>
          <p:nvPr/>
        </p:nvSpPr>
        <p:spPr bwMode="auto">
          <a:xfrm>
            <a:off x="8016205" y="3389977"/>
            <a:ext cx="1588" cy="149225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0" name="Rectangle 288"/>
          <p:cNvSpPr>
            <a:spLocks noChangeArrowheads="1"/>
          </p:cNvSpPr>
          <p:nvPr/>
        </p:nvSpPr>
        <p:spPr bwMode="auto">
          <a:xfrm>
            <a:off x="8016205" y="3389977"/>
            <a:ext cx="6350" cy="157163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1" name="Line 289"/>
          <p:cNvSpPr>
            <a:spLocks noChangeShapeType="1"/>
          </p:cNvSpPr>
          <p:nvPr/>
        </p:nvSpPr>
        <p:spPr bwMode="auto">
          <a:xfrm>
            <a:off x="8927430" y="3240752"/>
            <a:ext cx="1588" cy="298450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2" name="Rectangle 290"/>
          <p:cNvSpPr>
            <a:spLocks noChangeArrowheads="1"/>
          </p:cNvSpPr>
          <p:nvPr/>
        </p:nvSpPr>
        <p:spPr bwMode="auto">
          <a:xfrm>
            <a:off x="8927430" y="3240752"/>
            <a:ext cx="7938" cy="30638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3" name="Line 291"/>
          <p:cNvSpPr>
            <a:spLocks noChangeShapeType="1"/>
          </p:cNvSpPr>
          <p:nvPr/>
        </p:nvSpPr>
        <p:spPr bwMode="auto">
          <a:xfrm>
            <a:off x="121567" y="802352"/>
            <a:ext cx="8813800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4" name="Rectangle 292"/>
          <p:cNvSpPr>
            <a:spLocks noChangeArrowheads="1"/>
          </p:cNvSpPr>
          <p:nvPr/>
        </p:nvSpPr>
        <p:spPr bwMode="auto">
          <a:xfrm>
            <a:off x="121567" y="802352"/>
            <a:ext cx="8821738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5" name="Line 293"/>
          <p:cNvSpPr>
            <a:spLocks noChangeShapeType="1"/>
          </p:cNvSpPr>
          <p:nvPr/>
        </p:nvSpPr>
        <p:spPr bwMode="auto">
          <a:xfrm>
            <a:off x="121567" y="959515"/>
            <a:ext cx="8813800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6" name="Rectangle 294"/>
          <p:cNvSpPr>
            <a:spLocks noChangeArrowheads="1"/>
          </p:cNvSpPr>
          <p:nvPr/>
        </p:nvSpPr>
        <p:spPr bwMode="auto">
          <a:xfrm>
            <a:off x="121567" y="959515"/>
            <a:ext cx="8821738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7" name="Line 295"/>
          <p:cNvSpPr>
            <a:spLocks noChangeShapeType="1"/>
          </p:cNvSpPr>
          <p:nvPr/>
        </p:nvSpPr>
        <p:spPr bwMode="auto">
          <a:xfrm>
            <a:off x="8935367" y="1094452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8" name="Rectangle 296"/>
          <p:cNvSpPr>
            <a:spLocks noChangeArrowheads="1"/>
          </p:cNvSpPr>
          <p:nvPr/>
        </p:nvSpPr>
        <p:spPr bwMode="auto">
          <a:xfrm>
            <a:off x="8935367" y="1094452"/>
            <a:ext cx="7938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9" name="Line 297"/>
          <p:cNvSpPr>
            <a:spLocks noChangeShapeType="1"/>
          </p:cNvSpPr>
          <p:nvPr/>
        </p:nvSpPr>
        <p:spPr bwMode="auto">
          <a:xfrm>
            <a:off x="8935367" y="1235740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0" name="Rectangle 298"/>
          <p:cNvSpPr>
            <a:spLocks noChangeArrowheads="1"/>
          </p:cNvSpPr>
          <p:nvPr/>
        </p:nvSpPr>
        <p:spPr bwMode="auto">
          <a:xfrm>
            <a:off x="8935367" y="1235740"/>
            <a:ext cx="7938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1" name="Line 299"/>
          <p:cNvSpPr>
            <a:spLocks noChangeShapeType="1"/>
          </p:cNvSpPr>
          <p:nvPr/>
        </p:nvSpPr>
        <p:spPr bwMode="auto">
          <a:xfrm>
            <a:off x="8935367" y="1378615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2" name="Rectangle 300"/>
          <p:cNvSpPr>
            <a:spLocks noChangeArrowheads="1"/>
          </p:cNvSpPr>
          <p:nvPr/>
        </p:nvSpPr>
        <p:spPr bwMode="auto">
          <a:xfrm>
            <a:off x="8935367" y="1378615"/>
            <a:ext cx="7938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3" name="Line 301"/>
          <p:cNvSpPr>
            <a:spLocks noChangeShapeType="1"/>
          </p:cNvSpPr>
          <p:nvPr/>
        </p:nvSpPr>
        <p:spPr bwMode="auto">
          <a:xfrm>
            <a:off x="8935367" y="1519902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4" name="Rectangle 302"/>
          <p:cNvSpPr>
            <a:spLocks noChangeArrowheads="1"/>
          </p:cNvSpPr>
          <p:nvPr/>
        </p:nvSpPr>
        <p:spPr bwMode="auto">
          <a:xfrm>
            <a:off x="8935367" y="1519902"/>
            <a:ext cx="7938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5" name="Line 303"/>
          <p:cNvSpPr>
            <a:spLocks noChangeShapeType="1"/>
          </p:cNvSpPr>
          <p:nvPr/>
        </p:nvSpPr>
        <p:spPr bwMode="auto">
          <a:xfrm>
            <a:off x="8935367" y="1662777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" name="Rectangle 304"/>
          <p:cNvSpPr>
            <a:spLocks noChangeArrowheads="1"/>
          </p:cNvSpPr>
          <p:nvPr/>
        </p:nvSpPr>
        <p:spPr bwMode="auto">
          <a:xfrm>
            <a:off x="8935367" y="1662777"/>
            <a:ext cx="7938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7" name="Line 305"/>
          <p:cNvSpPr>
            <a:spLocks noChangeShapeType="1"/>
          </p:cNvSpPr>
          <p:nvPr/>
        </p:nvSpPr>
        <p:spPr bwMode="auto">
          <a:xfrm>
            <a:off x="8935367" y="1804065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8" name="Rectangle 306"/>
          <p:cNvSpPr>
            <a:spLocks noChangeArrowheads="1"/>
          </p:cNvSpPr>
          <p:nvPr/>
        </p:nvSpPr>
        <p:spPr bwMode="auto">
          <a:xfrm>
            <a:off x="8935367" y="1804065"/>
            <a:ext cx="7938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9" name="Line 307"/>
          <p:cNvSpPr>
            <a:spLocks noChangeShapeType="1"/>
          </p:cNvSpPr>
          <p:nvPr/>
        </p:nvSpPr>
        <p:spPr bwMode="auto">
          <a:xfrm>
            <a:off x="8935367" y="1946940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0" name="Rectangle 308"/>
          <p:cNvSpPr>
            <a:spLocks noChangeArrowheads="1"/>
          </p:cNvSpPr>
          <p:nvPr/>
        </p:nvSpPr>
        <p:spPr bwMode="auto">
          <a:xfrm>
            <a:off x="8935367" y="1946940"/>
            <a:ext cx="7938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1" name="Line 309"/>
          <p:cNvSpPr>
            <a:spLocks noChangeShapeType="1"/>
          </p:cNvSpPr>
          <p:nvPr/>
        </p:nvSpPr>
        <p:spPr bwMode="auto">
          <a:xfrm>
            <a:off x="8935367" y="2088227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2" name="Rectangle 310"/>
          <p:cNvSpPr>
            <a:spLocks noChangeArrowheads="1"/>
          </p:cNvSpPr>
          <p:nvPr/>
        </p:nvSpPr>
        <p:spPr bwMode="auto">
          <a:xfrm>
            <a:off x="8935367" y="2088227"/>
            <a:ext cx="7938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3" name="Line 311"/>
          <p:cNvSpPr>
            <a:spLocks noChangeShapeType="1"/>
          </p:cNvSpPr>
          <p:nvPr/>
        </p:nvSpPr>
        <p:spPr bwMode="auto">
          <a:xfrm>
            <a:off x="8935367" y="2231102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4" name="Rectangle 312"/>
          <p:cNvSpPr>
            <a:spLocks noChangeArrowheads="1"/>
          </p:cNvSpPr>
          <p:nvPr/>
        </p:nvSpPr>
        <p:spPr bwMode="auto">
          <a:xfrm>
            <a:off x="8935367" y="2231102"/>
            <a:ext cx="7938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5" name="Line 313"/>
          <p:cNvSpPr>
            <a:spLocks noChangeShapeType="1"/>
          </p:cNvSpPr>
          <p:nvPr/>
        </p:nvSpPr>
        <p:spPr bwMode="auto">
          <a:xfrm>
            <a:off x="8935367" y="2372390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6" name="Rectangle 314"/>
          <p:cNvSpPr>
            <a:spLocks noChangeArrowheads="1"/>
          </p:cNvSpPr>
          <p:nvPr/>
        </p:nvSpPr>
        <p:spPr bwMode="auto">
          <a:xfrm>
            <a:off x="8935367" y="2372390"/>
            <a:ext cx="7938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7" name="Line 315"/>
          <p:cNvSpPr>
            <a:spLocks noChangeShapeType="1"/>
          </p:cNvSpPr>
          <p:nvPr/>
        </p:nvSpPr>
        <p:spPr bwMode="auto">
          <a:xfrm>
            <a:off x="8935367" y="2515265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8" name="Rectangle 316"/>
          <p:cNvSpPr>
            <a:spLocks noChangeArrowheads="1"/>
          </p:cNvSpPr>
          <p:nvPr/>
        </p:nvSpPr>
        <p:spPr bwMode="auto">
          <a:xfrm>
            <a:off x="8935367" y="2515265"/>
            <a:ext cx="7938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9" name="Line 317"/>
          <p:cNvSpPr>
            <a:spLocks noChangeShapeType="1"/>
          </p:cNvSpPr>
          <p:nvPr/>
        </p:nvSpPr>
        <p:spPr bwMode="auto">
          <a:xfrm>
            <a:off x="8935367" y="2656552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0" name="Rectangle 318"/>
          <p:cNvSpPr>
            <a:spLocks noChangeArrowheads="1"/>
          </p:cNvSpPr>
          <p:nvPr/>
        </p:nvSpPr>
        <p:spPr bwMode="auto">
          <a:xfrm>
            <a:off x="8935367" y="2656552"/>
            <a:ext cx="7938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1" name="Line 319"/>
          <p:cNvSpPr>
            <a:spLocks noChangeShapeType="1"/>
          </p:cNvSpPr>
          <p:nvPr/>
        </p:nvSpPr>
        <p:spPr bwMode="auto">
          <a:xfrm>
            <a:off x="8935367" y="2799427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2" name="Rectangle 320"/>
          <p:cNvSpPr>
            <a:spLocks noChangeArrowheads="1"/>
          </p:cNvSpPr>
          <p:nvPr/>
        </p:nvSpPr>
        <p:spPr bwMode="auto">
          <a:xfrm>
            <a:off x="8935367" y="2799427"/>
            <a:ext cx="7938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3" name="Line 321"/>
          <p:cNvSpPr>
            <a:spLocks noChangeShapeType="1"/>
          </p:cNvSpPr>
          <p:nvPr/>
        </p:nvSpPr>
        <p:spPr bwMode="auto">
          <a:xfrm>
            <a:off x="8935367" y="2940715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4" name="Rectangle 322"/>
          <p:cNvSpPr>
            <a:spLocks noChangeArrowheads="1"/>
          </p:cNvSpPr>
          <p:nvPr/>
        </p:nvSpPr>
        <p:spPr bwMode="auto">
          <a:xfrm>
            <a:off x="8935367" y="2940715"/>
            <a:ext cx="7938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5" name="Line 323"/>
          <p:cNvSpPr>
            <a:spLocks noChangeShapeType="1"/>
          </p:cNvSpPr>
          <p:nvPr/>
        </p:nvSpPr>
        <p:spPr bwMode="auto">
          <a:xfrm>
            <a:off x="8935367" y="3083590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" name="Rectangle 324"/>
          <p:cNvSpPr>
            <a:spLocks noChangeArrowheads="1"/>
          </p:cNvSpPr>
          <p:nvPr/>
        </p:nvSpPr>
        <p:spPr bwMode="auto">
          <a:xfrm>
            <a:off x="8935367" y="3083590"/>
            <a:ext cx="7938" cy="6350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" name="Line 325"/>
          <p:cNvSpPr>
            <a:spLocks noChangeShapeType="1"/>
          </p:cNvSpPr>
          <p:nvPr/>
        </p:nvSpPr>
        <p:spPr bwMode="auto">
          <a:xfrm>
            <a:off x="8935367" y="3232815"/>
            <a:ext cx="1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8" name="Rectangle 326"/>
          <p:cNvSpPr>
            <a:spLocks noChangeArrowheads="1"/>
          </p:cNvSpPr>
          <p:nvPr/>
        </p:nvSpPr>
        <p:spPr bwMode="auto">
          <a:xfrm>
            <a:off x="8935367" y="3232815"/>
            <a:ext cx="7938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9" name="Line 327"/>
          <p:cNvSpPr>
            <a:spLocks noChangeShapeType="1"/>
          </p:cNvSpPr>
          <p:nvPr/>
        </p:nvSpPr>
        <p:spPr bwMode="auto">
          <a:xfrm>
            <a:off x="8022555" y="3382040"/>
            <a:ext cx="912813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30" name="Rectangle 328"/>
          <p:cNvSpPr>
            <a:spLocks noChangeArrowheads="1"/>
          </p:cNvSpPr>
          <p:nvPr/>
        </p:nvSpPr>
        <p:spPr bwMode="auto">
          <a:xfrm>
            <a:off x="8022555" y="3382040"/>
            <a:ext cx="920750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31" name="Line 329"/>
          <p:cNvSpPr>
            <a:spLocks noChangeShapeType="1"/>
          </p:cNvSpPr>
          <p:nvPr/>
        </p:nvSpPr>
        <p:spPr bwMode="auto">
          <a:xfrm>
            <a:off x="5631780" y="3531265"/>
            <a:ext cx="3303588" cy="1588"/>
          </a:xfrm>
          <a:prstGeom prst="line">
            <a:avLst/>
          </a:prstGeom>
          <a:noFill/>
          <a:ln w="0">
            <a:solidFill>
              <a:srgbClr val="DADC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32" name="Rectangle 330"/>
          <p:cNvSpPr>
            <a:spLocks noChangeArrowheads="1"/>
          </p:cNvSpPr>
          <p:nvPr/>
        </p:nvSpPr>
        <p:spPr bwMode="auto">
          <a:xfrm>
            <a:off x="5631780" y="3531265"/>
            <a:ext cx="3311525" cy="7938"/>
          </a:xfrm>
          <a:prstGeom prst="rect">
            <a:avLst/>
          </a:prstGeom>
          <a:solidFill>
            <a:srgbClr val="DADC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" name="Éclair 20"/>
          <p:cNvSpPr/>
          <p:nvPr/>
        </p:nvSpPr>
        <p:spPr>
          <a:xfrm rot="1673831">
            <a:off x="6844129" y="1145167"/>
            <a:ext cx="1628852" cy="2398023"/>
          </a:xfrm>
          <a:prstGeom prst="lightningBol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13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AsOne/>
      </p:bldGraphic>
      <p:bldP spid="18" grpId="0" animBg="1"/>
      <p:bldP spid="16" grpId="0"/>
      <p:bldP spid="1131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6923</TotalTime>
  <Words>1302</Words>
  <Application>Microsoft Office PowerPoint</Application>
  <PresentationFormat>Affichage à l'écran (4:3)</PresentationFormat>
  <Paragraphs>399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PSA PEUGEOT CITROEN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rénovation des diplômes de la filière automobile déc 2013</dc:title>
  <dc:creator>A.MAKOUDI</dc:creator>
  <cp:lastModifiedBy>M. Arnaud Makoudi</cp:lastModifiedBy>
  <cp:revision>184</cp:revision>
  <dcterms:created xsi:type="dcterms:W3CDTF">2008-07-17T08:18:45Z</dcterms:created>
  <dcterms:modified xsi:type="dcterms:W3CDTF">2014-02-11T16:50:12Z</dcterms:modified>
</cp:coreProperties>
</file>