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6" r:id="rId4"/>
    <p:sldId id="264" r:id="rId5"/>
    <p:sldId id="259" r:id="rId6"/>
    <p:sldId id="258" r:id="rId7"/>
    <p:sldId id="260" r:id="rId8"/>
    <p:sldId id="261" r:id="rId9"/>
    <p:sldId id="262" r:id="rId10"/>
    <p:sldId id="263" r:id="rId11"/>
    <p:sldId id="267" r:id="rId12"/>
    <p:sldId id="25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0391C-D12D-48D3-96AA-EC526F44E717}" type="datetimeFigureOut">
              <a:rPr lang="fr-FR" smtClean="0"/>
              <a:pPr/>
              <a:t>04/12/2013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0A3A4-F699-4566-AEC3-F5058E1C23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31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492875"/>
            <a:ext cx="36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TOTO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532440" y="6492875"/>
            <a:ext cx="587524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60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93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33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70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11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83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10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35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70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63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TOTO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83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1520401" y="0"/>
            <a:ext cx="7623599" cy="49244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fr-FR" sz="2600" dirty="0" smtClean="0">
                <a:solidFill>
                  <a:schemeClr val="bg1"/>
                </a:solidFill>
              </a:rPr>
              <a:t>Séminaire des métiers de la mode – Lycée Raspail</a:t>
            </a:r>
            <a:r>
              <a:rPr lang="fr-FR" sz="2600" baseline="0" dirty="0" smtClean="0">
                <a:solidFill>
                  <a:schemeClr val="bg1"/>
                </a:solidFill>
              </a:rPr>
              <a:t> Paris </a:t>
            </a:r>
            <a:endParaRPr lang="fr-FR" sz="260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fr.academic.ru/pictures/frwiki/76/Logo_men2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"/>
            <a:ext cx="1465900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50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lranguis\Dropbox\Dossiers%20Education\FILIERES\Mode\S&#233;mainire%20MODE%2012-2013\Pr&#233;sentaions%20progression\Intro%20Lucien\Livret%20Promotion%20BCP%20MM-V%202013.xls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45023" y="1412776"/>
            <a:ext cx="7851648" cy="46805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latin typeface="Arial Narrow" pitchFamily="34" charset="0"/>
              </a:rPr>
              <a:t>Construire</a:t>
            </a:r>
          </a:p>
          <a:p>
            <a:r>
              <a:rPr lang="fr-FR" dirty="0" smtClean="0">
                <a:latin typeface="Arial Narrow" pitchFamily="34" charset="0"/>
              </a:rPr>
              <a:t>une </a:t>
            </a:r>
          </a:p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PROGRESSION PÉDAGOGIQUE 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 smtClean="0">
                <a:latin typeface="Arial Narrow" pitchFamily="34" charset="0"/>
              </a:rPr>
              <a:t>en</a:t>
            </a:r>
          </a:p>
          <a:p>
            <a:r>
              <a:rPr lang="fr-FR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Baccalauréat Professionne</a:t>
            </a:r>
            <a:r>
              <a:rPr lang="fr-FR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 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 smtClean="0">
                <a:latin typeface="Arial Narrow" pitchFamily="34" charset="0"/>
              </a:rPr>
              <a:t>S.T.I.</a:t>
            </a:r>
            <a:endParaRPr lang="fr-FR" dirty="0">
              <a:latin typeface="Arial Narrow" pitchFamily="34" charset="0"/>
            </a:endParaRPr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25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1628800"/>
            <a:ext cx="8496944" cy="46805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3000"/>
              </a:spcAft>
            </a:pPr>
            <a:r>
              <a:rPr lang="fr-FR" sz="3600" b="1" dirty="0" smtClean="0"/>
              <a:t>1 - Présentation du problème à résoudre (implication de l’élève dans la problématique)</a:t>
            </a:r>
          </a:p>
          <a:p>
            <a:pPr lvl="0">
              <a:spcAft>
                <a:spcPts val="3000"/>
              </a:spcAft>
            </a:pPr>
            <a:r>
              <a:rPr lang="fr-FR" sz="3600" b="1" dirty="0" smtClean="0"/>
              <a:t>2 - Activités TD/TP/apports de connaissances nouvelles…</a:t>
            </a:r>
          </a:p>
          <a:p>
            <a:pPr lvl="0">
              <a:spcAft>
                <a:spcPts val="3000"/>
              </a:spcAft>
            </a:pPr>
            <a:r>
              <a:rPr lang="fr-FR" sz="3600" b="1" dirty="0" smtClean="0"/>
              <a:t>3 - Synthèse / Evaluation / Remédiation</a:t>
            </a:r>
            <a:endParaRPr lang="fr-FR" sz="3600" b="1" dirty="0"/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971600" y="836712"/>
            <a:ext cx="7848872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1200"/>
              </a:spcAft>
            </a:pP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Déroulement d’un C.I. en 3 temps</a:t>
            </a:r>
            <a:endParaRPr lang="fr-F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0916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grpSp>
        <p:nvGrpSpPr>
          <p:cNvPr id="10" name="Group 205"/>
          <p:cNvGrpSpPr>
            <a:grpSpLocks/>
          </p:cNvGrpSpPr>
          <p:nvPr/>
        </p:nvGrpSpPr>
        <p:grpSpPr bwMode="auto">
          <a:xfrm flipH="1">
            <a:off x="946150" y="2877624"/>
            <a:ext cx="2314575" cy="1435100"/>
            <a:chOff x="838" y="1842"/>
            <a:chExt cx="1458" cy="904"/>
          </a:xfrm>
        </p:grpSpPr>
        <p:grpSp>
          <p:nvGrpSpPr>
            <p:cNvPr id="11" name="Group 83"/>
            <p:cNvGrpSpPr>
              <a:grpSpLocks/>
            </p:cNvGrpSpPr>
            <p:nvPr/>
          </p:nvGrpSpPr>
          <p:grpSpPr bwMode="auto">
            <a:xfrm>
              <a:off x="1292" y="2069"/>
              <a:ext cx="363" cy="363"/>
              <a:chOff x="3403" y="2685"/>
              <a:chExt cx="514" cy="394"/>
            </a:xfrm>
          </p:grpSpPr>
          <p:sp>
            <p:nvSpPr>
              <p:cNvPr id="43" name="Freeform 81"/>
              <p:cNvSpPr>
                <a:spLocks/>
              </p:cNvSpPr>
              <p:nvPr/>
            </p:nvSpPr>
            <p:spPr bwMode="auto">
              <a:xfrm>
                <a:off x="3410" y="2704"/>
                <a:ext cx="493" cy="372"/>
              </a:xfrm>
              <a:custGeom>
                <a:avLst/>
                <a:gdLst>
                  <a:gd name="T0" fmla="*/ 0 w 493"/>
                  <a:gd name="T1" fmla="*/ 321 h 372"/>
                  <a:gd name="T2" fmla="*/ 67 w 493"/>
                  <a:gd name="T3" fmla="*/ 254 h 372"/>
                  <a:gd name="T4" fmla="*/ 108 w 493"/>
                  <a:gd name="T5" fmla="*/ 181 h 372"/>
                  <a:gd name="T6" fmla="*/ 150 w 493"/>
                  <a:gd name="T7" fmla="*/ 98 h 372"/>
                  <a:gd name="T8" fmla="*/ 168 w 493"/>
                  <a:gd name="T9" fmla="*/ 12 h 372"/>
                  <a:gd name="T10" fmla="*/ 487 w 493"/>
                  <a:gd name="T11" fmla="*/ 0 h 372"/>
                  <a:gd name="T12" fmla="*/ 493 w 493"/>
                  <a:gd name="T13" fmla="*/ 24 h 372"/>
                  <a:gd name="T14" fmla="*/ 450 w 493"/>
                  <a:gd name="T15" fmla="*/ 144 h 372"/>
                  <a:gd name="T16" fmla="*/ 424 w 493"/>
                  <a:gd name="T17" fmla="*/ 193 h 372"/>
                  <a:gd name="T18" fmla="*/ 365 w 493"/>
                  <a:gd name="T19" fmla="*/ 260 h 372"/>
                  <a:gd name="T20" fmla="*/ 304 w 493"/>
                  <a:gd name="T21" fmla="*/ 333 h 372"/>
                  <a:gd name="T22" fmla="*/ 274 w 493"/>
                  <a:gd name="T23" fmla="*/ 366 h 372"/>
                  <a:gd name="T24" fmla="*/ 122 w 493"/>
                  <a:gd name="T25" fmla="*/ 372 h 372"/>
                  <a:gd name="T26" fmla="*/ 55 w 493"/>
                  <a:gd name="T27" fmla="*/ 366 h 372"/>
                  <a:gd name="T28" fmla="*/ 6 w 493"/>
                  <a:gd name="T29" fmla="*/ 346 h 372"/>
                  <a:gd name="T30" fmla="*/ 0 w 493"/>
                  <a:gd name="T31" fmla="*/ 321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3" h="372">
                    <a:moveTo>
                      <a:pt x="0" y="321"/>
                    </a:moveTo>
                    <a:lnTo>
                      <a:pt x="67" y="254"/>
                    </a:lnTo>
                    <a:lnTo>
                      <a:pt x="108" y="181"/>
                    </a:lnTo>
                    <a:lnTo>
                      <a:pt x="150" y="98"/>
                    </a:lnTo>
                    <a:lnTo>
                      <a:pt x="168" y="12"/>
                    </a:lnTo>
                    <a:lnTo>
                      <a:pt x="487" y="0"/>
                    </a:lnTo>
                    <a:lnTo>
                      <a:pt x="493" y="24"/>
                    </a:lnTo>
                    <a:lnTo>
                      <a:pt x="450" y="144"/>
                    </a:lnTo>
                    <a:lnTo>
                      <a:pt x="424" y="193"/>
                    </a:lnTo>
                    <a:lnTo>
                      <a:pt x="365" y="260"/>
                    </a:lnTo>
                    <a:lnTo>
                      <a:pt x="304" y="333"/>
                    </a:lnTo>
                    <a:lnTo>
                      <a:pt x="274" y="366"/>
                    </a:lnTo>
                    <a:lnTo>
                      <a:pt x="122" y="372"/>
                    </a:lnTo>
                    <a:lnTo>
                      <a:pt x="55" y="366"/>
                    </a:lnTo>
                    <a:lnTo>
                      <a:pt x="6" y="346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666699"/>
              </a:solidFill>
              <a:ln w="19050" cmpd="sng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" name="Freeform 82"/>
              <p:cNvSpPr>
                <a:spLocks/>
              </p:cNvSpPr>
              <p:nvPr/>
            </p:nvSpPr>
            <p:spPr bwMode="auto">
              <a:xfrm>
                <a:off x="3403" y="2685"/>
                <a:ext cx="514" cy="394"/>
              </a:xfrm>
              <a:custGeom>
                <a:avLst/>
                <a:gdLst>
                  <a:gd name="T0" fmla="*/ 32 w 514"/>
                  <a:gd name="T1" fmla="*/ 339 h 394"/>
                  <a:gd name="T2" fmla="*/ 99 w 514"/>
                  <a:gd name="T3" fmla="*/ 256 h 394"/>
                  <a:gd name="T4" fmla="*/ 147 w 514"/>
                  <a:gd name="T5" fmla="*/ 158 h 394"/>
                  <a:gd name="T6" fmla="*/ 171 w 514"/>
                  <a:gd name="T7" fmla="*/ 91 h 394"/>
                  <a:gd name="T8" fmla="*/ 187 w 514"/>
                  <a:gd name="T9" fmla="*/ 47 h 394"/>
                  <a:gd name="T10" fmla="*/ 250 w 514"/>
                  <a:gd name="T11" fmla="*/ 35 h 394"/>
                  <a:gd name="T12" fmla="*/ 401 w 514"/>
                  <a:gd name="T13" fmla="*/ 41 h 394"/>
                  <a:gd name="T14" fmla="*/ 480 w 514"/>
                  <a:gd name="T15" fmla="*/ 43 h 394"/>
                  <a:gd name="T16" fmla="*/ 460 w 514"/>
                  <a:gd name="T17" fmla="*/ 108 h 394"/>
                  <a:gd name="T18" fmla="*/ 423 w 514"/>
                  <a:gd name="T19" fmla="*/ 193 h 394"/>
                  <a:gd name="T20" fmla="*/ 363 w 514"/>
                  <a:gd name="T21" fmla="*/ 272 h 394"/>
                  <a:gd name="T22" fmla="*/ 304 w 514"/>
                  <a:gd name="T23" fmla="*/ 339 h 394"/>
                  <a:gd name="T24" fmla="*/ 278 w 514"/>
                  <a:gd name="T25" fmla="*/ 370 h 394"/>
                  <a:gd name="T26" fmla="*/ 202 w 514"/>
                  <a:gd name="T27" fmla="*/ 378 h 394"/>
                  <a:gd name="T28" fmla="*/ 48 w 514"/>
                  <a:gd name="T29" fmla="*/ 370 h 394"/>
                  <a:gd name="T30" fmla="*/ 75 w 514"/>
                  <a:gd name="T31" fmla="*/ 390 h 394"/>
                  <a:gd name="T32" fmla="*/ 194 w 514"/>
                  <a:gd name="T33" fmla="*/ 394 h 394"/>
                  <a:gd name="T34" fmla="*/ 290 w 514"/>
                  <a:gd name="T35" fmla="*/ 388 h 394"/>
                  <a:gd name="T36" fmla="*/ 347 w 514"/>
                  <a:gd name="T37" fmla="*/ 329 h 394"/>
                  <a:gd name="T38" fmla="*/ 411 w 514"/>
                  <a:gd name="T39" fmla="*/ 242 h 394"/>
                  <a:gd name="T40" fmla="*/ 462 w 514"/>
                  <a:gd name="T41" fmla="*/ 169 h 394"/>
                  <a:gd name="T42" fmla="*/ 490 w 514"/>
                  <a:gd name="T43" fmla="*/ 102 h 394"/>
                  <a:gd name="T44" fmla="*/ 508 w 514"/>
                  <a:gd name="T45" fmla="*/ 53 h 394"/>
                  <a:gd name="T46" fmla="*/ 514 w 514"/>
                  <a:gd name="T47" fmla="*/ 28 h 394"/>
                  <a:gd name="T48" fmla="*/ 498 w 514"/>
                  <a:gd name="T49" fmla="*/ 0 h 394"/>
                  <a:gd name="T50" fmla="*/ 454 w 514"/>
                  <a:gd name="T51" fmla="*/ 6 h 394"/>
                  <a:gd name="T52" fmla="*/ 323 w 514"/>
                  <a:gd name="T53" fmla="*/ 16 h 394"/>
                  <a:gd name="T54" fmla="*/ 200 w 514"/>
                  <a:gd name="T55" fmla="*/ 16 h 394"/>
                  <a:gd name="T56" fmla="*/ 169 w 514"/>
                  <a:gd name="T57" fmla="*/ 16 h 394"/>
                  <a:gd name="T58" fmla="*/ 151 w 514"/>
                  <a:gd name="T59" fmla="*/ 53 h 394"/>
                  <a:gd name="T60" fmla="*/ 139 w 514"/>
                  <a:gd name="T61" fmla="*/ 132 h 394"/>
                  <a:gd name="T62" fmla="*/ 105 w 514"/>
                  <a:gd name="T63" fmla="*/ 195 h 394"/>
                  <a:gd name="T64" fmla="*/ 60 w 514"/>
                  <a:gd name="T65" fmla="*/ 266 h 394"/>
                  <a:gd name="T66" fmla="*/ 24 w 514"/>
                  <a:gd name="T67" fmla="*/ 309 h 394"/>
                  <a:gd name="T68" fmla="*/ 0 w 514"/>
                  <a:gd name="T69" fmla="*/ 335 h 394"/>
                  <a:gd name="T70" fmla="*/ 6 w 514"/>
                  <a:gd name="T71" fmla="*/ 359 h 394"/>
                  <a:gd name="T72" fmla="*/ 32 w 514"/>
                  <a:gd name="T73" fmla="*/ 364 h 394"/>
                  <a:gd name="T74" fmla="*/ 32 w 514"/>
                  <a:gd name="T75" fmla="*/ 339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14" h="394">
                    <a:moveTo>
                      <a:pt x="32" y="339"/>
                    </a:moveTo>
                    <a:lnTo>
                      <a:pt x="99" y="256"/>
                    </a:lnTo>
                    <a:lnTo>
                      <a:pt x="147" y="158"/>
                    </a:lnTo>
                    <a:lnTo>
                      <a:pt x="171" y="91"/>
                    </a:lnTo>
                    <a:lnTo>
                      <a:pt x="187" y="47"/>
                    </a:lnTo>
                    <a:lnTo>
                      <a:pt x="250" y="35"/>
                    </a:lnTo>
                    <a:lnTo>
                      <a:pt x="401" y="41"/>
                    </a:lnTo>
                    <a:lnTo>
                      <a:pt x="480" y="43"/>
                    </a:lnTo>
                    <a:lnTo>
                      <a:pt x="460" y="108"/>
                    </a:lnTo>
                    <a:lnTo>
                      <a:pt x="423" y="193"/>
                    </a:lnTo>
                    <a:lnTo>
                      <a:pt x="363" y="272"/>
                    </a:lnTo>
                    <a:lnTo>
                      <a:pt x="304" y="339"/>
                    </a:lnTo>
                    <a:lnTo>
                      <a:pt x="278" y="370"/>
                    </a:lnTo>
                    <a:lnTo>
                      <a:pt x="202" y="378"/>
                    </a:lnTo>
                    <a:lnTo>
                      <a:pt x="48" y="370"/>
                    </a:lnTo>
                    <a:lnTo>
                      <a:pt x="75" y="390"/>
                    </a:lnTo>
                    <a:lnTo>
                      <a:pt x="194" y="394"/>
                    </a:lnTo>
                    <a:lnTo>
                      <a:pt x="290" y="388"/>
                    </a:lnTo>
                    <a:lnTo>
                      <a:pt x="347" y="329"/>
                    </a:lnTo>
                    <a:lnTo>
                      <a:pt x="411" y="242"/>
                    </a:lnTo>
                    <a:lnTo>
                      <a:pt x="462" y="169"/>
                    </a:lnTo>
                    <a:lnTo>
                      <a:pt x="490" y="102"/>
                    </a:lnTo>
                    <a:lnTo>
                      <a:pt x="508" y="53"/>
                    </a:lnTo>
                    <a:lnTo>
                      <a:pt x="514" y="28"/>
                    </a:lnTo>
                    <a:lnTo>
                      <a:pt x="498" y="0"/>
                    </a:lnTo>
                    <a:lnTo>
                      <a:pt x="454" y="6"/>
                    </a:lnTo>
                    <a:lnTo>
                      <a:pt x="323" y="16"/>
                    </a:lnTo>
                    <a:lnTo>
                      <a:pt x="200" y="16"/>
                    </a:lnTo>
                    <a:lnTo>
                      <a:pt x="169" y="16"/>
                    </a:lnTo>
                    <a:lnTo>
                      <a:pt x="151" y="53"/>
                    </a:lnTo>
                    <a:lnTo>
                      <a:pt x="139" y="132"/>
                    </a:lnTo>
                    <a:lnTo>
                      <a:pt x="105" y="195"/>
                    </a:lnTo>
                    <a:lnTo>
                      <a:pt x="60" y="266"/>
                    </a:lnTo>
                    <a:lnTo>
                      <a:pt x="24" y="309"/>
                    </a:lnTo>
                    <a:lnTo>
                      <a:pt x="0" y="335"/>
                    </a:lnTo>
                    <a:lnTo>
                      <a:pt x="6" y="359"/>
                    </a:lnTo>
                    <a:lnTo>
                      <a:pt x="32" y="364"/>
                    </a:lnTo>
                    <a:lnTo>
                      <a:pt x="32" y="339"/>
                    </a:lnTo>
                    <a:close/>
                  </a:path>
                </a:pathLst>
              </a:custGeom>
              <a:solidFill>
                <a:srgbClr val="666699"/>
              </a:solidFill>
              <a:ln w="19050" cmpd="sng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2" name="Group 107"/>
            <p:cNvGrpSpPr>
              <a:grpSpLocks/>
            </p:cNvGrpSpPr>
            <p:nvPr/>
          </p:nvGrpSpPr>
          <p:grpSpPr bwMode="auto">
            <a:xfrm>
              <a:off x="1780" y="2019"/>
              <a:ext cx="478" cy="583"/>
              <a:chOff x="1191" y="2019"/>
              <a:chExt cx="478" cy="583"/>
            </a:xfrm>
          </p:grpSpPr>
          <p:sp>
            <p:nvSpPr>
              <p:cNvPr id="37" name="Freeform 101"/>
              <p:cNvSpPr>
                <a:spLocks/>
              </p:cNvSpPr>
              <p:nvPr/>
            </p:nvSpPr>
            <p:spPr bwMode="auto">
              <a:xfrm>
                <a:off x="1362" y="2019"/>
                <a:ext cx="191" cy="134"/>
              </a:xfrm>
              <a:custGeom>
                <a:avLst/>
                <a:gdLst>
                  <a:gd name="T0" fmla="*/ 137 w 382"/>
                  <a:gd name="T1" fmla="*/ 129 h 267"/>
                  <a:gd name="T2" fmla="*/ 158 w 382"/>
                  <a:gd name="T3" fmla="*/ 82 h 267"/>
                  <a:gd name="T4" fmla="*/ 187 w 382"/>
                  <a:gd name="T5" fmla="*/ 49 h 267"/>
                  <a:gd name="T6" fmla="*/ 224 w 382"/>
                  <a:gd name="T7" fmla="*/ 21 h 267"/>
                  <a:gd name="T8" fmla="*/ 259 w 382"/>
                  <a:gd name="T9" fmla="*/ 4 h 267"/>
                  <a:gd name="T10" fmla="*/ 294 w 382"/>
                  <a:gd name="T11" fmla="*/ 0 h 267"/>
                  <a:gd name="T12" fmla="*/ 330 w 382"/>
                  <a:gd name="T13" fmla="*/ 3 h 267"/>
                  <a:gd name="T14" fmla="*/ 354 w 382"/>
                  <a:gd name="T15" fmla="*/ 14 h 267"/>
                  <a:gd name="T16" fmla="*/ 370 w 382"/>
                  <a:gd name="T17" fmla="*/ 33 h 267"/>
                  <a:gd name="T18" fmla="*/ 379 w 382"/>
                  <a:gd name="T19" fmla="*/ 54 h 267"/>
                  <a:gd name="T20" fmla="*/ 382 w 382"/>
                  <a:gd name="T21" fmla="*/ 85 h 267"/>
                  <a:gd name="T22" fmla="*/ 379 w 382"/>
                  <a:gd name="T23" fmla="*/ 120 h 267"/>
                  <a:gd name="T24" fmla="*/ 368 w 382"/>
                  <a:gd name="T25" fmla="*/ 157 h 267"/>
                  <a:gd name="T26" fmla="*/ 351 w 382"/>
                  <a:gd name="T27" fmla="*/ 188 h 267"/>
                  <a:gd name="T28" fmla="*/ 323 w 382"/>
                  <a:gd name="T29" fmla="*/ 218 h 267"/>
                  <a:gd name="T30" fmla="*/ 294 w 382"/>
                  <a:gd name="T31" fmla="*/ 241 h 267"/>
                  <a:gd name="T32" fmla="*/ 259 w 382"/>
                  <a:gd name="T33" fmla="*/ 256 h 267"/>
                  <a:gd name="T34" fmla="*/ 229 w 382"/>
                  <a:gd name="T35" fmla="*/ 267 h 267"/>
                  <a:gd name="T36" fmla="*/ 188 w 382"/>
                  <a:gd name="T37" fmla="*/ 267 h 267"/>
                  <a:gd name="T38" fmla="*/ 164 w 382"/>
                  <a:gd name="T39" fmla="*/ 264 h 267"/>
                  <a:gd name="T40" fmla="*/ 144 w 382"/>
                  <a:gd name="T41" fmla="*/ 253 h 267"/>
                  <a:gd name="T42" fmla="*/ 130 w 382"/>
                  <a:gd name="T43" fmla="*/ 234 h 267"/>
                  <a:gd name="T44" fmla="*/ 123 w 382"/>
                  <a:gd name="T45" fmla="*/ 213 h 267"/>
                  <a:gd name="T46" fmla="*/ 120 w 382"/>
                  <a:gd name="T47" fmla="*/ 188 h 267"/>
                  <a:gd name="T48" fmla="*/ 126 w 382"/>
                  <a:gd name="T49" fmla="*/ 167 h 267"/>
                  <a:gd name="T50" fmla="*/ 75 w 382"/>
                  <a:gd name="T51" fmla="*/ 181 h 267"/>
                  <a:gd name="T52" fmla="*/ 34 w 382"/>
                  <a:gd name="T53" fmla="*/ 192 h 267"/>
                  <a:gd name="T54" fmla="*/ 11 w 382"/>
                  <a:gd name="T55" fmla="*/ 192 h 267"/>
                  <a:gd name="T56" fmla="*/ 0 w 382"/>
                  <a:gd name="T57" fmla="*/ 181 h 267"/>
                  <a:gd name="T58" fmla="*/ 0 w 382"/>
                  <a:gd name="T59" fmla="*/ 167 h 267"/>
                  <a:gd name="T60" fmla="*/ 7 w 382"/>
                  <a:gd name="T61" fmla="*/ 150 h 267"/>
                  <a:gd name="T62" fmla="*/ 24 w 382"/>
                  <a:gd name="T63" fmla="*/ 143 h 267"/>
                  <a:gd name="T64" fmla="*/ 59 w 382"/>
                  <a:gd name="T65" fmla="*/ 140 h 267"/>
                  <a:gd name="T66" fmla="*/ 102 w 382"/>
                  <a:gd name="T67" fmla="*/ 138 h 267"/>
                  <a:gd name="T68" fmla="*/ 137 w 382"/>
                  <a:gd name="T69" fmla="*/ 129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82" h="267">
                    <a:moveTo>
                      <a:pt x="137" y="129"/>
                    </a:moveTo>
                    <a:lnTo>
                      <a:pt x="158" y="82"/>
                    </a:lnTo>
                    <a:lnTo>
                      <a:pt x="187" y="49"/>
                    </a:lnTo>
                    <a:lnTo>
                      <a:pt x="224" y="21"/>
                    </a:lnTo>
                    <a:lnTo>
                      <a:pt x="259" y="4"/>
                    </a:lnTo>
                    <a:lnTo>
                      <a:pt x="294" y="0"/>
                    </a:lnTo>
                    <a:lnTo>
                      <a:pt x="330" y="3"/>
                    </a:lnTo>
                    <a:lnTo>
                      <a:pt x="354" y="14"/>
                    </a:lnTo>
                    <a:lnTo>
                      <a:pt x="370" y="33"/>
                    </a:lnTo>
                    <a:lnTo>
                      <a:pt x="379" y="54"/>
                    </a:lnTo>
                    <a:lnTo>
                      <a:pt x="382" y="85"/>
                    </a:lnTo>
                    <a:lnTo>
                      <a:pt x="379" y="120"/>
                    </a:lnTo>
                    <a:lnTo>
                      <a:pt x="368" y="157"/>
                    </a:lnTo>
                    <a:lnTo>
                      <a:pt x="351" y="188"/>
                    </a:lnTo>
                    <a:lnTo>
                      <a:pt x="323" y="218"/>
                    </a:lnTo>
                    <a:lnTo>
                      <a:pt x="294" y="241"/>
                    </a:lnTo>
                    <a:lnTo>
                      <a:pt x="259" y="256"/>
                    </a:lnTo>
                    <a:lnTo>
                      <a:pt x="229" y="267"/>
                    </a:lnTo>
                    <a:lnTo>
                      <a:pt x="188" y="267"/>
                    </a:lnTo>
                    <a:lnTo>
                      <a:pt x="164" y="264"/>
                    </a:lnTo>
                    <a:lnTo>
                      <a:pt x="144" y="253"/>
                    </a:lnTo>
                    <a:lnTo>
                      <a:pt x="130" y="234"/>
                    </a:lnTo>
                    <a:lnTo>
                      <a:pt x="123" y="213"/>
                    </a:lnTo>
                    <a:lnTo>
                      <a:pt x="120" y="188"/>
                    </a:lnTo>
                    <a:lnTo>
                      <a:pt x="126" y="167"/>
                    </a:lnTo>
                    <a:lnTo>
                      <a:pt x="75" y="181"/>
                    </a:lnTo>
                    <a:lnTo>
                      <a:pt x="34" y="192"/>
                    </a:lnTo>
                    <a:lnTo>
                      <a:pt x="11" y="192"/>
                    </a:lnTo>
                    <a:lnTo>
                      <a:pt x="0" y="181"/>
                    </a:lnTo>
                    <a:lnTo>
                      <a:pt x="0" y="167"/>
                    </a:lnTo>
                    <a:lnTo>
                      <a:pt x="7" y="150"/>
                    </a:lnTo>
                    <a:lnTo>
                      <a:pt x="24" y="143"/>
                    </a:lnTo>
                    <a:lnTo>
                      <a:pt x="59" y="140"/>
                    </a:lnTo>
                    <a:lnTo>
                      <a:pt x="102" y="138"/>
                    </a:lnTo>
                    <a:lnTo>
                      <a:pt x="137" y="129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" name="Freeform 102"/>
              <p:cNvSpPr>
                <a:spLocks/>
              </p:cNvSpPr>
              <p:nvPr/>
            </p:nvSpPr>
            <p:spPr bwMode="auto">
              <a:xfrm>
                <a:off x="1329" y="2169"/>
                <a:ext cx="147" cy="212"/>
              </a:xfrm>
              <a:custGeom>
                <a:avLst/>
                <a:gdLst>
                  <a:gd name="T0" fmla="*/ 79 w 294"/>
                  <a:gd name="T1" fmla="*/ 73 h 425"/>
                  <a:gd name="T2" fmla="*/ 107 w 294"/>
                  <a:gd name="T3" fmla="*/ 28 h 425"/>
                  <a:gd name="T4" fmla="*/ 138 w 294"/>
                  <a:gd name="T5" fmla="*/ 4 h 425"/>
                  <a:gd name="T6" fmla="*/ 175 w 294"/>
                  <a:gd name="T7" fmla="*/ 0 h 425"/>
                  <a:gd name="T8" fmla="*/ 216 w 294"/>
                  <a:gd name="T9" fmla="*/ 2 h 425"/>
                  <a:gd name="T10" fmla="*/ 249 w 294"/>
                  <a:gd name="T11" fmla="*/ 11 h 425"/>
                  <a:gd name="T12" fmla="*/ 273 w 294"/>
                  <a:gd name="T13" fmla="*/ 31 h 425"/>
                  <a:gd name="T14" fmla="*/ 287 w 294"/>
                  <a:gd name="T15" fmla="*/ 55 h 425"/>
                  <a:gd name="T16" fmla="*/ 294 w 294"/>
                  <a:gd name="T17" fmla="*/ 82 h 425"/>
                  <a:gd name="T18" fmla="*/ 288 w 294"/>
                  <a:gd name="T19" fmla="*/ 110 h 425"/>
                  <a:gd name="T20" fmla="*/ 280 w 294"/>
                  <a:gd name="T21" fmla="*/ 141 h 425"/>
                  <a:gd name="T22" fmla="*/ 260 w 294"/>
                  <a:gd name="T23" fmla="*/ 176 h 425"/>
                  <a:gd name="T24" fmla="*/ 235 w 294"/>
                  <a:gd name="T25" fmla="*/ 206 h 425"/>
                  <a:gd name="T26" fmla="*/ 209 w 294"/>
                  <a:gd name="T27" fmla="*/ 230 h 425"/>
                  <a:gd name="T28" fmla="*/ 192 w 294"/>
                  <a:gd name="T29" fmla="*/ 258 h 425"/>
                  <a:gd name="T30" fmla="*/ 188 w 294"/>
                  <a:gd name="T31" fmla="*/ 284 h 425"/>
                  <a:gd name="T32" fmla="*/ 195 w 294"/>
                  <a:gd name="T33" fmla="*/ 315 h 425"/>
                  <a:gd name="T34" fmla="*/ 202 w 294"/>
                  <a:gd name="T35" fmla="*/ 344 h 425"/>
                  <a:gd name="T36" fmla="*/ 199 w 294"/>
                  <a:gd name="T37" fmla="*/ 353 h 425"/>
                  <a:gd name="T38" fmla="*/ 204 w 294"/>
                  <a:gd name="T39" fmla="*/ 371 h 425"/>
                  <a:gd name="T40" fmla="*/ 195 w 294"/>
                  <a:gd name="T41" fmla="*/ 392 h 425"/>
                  <a:gd name="T42" fmla="*/ 175 w 294"/>
                  <a:gd name="T43" fmla="*/ 411 h 425"/>
                  <a:gd name="T44" fmla="*/ 147 w 294"/>
                  <a:gd name="T45" fmla="*/ 422 h 425"/>
                  <a:gd name="T46" fmla="*/ 113 w 294"/>
                  <a:gd name="T47" fmla="*/ 425 h 425"/>
                  <a:gd name="T48" fmla="*/ 76 w 294"/>
                  <a:gd name="T49" fmla="*/ 418 h 425"/>
                  <a:gd name="T50" fmla="*/ 49 w 294"/>
                  <a:gd name="T51" fmla="*/ 399 h 425"/>
                  <a:gd name="T52" fmla="*/ 28 w 294"/>
                  <a:gd name="T53" fmla="*/ 378 h 425"/>
                  <a:gd name="T54" fmla="*/ 14 w 294"/>
                  <a:gd name="T55" fmla="*/ 347 h 425"/>
                  <a:gd name="T56" fmla="*/ 4 w 294"/>
                  <a:gd name="T57" fmla="*/ 316 h 425"/>
                  <a:gd name="T58" fmla="*/ 0 w 294"/>
                  <a:gd name="T59" fmla="*/ 279 h 425"/>
                  <a:gd name="T60" fmla="*/ 4 w 294"/>
                  <a:gd name="T61" fmla="*/ 241 h 425"/>
                  <a:gd name="T62" fmla="*/ 10 w 294"/>
                  <a:gd name="T63" fmla="*/ 197 h 425"/>
                  <a:gd name="T64" fmla="*/ 25 w 294"/>
                  <a:gd name="T65" fmla="*/ 158 h 425"/>
                  <a:gd name="T66" fmla="*/ 44 w 294"/>
                  <a:gd name="T67" fmla="*/ 127 h 425"/>
                  <a:gd name="T68" fmla="*/ 65 w 294"/>
                  <a:gd name="T69" fmla="*/ 91 h 425"/>
                  <a:gd name="T70" fmla="*/ 79 w 294"/>
                  <a:gd name="T71" fmla="*/ 73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4" h="425">
                    <a:moveTo>
                      <a:pt x="79" y="73"/>
                    </a:moveTo>
                    <a:lnTo>
                      <a:pt x="107" y="28"/>
                    </a:lnTo>
                    <a:lnTo>
                      <a:pt x="138" y="4"/>
                    </a:lnTo>
                    <a:lnTo>
                      <a:pt x="175" y="0"/>
                    </a:lnTo>
                    <a:lnTo>
                      <a:pt x="216" y="2"/>
                    </a:lnTo>
                    <a:lnTo>
                      <a:pt x="249" y="11"/>
                    </a:lnTo>
                    <a:lnTo>
                      <a:pt x="273" y="31"/>
                    </a:lnTo>
                    <a:lnTo>
                      <a:pt x="287" y="55"/>
                    </a:lnTo>
                    <a:lnTo>
                      <a:pt x="294" y="82"/>
                    </a:lnTo>
                    <a:lnTo>
                      <a:pt x="288" y="110"/>
                    </a:lnTo>
                    <a:lnTo>
                      <a:pt x="280" y="141"/>
                    </a:lnTo>
                    <a:lnTo>
                      <a:pt x="260" y="176"/>
                    </a:lnTo>
                    <a:lnTo>
                      <a:pt x="235" y="206"/>
                    </a:lnTo>
                    <a:lnTo>
                      <a:pt x="209" y="230"/>
                    </a:lnTo>
                    <a:lnTo>
                      <a:pt x="192" y="258"/>
                    </a:lnTo>
                    <a:lnTo>
                      <a:pt x="188" y="284"/>
                    </a:lnTo>
                    <a:lnTo>
                      <a:pt x="195" y="315"/>
                    </a:lnTo>
                    <a:lnTo>
                      <a:pt x="202" y="344"/>
                    </a:lnTo>
                    <a:lnTo>
                      <a:pt x="199" y="353"/>
                    </a:lnTo>
                    <a:lnTo>
                      <a:pt x="204" y="371"/>
                    </a:lnTo>
                    <a:lnTo>
                      <a:pt x="195" y="392"/>
                    </a:lnTo>
                    <a:lnTo>
                      <a:pt x="175" y="411"/>
                    </a:lnTo>
                    <a:lnTo>
                      <a:pt x="147" y="422"/>
                    </a:lnTo>
                    <a:lnTo>
                      <a:pt x="113" y="425"/>
                    </a:lnTo>
                    <a:lnTo>
                      <a:pt x="76" y="418"/>
                    </a:lnTo>
                    <a:lnTo>
                      <a:pt x="49" y="399"/>
                    </a:lnTo>
                    <a:lnTo>
                      <a:pt x="28" y="378"/>
                    </a:lnTo>
                    <a:lnTo>
                      <a:pt x="14" y="347"/>
                    </a:lnTo>
                    <a:lnTo>
                      <a:pt x="4" y="316"/>
                    </a:lnTo>
                    <a:lnTo>
                      <a:pt x="0" y="279"/>
                    </a:lnTo>
                    <a:lnTo>
                      <a:pt x="4" y="241"/>
                    </a:lnTo>
                    <a:lnTo>
                      <a:pt x="10" y="197"/>
                    </a:lnTo>
                    <a:lnTo>
                      <a:pt x="25" y="158"/>
                    </a:lnTo>
                    <a:lnTo>
                      <a:pt x="44" y="127"/>
                    </a:lnTo>
                    <a:lnTo>
                      <a:pt x="65" y="91"/>
                    </a:lnTo>
                    <a:lnTo>
                      <a:pt x="79" y="73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" name="Freeform 103"/>
              <p:cNvSpPr>
                <a:spLocks/>
              </p:cNvSpPr>
              <p:nvPr/>
            </p:nvSpPr>
            <p:spPr bwMode="auto">
              <a:xfrm>
                <a:off x="1191" y="2072"/>
                <a:ext cx="225" cy="136"/>
              </a:xfrm>
              <a:custGeom>
                <a:avLst/>
                <a:gdLst>
                  <a:gd name="T0" fmla="*/ 341 w 451"/>
                  <a:gd name="T1" fmla="*/ 216 h 273"/>
                  <a:gd name="T2" fmla="*/ 409 w 451"/>
                  <a:gd name="T3" fmla="*/ 202 h 273"/>
                  <a:gd name="T4" fmla="*/ 451 w 451"/>
                  <a:gd name="T5" fmla="*/ 202 h 273"/>
                  <a:gd name="T6" fmla="*/ 451 w 451"/>
                  <a:gd name="T7" fmla="*/ 231 h 273"/>
                  <a:gd name="T8" fmla="*/ 437 w 451"/>
                  <a:gd name="T9" fmla="*/ 261 h 273"/>
                  <a:gd name="T10" fmla="*/ 404 w 451"/>
                  <a:gd name="T11" fmla="*/ 268 h 273"/>
                  <a:gd name="T12" fmla="*/ 378 w 451"/>
                  <a:gd name="T13" fmla="*/ 273 h 273"/>
                  <a:gd name="T14" fmla="*/ 294 w 451"/>
                  <a:gd name="T15" fmla="*/ 273 h 273"/>
                  <a:gd name="T16" fmla="*/ 223 w 451"/>
                  <a:gd name="T17" fmla="*/ 268 h 273"/>
                  <a:gd name="T18" fmla="*/ 181 w 451"/>
                  <a:gd name="T19" fmla="*/ 253 h 273"/>
                  <a:gd name="T20" fmla="*/ 170 w 451"/>
                  <a:gd name="T21" fmla="*/ 242 h 273"/>
                  <a:gd name="T22" fmla="*/ 157 w 451"/>
                  <a:gd name="T23" fmla="*/ 200 h 273"/>
                  <a:gd name="T24" fmla="*/ 139 w 451"/>
                  <a:gd name="T25" fmla="*/ 147 h 273"/>
                  <a:gd name="T26" fmla="*/ 110 w 451"/>
                  <a:gd name="T27" fmla="*/ 108 h 273"/>
                  <a:gd name="T28" fmla="*/ 85 w 451"/>
                  <a:gd name="T29" fmla="*/ 94 h 273"/>
                  <a:gd name="T30" fmla="*/ 58 w 451"/>
                  <a:gd name="T31" fmla="*/ 96 h 273"/>
                  <a:gd name="T32" fmla="*/ 51 w 451"/>
                  <a:gd name="T33" fmla="*/ 99 h 273"/>
                  <a:gd name="T34" fmla="*/ 30 w 451"/>
                  <a:gd name="T35" fmla="*/ 112 h 273"/>
                  <a:gd name="T36" fmla="*/ 11 w 451"/>
                  <a:gd name="T37" fmla="*/ 117 h 273"/>
                  <a:gd name="T38" fmla="*/ 0 w 451"/>
                  <a:gd name="T39" fmla="*/ 105 h 273"/>
                  <a:gd name="T40" fmla="*/ 7 w 451"/>
                  <a:gd name="T41" fmla="*/ 94 h 273"/>
                  <a:gd name="T42" fmla="*/ 24 w 451"/>
                  <a:gd name="T43" fmla="*/ 82 h 273"/>
                  <a:gd name="T44" fmla="*/ 54 w 451"/>
                  <a:gd name="T45" fmla="*/ 75 h 273"/>
                  <a:gd name="T46" fmla="*/ 64 w 451"/>
                  <a:gd name="T47" fmla="*/ 71 h 273"/>
                  <a:gd name="T48" fmla="*/ 61 w 451"/>
                  <a:gd name="T49" fmla="*/ 57 h 273"/>
                  <a:gd name="T50" fmla="*/ 21 w 451"/>
                  <a:gd name="T51" fmla="*/ 48 h 273"/>
                  <a:gd name="T52" fmla="*/ 10 w 451"/>
                  <a:gd name="T53" fmla="*/ 37 h 273"/>
                  <a:gd name="T54" fmla="*/ 7 w 451"/>
                  <a:gd name="T55" fmla="*/ 21 h 273"/>
                  <a:gd name="T56" fmla="*/ 26 w 451"/>
                  <a:gd name="T57" fmla="*/ 9 h 273"/>
                  <a:gd name="T58" fmla="*/ 44 w 451"/>
                  <a:gd name="T59" fmla="*/ 19 h 273"/>
                  <a:gd name="T60" fmla="*/ 82 w 451"/>
                  <a:gd name="T61" fmla="*/ 44 h 273"/>
                  <a:gd name="T62" fmla="*/ 96 w 451"/>
                  <a:gd name="T63" fmla="*/ 47 h 273"/>
                  <a:gd name="T64" fmla="*/ 117 w 451"/>
                  <a:gd name="T65" fmla="*/ 41 h 273"/>
                  <a:gd name="T66" fmla="*/ 133 w 451"/>
                  <a:gd name="T67" fmla="*/ 14 h 273"/>
                  <a:gd name="T68" fmla="*/ 154 w 451"/>
                  <a:gd name="T69" fmla="*/ 0 h 273"/>
                  <a:gd name="T70" fmla="*/ 170 w 451"/>
                  <a:gd name="T71" fmla="*/ 4 h 273"/>
                  <a:gd name="T72" fmla="*/ 171 w 451"/>
                  <a:gd name="T73" fmla="*/ 16 h 273"/>
                  <a:gd name="T74" fmla="*/ 161 w 451"/>
                  <a:gd name="T75" fmla="*/ 30 h 273"/>
                  <a:gd name="T76" fmla="*/ 136 w 451"/>
                  <a:gd name="T77" fmla="*/ 48 h 273"/>
                  <a:gd name="T78" fmla="*/ 122 w 451"/>
                  <a:gd name="T79" fmla="*/ 72 h 273"/>
                  <a:gd name="T80" fmla="*/ 132 w 451"/>
                  <a:gd name="T81" fmla="*/ 89 h 273"/>
                  <a:gd name="T82" fmla="*/ 160 w 451"/>
                  <a:gd name="T83" fmla="*/ 117 h 273"/>
                  <a:gd name="T84" fmla="*/ 174 w 451"/>
                  <a:gd name="T85" fmla="*/ 139 h 273"/>
                  <a:gd name="T86" fmla="*/ 188 w 451"/>
                  <a:gd name="T87" fmla="*/ 164 h 273"/>
                  <a:gd name="T88" fmla="*/ 202 w 451"/>
                  <a:gd name="T89" fmla="*/ 193 h 273"/>
                  <a:gd name="T90" fmla="*/ 211 w 451"/>
                  <a:gd name="T91" fmla="*/ 207 h 273"/>
                  <a:gd name="T92" fmla="*/ 236 w 451"/>
                  <a:gd name="T93" fmla="*/ 216 h 273"/>
                  <a:gd name="T94" fmla="*/ 274 w 451"/>
                  <a:gd name="T95" fmla="*/ 221 h 273"/>
                  <a:gd name="T96" fmla="*/ 317 w 451"/>
                  <a:gd name="T97" fmla="*/ 218 h 273"/>
                  <a:gd name="T98" fmla="*/ 341 w 451"/>
                  <a:gd name="T99" fmla="*/ 216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51" h="273">
                    <a:moveTo>
                      <a:pt x="341" y="216"/>
                    </a:moveTo>
                    <a:lnTo>
                      <a:pt x="409" y="202"/>
                    </a:lnTo>
                    <a:lnTo>
                      <a:pt x="451" y="202"/>
                    </a:lnTo>
                    <a:lnTo>
                      <a:pt x="451" y="231"/>
                    </a:lnTo>
                    <a:lnTo>
                      <a:pt x="437" y="261"/>
                    </a:lnTo>
                    <a:lnTo>
                      <a:pt x="404" y="268"/>
                    </a:lnTo>
                    <a:lnTo>
                      <a:pt x="378" y="273"/>
                    </a:lnTo>
                    <a:lnTo>
                      <a:pt x="294" y="273"/>
                    </a:lnTo>
                    <a:lnTo>
                      <a:pt x="223" y="268"/>
                    </a:lnTo>
                    <a:lnTo>
                      <a:pt x="181" y="253"/>
                    </a:lnTo>
                    <a:lnTo>
                      <a:pt x="170" y="242"/>
                    </a:lnTo>
                    <a:lnTo>
                      <a:pt x="157" y="200"/>
                    </a:lnTo>
                    <a:lnTo>
                      <a:pt x="139" y="147"/>
                    </a:lnTo>
                    <a:lnTo>
                      <a:pt x="110" y="108"/>
                    </a:lnTo>
                    <a:lnTo>
                      <a:pt x="85" y="94"/>
                    </a:lnTo>
                    <a:lnTo>
                      <a:pt x="58" y="96"/>
                    </a:lnTo>
                    <a:lnTo>
                      <a:pt x="51" y="99"/>
                    </a:lnTo>
                    <a:lnTo>
                      <a:pt x="30" y="112"/>
                    </a:lnTo>
                    <a:lnTo>
                      <a:pt x="11" y="117"/>
                    </a:lnTo>
                    <a:lnTo>
                      <a:pt x="0" y="105"/>
                    </a:lnTo>
                    <a:lnTo>
                      <a:pt x="7" y="94"/>
                    </a:lnTo>
                    <a:lnTo>
                      <a:pt x="24" y="82"/>
                    </a:lnTo>
                    <a:lnTo>
                      <a:pt x="54" y="75"/>
                    </a:lnTo>
                    <a:lnTo>
                      <a:pt x="64" y="71"/>
                    </a:lnTo>
                    <a:lnTo>
                      <a:pt x="61" y="57"/>
                    </a:lnTo>
                    <a:lnTo>
                      <a:pt x="21" y="48"/>
                    </a:lnTo>
                    <a:lnTo>
                      <a:pt x="10" y="37"/>
                    </a:lnTo>
                    <a:lnTo>
                      <a:pt x="7" y="21"/>
                    </a:lnTo>
                    <a:lnTo>
                      <a:pt x="26" y="9"/>
                    </a:lnTo>
                    <a:lnTo>
                      <a:pt x="44" y="19"/>
                    </a:lnTo>
                    <a:lnTo>
                      <a:pt x="82" y="44"/>
                    </a:lnTo>
                    <a:lnTo>
                      <a:pt x="96" y="47"/>
                    </a:lnTo>
                    <a:lnTo>
                      <a:pt x="117" y="41"/>
                    </a:lnTo>
                    <a:lnTo>
                      <a:pt x="133" y="14"/>
                    </a:lnTo>
                    <a:lnTo>
                      <a:pt x="154" y="0"/>
                    </a:lnTo>
                    <a:lnTo>
                      <a:pt x="170" y="4"/>
                    </a:lnTo>
                    <a:lnTo>
                      <a:pt x="171" y="16"/>
                    </a:lnTo>
                    <a:lnTo>
                      <a:pt x="161" y="30"/>
                    </a:lnTo>
                    <a:lnTo>
                      <a:pt x="136" y="48"/>
                    </a:lnTo>
                    <a:lnTo>
                      <a:pt x="122" y="72"/>
                    </a:lnTo>
                    <a:lnTo>
                      <a:pt x="132" y="89"/>
                    </a:lnTo>
                    <a:lnTo>
                      <a:pt x="160" y="117"/>
                    </a:lnTo>
                    <a:lnTo>
                      <a:pt x="174" y="139"/>
                    </a:lnTo>
                    <a:lnTo>
                      <a:pt x="188" y="164"/>
                    </a:lnTo>
                    <a:lnTo>
                      <a:pt x="202" y="193"/>
                    </a:lnTo>
                    <a:lnTo>
                      <a:pt x="211" y="207"/>
                    </a:lnTo>
                    <a:lnTo>
                      <a:pt x="236" y="216"/>
                    </a:lnTo>
                    <a:lnTo>
                      <a:pt x="274" y="221"/>
                    </a:lnTo>
                    <a:lnTo>
                      <a:pt x="317" y="218"/>
                    </a:lnTo>
                    <a:lnTo>
                      <a:pt x="341" y="216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0" name="Freeform 104"/>
              <p:cNvSpPr>
                <a:spLocks/>
              </p:cNvSpPr>
              <p:nvPr/>
            </p:nvSpPr>
            <p:spPr bwMode="auto">
              <a:xfrm>
                <a:off x="1442" y="2189"/>
                <a:ext cx="227" cy="189"/>
              </a:xfrm>
              <a:custGeom>
                <a:avLst/>
                <a:gdLst>
                  <a:gd name="T0" fmla="*/ 20 w 454"/>
                  <a:gd name="T1" fmla="*/ 0 h 378"/>
                  <a:gd name="T2" fmla="*/ 52 w 454"/>
                  <a:gd name="T3" fmla="*/ 15 h 378"/>
                  <a:gd name="T4" fmla="*/ 74 w 454"/>
                  <a:gd name="T5" fmla="*/ 43 h 378"/>
                  <a:gd name="T6" fmla="*/ 102 w 454"/>
                  <a:gd name="T7" fmla="*/ 94 h 378"/>
                  <a:gd name="T8" fmla="*/ 130 w 454"/>
                  <a:gd name="T9" fmla="*/ 149 h 378"/>
                  <a:gd name="T10" fmla="*/ 158 w 454"/>
                  <a:gd name="T11" fmla="*/ 186 h 378"/>
                  <a:gd name="T12" fmla="*/ 181 w 454"/>
                  <a:gd name="T13" fmla="*/ 203 h 378"/>
                  <a:gd name="T14" fmla="*/ 204 w 454"/>
                  <a:gd name="T15" fmla="*/ 215 h 378"/>
                  <a:gd name="T16" fmla="*/ 269 w 454"/>
                  <a:gd name="T17" fmla="*/ 227 h 378"/>
                  <a:gd name="T18" fmla="*/ 334 w 454"/>
                  <a:gd name="T19" fmla="*/ 227 h 378"/>
                  <a:gd name="T20" fmla="*/ 372 w 454"/>
                  <a:gd name="T21" fmla="*/ 222 h 378"/>
                  <a:gd name="T22" fmla="*/ 398 w 454"/>
                  <a:gd name="T23" fmla="*/ 210 h 378"/>
                  <a:gd name="T24" fmla="*/ 416 w 454"/>
                  <a:gd name="T25" fmla="*/ 192 h 378"/>
                  <a:gd name="T26" fmla="*/ 437 w 454"/>
                  <a:gd name="T27" fmla="*/ 189 h 378"/>
                  <a:gd name="T28" fmla="*/ 454 w 454"/>
                  <a:gd name="T29" fmla="*/ 199 h 378"/>
                  <a:gd name="T30" fmla="*/ 453 w 454"/>
                  <a:gd name="T31" fmla="*/ 220 h 378"/>
                  <a:gd name="T32" fmla="*/ 430 w 454"/>
                  <a:gd name="T33" fmla="*/ 234 h 378"/>
                  <a:gd name="T34" fmla="*/ 389 w 454"/>
                  <a:gd name="T35" fmla="*/ 243 h 378"/>
                  <a:gd name="T36" fmla="*/ 375 w 454"/>
                  <a:gd name="T37" fmla="*/ 254 h 378"/>
                  <a:gd name="T38" fmla="*/ 375 w 454"/>
                  <a:gd name="T39" fmla="*/ 270 h 378"/>
                  <a:gd name="T40" fmla="*/ 389 w 454"/>
                  <a:gd name="T41" fmla="*/ 284 h 378"/>
                  <a:gd name="T42" fmla="*/ 430 w 454"/>
                  <a:gd name="T43" fmla="*/ 302 h 378"/>
                  <a:gd name="T44" fmla="*/ 437 w 454"/>
                  <a:gd name="T45" fmla="*/ 314 h 378"/>
                  <a:gd name="T46" fmla="*/ 440 w 454"/>
                  <a:gd name="T47" fmla="*/ 331 h 378"/>
                  <a:gd name="T48" fmla="*/ 422 w 454"/>
                  <a:gd name="T49" fmla="*/ 339 h 378"/>
                  <a:gd name="T50" fmla="*/ 407 w 454"/>
                  <a:gd name="T51" fmla="*/ 332 h 378"/>
                  <a:gd name="T52" fmla="*/ 384 w 454"/>
                  <a:gd name="T53" fmla="*/ 316 h 378"/>
                  <a:gd name="T54" fmla="*/ 362 w 454"/>
                  <a:gd name="T55" fmla="*/ 293 h 378"/>
                  <a:gd name="T56" fmla="*/ 347 w 454"/>
                  <a:gd name="T57" fmla="*/ 281 h 378"/>
                  <a:gd name="T58" fmla="*/ 340 w 454"/>
                  <a:gd name="T59" fmla="*/ 288 h 378"/>
                  <a:gd name="T60" fmla="*/ 340 w 454"/>
                  <a:gd name="T61" fmla="*/ 295 h 378"/>
                  <a:gd name="T62" fmla="*/ 361 w 454"/>
                  <a:gd name="T63" fmla="*/ 331 h 378"/>
                  <a:gd name="T64" fmla="*/ 368 w 454"/>
                  <a:gd name="T65" fmla="*/ 359 h 378"/>
                  <a:gd name="T66" fmla="*/ 358 w 454"/>
                  <a:gd name="T67" fmla="*/ 376 h 378"/>
                  <a:gd name="T68" fmla="*/ 347 w 454"/>
                  <a:gd name="T69" fmla="*/ 378 h 378"/>
                  <a:gd name="T70" fmla="*/ 334 w 454"/>
                  <a:gd name="T71" fmla="*/ 366 h 378"/>
                  <a:gd name="T72" fmla="*/ 327 w 454"/>
                  <a:gd name="T73" fmla="*/ 346 h 378"/>
                  <a:gd name="T74" fmla="*/ 318 w 454"/>
                  <a:gd name="T75" fmla="*/ 319 h 378"/>
                  <a:gd name="T76" fmla="*/ 313 w 454"/>
                  <a:gd name="T77" fmla="*/ 285 h 378"/>
                  <a:gd name="T78" fmla="*/ 304 w 454"/>
                  <a:gd name="T79" fmla="*/ 267 h 378"/>
                  <a:gd name="T80" fmla="*/ 280 w 454"/>
                  <a:gd name="T81" fmla="*/ 260 h 378"/>
                  <a:gd name="T82" fmla="*/ 231 w 454"/>
                  <a:gd name="T83" fmla="*/ 254 h 378"/>
                  <a:gd name="T84" fmla="*/ 181 w 454"/>
                  <a:gd name="T85" fmla="*/ 248 h 378"/>
                  <a:gd name="T86" fmla="*/ 151 w 454"/>
                  <a:gd name="T87" fmla="*/ 239 h 378"/>
                  <a:gd name="T88" fmla="*/ 130 w 454"/>
                  <a:gd name="T89" fmla="*/ 224 h 378"/>
                  <a:gd name="T90" fmla="*/ 102 w 454"/>
                  <a:gd name="T91" fmla="*/ 189 h 378"/>
                  <a:gd name="T92" fmla="*/ 71 w 454"/>
                  <a:gd name="T93" fmla="*/ 151 h 378"/>
                  <a:gd name="T94" fmla="*/ 45 w 454"/>
                  <a:gd name="T95" fmla="*/ 118 h 378"/>
                  <a:gd name="T96" fmla="*/ 20 w 454"/>
                  <a:gd name="T97" fmla="*/ 87 h 378"/>
                  <a:gd name="T98" fmla="*/ 0 w 454"/>
                  <a:gd name="T99" fmla="*/ 50 h 378"/>
                  <a:gd name="T100" fmla="*/ 0 w 454"/>
                  <a:gd name="T101" fmla="*/ 22 h 378"/>
                  <a:gd name="T102" fmla="*/ 10 w 454"/>
                  <a:gd name="T103" fmla="*/ 8 h 378"/>
                  <a:gd name="T104" fmla="*/ 20 w 454"/>
                  <a:gd name="T105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54" h="378">
                    <a:moveTo>
                      <a:pt x="20" y="0"/>
                    </a:moveTo>
                    <a:lnTo>
                      <a:pt x="52" y="15"/>
                    </a:lnTo>
                    <a:lnTo>
                      <a:pt x="74" y="43"/>
                    </a:lnTo>
                    <a:lnTo>
                      <a:pt x="102" y="94"/>
                    </a:lnTo>
                    <a:lnTo>
                      <a:pt x="130" y="149"/>
                    </a:lnTo>
                    <a:lnTo>
                      <a:pt x="158" y="186"/>
                    </a:lnTo>
                    <a:lnTo>
                      <a:pt x="181" y="203"/>
                    </a:lnTo>
                    <a:lnTo>
                      <a:pt x="204" y="215"/>
                    </a:lnTo>
                    <a:lnTo>
                      <a:pt x="269" y="227"/>
                    </a:lnTo>
                    <a:lnTo>
                      <a:pt x="334" y="227"/>
                    </a:lnTo>
                    <a:lnTo>
                      <a:pt x="372" y="222"/>
                    </a:lnTo>
                    <a:lnTo>
                      <a:pt x="398" y="210"/>
                    </a:lnTo>
                    <a:lnTo>
                      <a:pt x="416" y="192"/>
                    </a:lnTo>
                    <a:lnTo>
                      <a:pt x="437" y="189"/>
                    </a:lnTo>
                    <a:lnTo>
                      <a:pt x="454" y="199"/>
                    </a:lnTo>
                    <a:lnTo>
                      <a:pt x="453" y="220"/>
                    </a:lnTo>
                    <a:lnTo>
                      <a:pt x="430" y="234"/>
                    </a:lnTo>
                    <a:lnTo>
                      <a:pt x="389" y="243"/>
                    </a:lnTo>
                    <a:lnTo>
                      <a:pt x="375" y="254"/>
                    </a:lnTo>
                    <a:lnTo>
                      <a:pt x="375" y="270"/>
                    </a:lnTo>
                    <a:lnTo>
                      <a:pt x="389" y="284"/>
                    </a:lnTo>
                    <a:lnTo>
                      <a:pt x="430" y="302"/>
                    </a:lnTo>
                    <a:lnTo>
                      <a:pt x="437" y="314"/>
                    </a:lnTo>
                    <a:lnTo>
                      <a:pt x="440" y="331"/>
                    </a:lnTo>
                    <a:lnTo>
                      <a:pt x="422" y="339"/>
                    </a:lnTo>
                    <a:lnTo>
                      <a:pt x="407" y="332"/>
                    </a:lnTo>
                    <a:lnTo>
                      <a:pt x="384" y="316"/>
                    </a:lnTo>
                    <a:lnTo>
                      <a:pt x="362" y="293"/>
                    </a:lnTo>
                    <a:lnTo>
                      <a:pt x="347" y="281"/>
                    </a:lnTo>
                    <a:lnTo>
                      <a:pt x="340" y="288"/>
                    </a:lnTo>
                    <a:lnTo>
                      <a:pt x="340" y="295"/>
                    </a:lnTo>
                    <a:lnTo>
                      <a:pt x="361" y="331"/>
                    </a:lnTo>
                    <a:lnTo>
                      <a:pt x="368" y="359"/>
                    </a:lnTo>
                    <a:lnTo>
                      <a:pt x="358" y="376"/>
                    </a:lnTo>
                    <a:lnTo>
                      <a:pt x="347" y="378"/>
                    </a:lnTo>
                    <a:lnTo>
                      <a:pt x="334" y="366"/>
                    </a:lnTo>
                    <a:lnTo>
                      <a:pt x="327" y="346"/>
                    </a:lnTo>
                    <a:lnTo>
                      <a:pt x="318" y="319"/>
                    </a:lnTo>
                    <a:lnTo>
                      <a:pt x="313" y="285"/>
                    </a:lnTo>
                    <a:lnTo>
                      <a:pt x="304" y="267"/>
                    </a:lnTo>
                    <a:lnTo>
                      <a:pt x="280" y="260"/>
                    </a:lnTo>
                    <a:lnTo>
                      <a:pt x="231" y="254"/>
                    </a:lnTo>
                    <a:lnTo>
                      <a:pt x="181" y="248"/>
                    </a:lnTo>
                    <a:lnTo>
                      <a:pt x="151" y="239"/>
                    </a:lnTo>
                    <a:lnTo>
                      <a:pt x="130" y="224"/>
                    </a:lnTo>
                    <a:lnTo>
                      <a:pt x="102" y="189"/>
                    </a:lnTo>
                    <a:lnTo>
                      <a:pt x="71" y="151"/>
                    </a:lnTo>
                    <a:lnTo>
                      <a:pt x="45" y="118"/>
                    </a:lnTo>
                    <a:lnTo>
                      <a:pt x="20" y="87"/>
                    </a:lnTo>
                    <a:lnTo>
                      <a:pt x="0" y="50"/>
                    </a:lnTo>
                    <a:lnTo>
                      <a:pt x="0" y="22"/>
                    </a:lnTo>
                    <a:lnTo>
                      <a:pt x="10" y="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" name="Freeform 105"/>
              <p:cNvSpPr>
                <a:spLocks/>
              </p:cNvSpPr>
              <p:nvPr/>
            </p:nvSpPr>
            <p:spPr bwMode="auto">
              <a:xfrm>
                <a:off x="1382" y="2337"/>
                <a:ext cx="116" cy="262"/>
              </a:xfrm>
              <a:custGeom>
                <a:avLst/>
                <a:gdLst>
                  <a:gd name="T0" fmla="*/ 19 w 231"/>
                  <a:gd name="T1" fmla="*/ 0 h 524"/>
                  <a:gd name="T2" fmla="*/ 50 w 231"/>
                  <a:gd name="T3" fmla="*/ 6 h 524"/>
                  <a:gd name="T4" fmla="*/ 75 w 231"/>
                  <a:gd name="T5" fmla="*/ 27 h 524"/>
                  <a:gd name="T6" fmla="*/ 96 w 231"/>
                  <a:gd name="T7" fmla="*/ 62 h 524"/>
                  <a:gd name="T8" fmla="*/ 129 w 231"/>
                  <a:gd name="T9" fmla="*/ 120 h 524"/>
                  <a:gd name="T10" fmla="*/ 176 w 231"/>
                  <a:gd name="T11" fmla="*/ 215 h 524"/>
                  <a:gd name="T12" fmla="*/ 183 w 231"/>
                  <a:gd name="T13" fmla="*/ 238 h 524"/>
                  <a:gd name="T14" fmla="*/ 176 w 231"/>
                  <a:gd name="T15" fmla="*/ 261 h 524"/>
                  <a:gd name="T16" fmla="*/ 162 w 231"/>
                  <a:gd name="T17" fmla="*/ 280 h 524"/>
                  <a:gd name="T18" fmla="*/ 111 w 231"/>
                  <a:gd name="T19" fmla="*/ 328 h 524"/>
                  <a:gd name="T20" fmla="*/ 80 w 231"/>
                  <a:gd name="T21" fmla="*/ 367 h 524"/>
                  <a:gd name="T22" fmla="*/ 68 w 231"/>
                  <a:gd name="T23" fmla="*/ 397 h 524"/>
                  <a:gd name="T24" fmla="*/ 68 w 231"/>
                  <a:gd name="T25" fmla="*/ 404 h 524"/>
                  <a:gd name="T26" fmla="*/ 78 w 231"/>
                  <a:gd name="T27" fmla="*/ 424 h 524"/>
                  <a:gd name="T28" fmla="*/ 101 w 231"/>
                  <a:gd name="T29" fmla="*/ 440 h 524"/>
                  <a:gd name="T30" fmla="*/ 139 w 231"/>
                  <a:gd name="T31" fmla="*/ 452 h 524"/>
                  <a:gd name="T32" fmla="*/ 179 w 231"/>
                  <a:gd name="T33" fmla="*/ 465 h 524"/>
                  <a:gd name="T34" fmla="*/ 224 w 231"/>
                  <a:gd name="T35" fmla="*/ 482 h 524"/>
                  <a:gd name="T36" fmla="*/ 228 w 231"/>
                  <a:gd name="T37" fmla="*/ 489 h 524"/>
                  <a:gd name="T38" fmla="*/ 231 w 231"/>
                  <a:gd name="T39" fmla="*/ 506 h 524"/>
                  <a:gd name="T40" fmla="*/ 211 w 231"/>
                  <a:gd name="T41" fmla="*/ 513 h 524"/>
                  <a:gd name="T42" fmla="*/ 174 w 231"/>
                  <a:gd name="T43" fmla="*/ 524 h 524"/>
                  <a:gd name="T44" fmla="*/ 157 w 231"/>
                  <a:gd name="T45" fmla="*/ 520 h 524"/>
                  <a:gd name="T46" fmla="*/ 143 w 231"/>
                  <a:gd name="T47" fmla="*/ 503 h 524"/>
                  <a:gd name="T48" fmla="*/ 122 w 231"/>
                  <a:gd name="T49" fmla="*/ 482 h 524"/>
                  <a:gd name="T50" fmla="*/ 82 w 231"/>
                  <a:gd name="T51" fmla="*/ 465 h 524"/>
                  <a:gd name="T52" fmla="*/ 51 w 231"/>
                  <a:gd name="T53" fmla="*/ 461 h 524"/>
                  <a:gd name="T54" fmla="*/ 26 w 231"/>
                  <a:gd name="T55" fmla="*/ 461 h 524"/>
                  <a:gd name="T56" fmla="*/ 14 w 231"/>
                  <a:gd name="T57" fmla="*/ 452 h 524"/>
                  <a:gd name="T58" fmla="*/ 14 w 231"/>
                  <a:gd name="T59" fmla="*/ 433 h 524"/>
                  <a:gd name="T60" fmla="*/ 21 w 231"/>
                  <a:gd name="T61" fmla="*/ 411 h 524"/>
                  <a:gd name="T62" fmla="*/ 30 w 231"/>
                  <a:gd name="T63" fmla="*/ 396 h 524"/>
                  <a:gd name="T64" fmla="*/ 41 w 231"/>
                  <a:gd name="T65" fmla="*/ 365 h 524"/>
                  <a:gd name="T66" fmla="*/ 51 w 231"/>
                  <a:gd name="T67" fmla="*/ 335 h 524"/>
                  <a:gd name="T68" fmla="*/ 71 w 231"/>
                  <a:gd name="T69" fmla="*/ 294 h 524"/>
                  <a:gd name="T70" fmla="*/ 91 w 231"/>
                  <a:gd name="T71" fmla="*/ 266 h 524"/>
                  <a:gd name="T72" fmla="*/ 112 w 231"/>
                  <a:gd name="T73" fmla="*/ 252 h 524"/>
                  <a:gd name="T74" fmla="*/ 126 w 231"/>
                  <a:gd name="T75" fmla="*/ 238 h 524"/>
                  <a:gd name="T76" fmla="*/ 125 w 231"/>
                  <a:gd name="T77" fmla="*/ 219 h 524"/>
                  <a:gd name="T78" fmla="*/ 87 w 231"/>
                  <a:gd name="T79" fmla="*/ 177 h 524"/>
                  <a:gd name="T80" fmla="*/ 51 w 231"/>
                  <a:gd name="T81" fmla="*/ 144 h 524"/>
                  <a:gd name="T82" fmla="*/ 27 w 231"/>
                  <a:gd name="T83" fmla="*/ 113 h 524"/>
                  <a:gd name="T84" fmla="*/ 7 w 231"/>
                  <a:gd name="T85" fmla="*/ 85 h 524"/>
                  <a:gd name="T86" fmla="*/ 0 w 231"/>
                  <a:gd name="T87" fmla="*/ 48 h 524"/>
                  <a:gd name="T88" fmla="*/ 4 w 231"/>
                  <a:gd name="T89" fmla="*/ 14 h 524"/>
                  <a:gd name="T90" fmla="*/ 19 w 231"/>
                  <a:gd name="T91" fmla="*/ 0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31" h="524">
                    <a:moveTo>
                      <a:pt x="19" y="0"/>
                    </a:moveTo>
                    <a:lnTo>
                      <a:pt x="50" y="6"/>
                    </a:lnTo>
                    <a:lnTo>
                      <a:pt x="75" y="27"/>
                    </a:lnTo>
                    <a:lnTo>
                      <a:pt x="96" y="62"/>
                    </a:lnTo>
                    <a:lnTo>
                      <a:pt x="129" y="120"/>
                    </a:lnTo>
                    <a:lnTo>
                      <a:pt x="176" y="215"/>
                    </a:lnTo>
                    <a:lnTo>
                      <a:pt x="183" y="238"/>
                    </a:lnTo>
                    <a:lnTo>
                      <a:pt x="176" y="261"/>
                    </a:lnTo>
                    <a:lnTo>
                      <a:pt x="162" y="280"/>
                    </a:lnTo>
                    <a:lnTo>
                      <a:pt x="111" y="328"/>
                    </a:lnTo>
                    <a:lnTo>
                      <a:pt x="80" y="367"/>
                    </a:lnTo>
                    <a:lnTo>
                      <a:pt x="68" y="397"/>
                    </a:lnTo>
                    <a:lnTo>
                      <a:pt x="68" y="404"/>
                    </a:lnTo>
                    <a:lnTo>
                      <a:pt x="78" y="424"/>
                    </a:lnTo>
                    <a:lnTo>
                      <a:pt x="101" y="440"/>
                    </a:lnTo>
                    <a:lnTo>
                      <a:pt x="139" y="452"/>
                    </a:lnTo>
                    <a:lnTo>
                      <a:pt x="179" y="465"/>
                    </a:lnTo>
                    <a:lnTo>
                      <a:pt x="224" y="482"/>
                    </a:lnTo>
                    <a:lnTo>
                      <a:pt x="228" y="489"/>
                    </a:lnTo>
                    <a:lnTo>
                      <a:pt x="231" y="506"/>
                    </a:lnTo>
                    <a:lnTo>
                      <a:pt x="211" y="513"/>
                    </a:lnTo>
                    <a:lnTo>
                      <a:pt x="174" y="524"/>
                    </a:lnTo>
                    <a:lnTo>
                      <a:pt x="157" y="520"/>
                    </a:lnTo>
                    <a:lnTo>
                      <a:pt x="143" y="503"/>
                    </a:lnTo>
                    <a:lnTo>
                      <a:pt x="122" y="482"/>
                    </a:lnTo>
                    <a:lnTo>
                      <a:pt x="82" y="465"/>
                    </a:lnTo>
                    <a:lnTo>
                      <a:pt x="51" y="461"/>
                    </a:lnTo>
                    <a:lnTo>
                      <a:pt x="26" y="461"/>
                    </a:lnTo>
                    <a:lnTo>
                      <a:pt x="14" y="452"/>
                    </a:lnTo>
                    <a:lnTo>
                      <a:pt x="14" y="433"/>
                    </a:lnTo>
                    <a:lnTo>
                      <a:pt x="21" y="411"/>
                    </a:lnTo>
                    <a:lnTo>
                      <a:pt x="30" y="396"/>
                    </a:lnTo>
                    <a:lnTo>
                      <a:pt x="41" y="365"/>
                    </a:lnTo>
                    <a:lnTo>
                      <a:pt x="51" y="335"/>
                    </a:lnTo>
                    <a:lnTo>
                      <a:pt x="71" y="294"/>
                    </a:lnTo>
                    <a:lnTo>
                      <a:pt x="91" y="266"/>
                    </a:lnTo>
                    <a:lnTo>
                      <a:pt x="112" y="252"/>
                    </a:lnTo>
                    <a:lnTo>
                      <a:pt x="126" y="238"/>
                    </a:lnTo>
                    <a:lnTo>
                      <a:pt x="125" y="219"/>
                    </a:lnTo>
                    <a:lnTo>
                      <a:pt x="87" y="177"/>
                    </a:lnTo>
                    <a:lnTo>
                      <a:pt x="51" y="144"/>
                    </a:lnTo>
                    <a:lnTo>
                      <a:pt x="27" y="113"/>
                    </a:lnTo>
                    <a:lnTo>
                      <a:pt x="7" y="85"/>
                    </a:lnTo>
                    <a:lnTo>
                      <a:pt x="0" y="48"/>
                    </a:lnTo>
                    <a:lnTo>
                      <a:pt x="4" y="14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" name="Freeform 106"/>
              <p:cNvSpPr>
                <a:spLocks/>
              </p:cNvSpPr>
              <p:nvPr/>
            </p:nvSpPr>
            <p:spPr bwMode="auto">
              <a:xfrm>
                <a:off x="1261" y="2333"/>
                <a:ext cx="126" cy="269"/>
              </a:xfrm>
              <a:custGeom>
                <a:avLst/>
                <a:gdLst>
                  <a:gd name="T0" fmla="*/ 134 w 253"/>
                  <a:gd name="T1" fmla="*/ 61 h 538"/>
                  <a:gd name="T2" fmla="*/ 181 w 253"/>
                  <a:gd name="T3" fmla="*/ 10 h 538"/>
                  <a:gd name="T4" fmla="*/ 219 w 253"/>
                  <a:gd name="T5" fmla="*/ 0 h 538"/>
                  <a:gd name="T6" fmla="*/ 246 w 253"/>
                  <a:gd name="T7" fmla="*/ 11 h 538"/>
                  <a:gd name="T8" fmla="*/ 253 w 253"/>
                  <a:gd name="T9" fmla="*/ 47 h 538"/>
                  <a:gd name="T10" fmla="*/ 246 w 253"/>
                  <a:gd name="T11" fmla="*/ 71 h 538"/>
                  <a:gd name="T12" fmla="*/ 206 w 253"/>
                  <a:gd name="T13" fmla="*/ 103 h 538"/>
                  <a:gd name="T14" fmla="*/ 145 w 253"/>
                  <a:gd name="T15" fmla="*/ 143 h 538"/>
                  <a:gd name="T16" fmla="*/ 100 w 253"/>
                  <a:gd name="T17" fmla="*/ 173 h 538"/>
                  <a:gd name="T18" fmla="*/ 93 w 253"/>
                  <a:gd name="T19" fmla="*/ 173 h 538"/>
                  <a:gd name="T20" fmla="*/ 75 w 253"/>
                  <a:gd name="T21" fmla="*/ 184 h 538"/>
                  <a:gd name="T22" fmla="*/ 71 w 253"/>
                  <a:gd name="T23" fmla="*/ 191 h 538"/>
                  <a:gd name="T24" fmla="*/ 71 w 253"/>
                  <a:gd name="T25" fmla="*/ 200 h 538"/>
                  <a:gd name="T26" fmla="*/ 116 w 253"/>
                  <a:gd name="T27" fmla="*/ 252 h 538"/>
                  <a:gd name="T28" fmla="*/ 143 w 253"/>
                  <a:gd name="T29" fmla="*/ 304 h 538"/>
                  <a:gd name="T30" fmla="*/ 157 w 253"/>
                  <a:gd name="T31" fmla="*/ 350 h 538"/>
                  <a:gd name="T32" fmla="*/ 162 w 253"/>
                  <a:gd name="T33" fmla="*/ 391 h 538"/>
                  <a:gd name="T34" fmla="*/ 160 w 253"/>
                  <a:gd name="T35" fmla="*/ 429 h 538"/>
                  <a:gd name="T36" fmla="*/ 174 w 253"/>
                  <a:gd name="T37" fmla="*/ 457 h 538"/>
                  <a:gd name="T38" fmla="*/ 175 w 253"/>
                  <a:gd name="T39" fmla="*/ 473 h 538"/>
                  <a:gd name="T40" fmla="*/ 168 w 253"/>
                  <a:gd name="T41" fmla="*/ 490 h 538"/>
                  <a:gd name="T42" fmla="*/ 150 w 253"/>
                  <a:gd name="T43" fmla="*/ 497 h 538"/>
                  <a:gd name="T44" fmla="*/ 116 w 253"/>
                  <a:gd name="T45" fmla="*/ 500 h 538"/>
                  <a:gd name="T46" fmla="*/ 64 w 253"/>
                  <a:gd name="T47" fmla="*/ 514 h 538"/>
                  <a:gd name="T48" fmla="*/ 38 w 253"/>
                  <a:gd name="T49" fmla="*/ 538 h 538"/>
                  <a:gd name="T50" fmla="*/ 14 w 253"/>
                  <a:gd name="T51" fmla="*/ 538 h 538"/>
                  <a:gd name="T52" fmla="*/ 0 w 253"/>
                  <a:gd name="T53" fmla="*/ 514 h 538"/>
                  <a:gd name="T54" fmla="*/ 11 w 253"/>
                  <a:gd name="T55" fmla="*/ 472 h 538"/>
                  <a:gd name="T56" fmla="*/ 40 w 253"/>
                  <a:gd name="T57" fmla="*/ 462 h 538"/>
                  <a:gd name="T58" fmla="*/ 82 w 253"/>
                  <a:gd name="T59" fmla="*/ 457 h 538"/>
                  <a:gd name="T60" fmla="*/ 120 w 253"/>
                  <a:gd name="T61" fmla="*/ 448 h 538"/>
                  <a:gd name="T62" fmla="*/ 127 w 253"/>
                  <a:gd name="T63" fmla="*/ 434 h 538"/>
                  <a:gd name="T64" fmla="*/ 124 w 253"/>
                  <a:gd name="T65" fmla="*/ 394 h 538"/>
                  <a:gd name="T66" fmla="*/ 110 w 253"/>
                  <a:gd name="T67" fmla="*/ 344 h 538"/>
                  <a:gd name="T68" fmla="*/ 85 w 253"/>
                  <a:gd name="T69" fmla="*/ 292 h 538"/>
                  <a:gd name="T70" fmla="*/ 42 w 253"/>
                  <a:gd name="T71" fmla="*/ 242 h 538"/>
                  <a:gd name="T72" fmla="*/ 24 w 253"/>
                  <a:gd name="T73" fmla="*/ 214 h 538"/>
                  <a:gd name="T74" fmla="*/ 18 w 253"/>
                  <a:gd name="T75" fmla="*/ 194 h 538"/>
                  <a:gd name="T76" fmla="*/ 21 w 253"/>
                  <a:gd name="T77" fmla="*/ 173 h 538"/>
                  <a:gd name="T78" fmla="*/ 38 w 253"/>
                  <a:gd name="T79" fmla="*/ 142 h 538"/>
                  <a:gd name="T80" fmla="*/ 71 w 253"/>
                  <a:gd name="T81" fmla="*/ 116 h 538"/>
                  <a:gd name="T82" fmla="*/ 106 w 253"/>
                  <a:gd name="T83" fmla="*/ 82 h 538"/>
                  <a:gd name="T84" fmla="*/ 134 w 253"/>
                  <a:gd name="T85" fmla="*/ 61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53" h="538">
                    <a:moveTo>
                      <a:pt x="134" y="61"/>
                    </a:moveTo>
                    <a:lnTo>
                      <a:pt x="181" y="10"/>
                    </a:lnTo>
                    <a:lnTo>
                      <a:pt x="219" y="0"/>
                    </a:lnTo>
                    <a:lnTo>
                      <a:pt x="246" y="11"/>
                    </a:lnTo>
                    <a:lnTo>
                      <a:pt x="253" y="47"/>
                    </a:lnTo>
                    <a:lnTo>
                      <a:pt x="246" y="71"/>
                    </a:lnTo>
                    <a:lnTo>
                      <a:pt x="206" y="103"/>
                    </a:lnTo>
                    <a:lnTo>
                      <a:pt x="145" y="143"/>
                    </a:lnTo>
                    <a:lnTo>
                      <a:pt x="100" y="173"/>
                    </a:lnTo>
                    <a:lnTo>
                      <a:pt x="93" y="173"/>
                    </a:lnTo>
                    <a:lnTo>
                      <a:pt x="75" y="184"/>
                    </a:lnTo>
                    <a:lnTo>
                      <a:pt x="71" y="191"/>
                    </a:lnTo>
                    <a:lnTo>
                      <a:pt x="71" y="200"/>
                    </a:lnTo>
                    <a:lnTo>
                      <a:pt x="116" y="252"/>
                    </a:lnTo>
                    <a:lnTo>
                      <a:pt x="143" y="304"/>
                    </a:lnTo>
                    <a:lnTo>
                      <a:pt x="157" y="350"/>
                    </a:lnTo>
                    <a:lnTo>
                      <a:pt x="162" y="391"/>
                    </a:lnTo>
                    <a:lnTo>
                      <a:pt x="160" y="429"/>
                    </a:lnTo>
                    <a:lnTo>
                      <a:pt x="174" y="457"/>
                    </a:lnTo>
                    <a:lnTo>
                      <a:pt x="175" y="473"/>
                    </a:lnTo>
                    <a:lnTo>
                      <a:pt x="168" y="490"/>
                    </a:lnTo>
                    <a:lnTo>
                      <a:pt x="150" y="497"/>
                    </a:lnTo>
                    <a:lnTo>
                      <a:pt x="116" y="500"/>
                    </a:lnTo>
                    <a:lnTo>
                      <a:pt x="64" y="514"/>
                    </a:lnTo>
                    <a:lnTo>
                      <a:pt x="38" y="538"/>
                    </a:lnTo>
                    <a:lnTo>
                      <a:pt x="14" y="538"/>
                    </a:lnTo>
                    <a:lnTo>
                      <a:pt x="0" y="514"/>
                    </a:lnTo>
                    <a:lnTo>
                      <a:pt x="11" y="472"/>
                    </a:lnTo>
                    <a:lnTo>
                      <a:pt x="40" y="462"/>
                    </a:lnTo>
                    <a:lnTo>
                      <a:pt x="82" y="457"/>
                    </a:lnTo>
                    <a:lnTo>
                      <a:pt x="120" y="448"/>
                    </a:lnTo>
                    <a:lnTo>
                      <a:pt x="127" y="434"/>
                    </a:lnTo>
                    <a:lnTo>
                      <a:pt x="124" y="394"/>
                    </a:lnTo>
                    <a:lnTo>
                      <a:pt x="110" y="344"/>
                    </a:lnTo>
                    <a:lnTo>
                      <a:pt x="85" y="292"/>
                    </a:lnTo>
                    <a:lnTo>
                      <a:pt x="42" y="242"/>
                    </a:lnTo>
                    <a:lnTo>
                      <a:pt x="24" y="214"/>
                    </a:lnTo>
                    <a:lnTo>
                      <a:pt x="18" y="194"/>
                    </a:lnTo>
                    <a:lnTo>
                      <a:pt x="21" y="173"/>
                    </a:lnTo>
                    <a:lnTo>
                      <a:pt x="38" y="142"/>
                    </a:lnTo>
                    <a:lnTo>
                      <a:pt x="71" y="116"/>
                    </a:lnTo>
                    <a:lnTo>
                      <a:pt x="106" y="82"/>
                    </a:lnTo>
                    <a:lnTo>
                      <a:pt x="134" y="61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3" name="Group 120"/>
            <p:cNvGrpSpPr>
              <a:grpSpLocks/>
            </p:cNvGrpSpPr>
            <p:nvPr/>
          </p:nvGrpSpPr>
          <p:grpSpPr bwMode="auto">
            <a:xfrm>
              <a:off x="1929" y="1842"/>
              <a:ext cx="367" cy="209"/>
              <a:chOff x="1340" y="1842"/>
              <a:chExt cx="367" cy="209"/>
            </a:xfrm>
          </p:grpSpPr>
          <p:sp>
            <p:nvSpPr>
              <p:cNvPr id="25" name="Freeform 108"/>
              <p:cNvSpPr>
                <a:spLocks/>
              </p:cNvSpPr>
              <p:nvPr/>
            </p:nvSpPr>
            <p:spPr bwMode="auto">
              <a:xfrm>
                <a:off x="1348" y="1900"/>
                <a:ext cx="66" cy="91"/>
              </a:xfrm>
              <a:custGeom>
                <a:avLst/>
                <a:gdLst>
                  <a:gd name="T0" fmla="*/ 106 w 134"/>
                  <a:gd name="T1" fmla="*/ 180 h 181"/>
                  <a:gd name="T2" fmla="*/ 129 w 134"/>
                  <a:gd name="T3" fmla="*/ 88 h 181"/>
                  <a:gd name="T4" fmla="*/ 134 w 134"/>
                  <a:gd name="T5" fmla="*/ 38 h 181"/>
                  <a:gd name="T6" fmla="*/ 113 w 134"/>
                  <a:gd name="T7" fmla="*/ 0 h 181"/>
                  <a:gd name="T8" fmla="*/ 88 w 134"/>
                  <a:gd name="T9" fmla="*/ 0 h 181"/>
                  <a:gd name="T10" fmla="*/ 65 w 134"/>
                  <a:gd name="T11" fmla="*/ 24 h 181"/>
                  <a:gd name="T12" fmla="*/ 64 w 134"/>
                  <a:gd name="T13" fmla="*/ 57 h 181"/>
                  <a:gd name="T14" fmla="*/ 14 w 134"/>
                  <a:gd name="T15" fmla="*/ 57 h 181"/>
                  <a:gd name="T16" fmla="*/ 0 w 134"/>
                  <a:gd name="T17" fmla="*/ 81 h 181"/>
                  <a:gd name="T18" fmla="*/ 0 w 134"/>
                  <a:gd name="T19" fmla="*/ 109 h 181"/>
                  <a:gd name="T20" fmla="*/ 17 w 134"/>
                  <a:gd name="T21" fmla="*/ 132 h 181"/>
                  <a:gd name="T22" fmla="*/ 64 w 134"/>
                  <a:gd name="T23" fmla="*/ 164 h 181"/>
                  <a:gd name="T24" fmla="*/ 92 w 134"/>
                  <a:gd name="T25" fmla="*/ 181 h 181"/>
                  <a:gd name="T26" fmla="*/ 106 w 134"/>
                  <a:gd name="T27" fmla="*/ 18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4" h="181">
                    <a:moveTo>
                      <a:pt x="106" y="180"/>
                    </a:moveTo>
                    <a:lnTo>
                      <a:pt x="129" y="88"/>
                    </a:lnTo>
                    <a:lnTo>
                      <a:pt x="134" y="38"/>
                    </a:lnTo>
                    <a:lnTo>
                      <a:pt x="113" y="0"/>
                    </a:lnTo>
                    <a:lnTo>
                      <a:pt x="88" y="0"/>
                    </a:lnTo>
                    <a:lnTo>
                      <a:pt x="65" y="24"/>
                    </a:lnTo>
                    <a:lnTo>
                      <a:pt x="64" y="57"/>
                    </a:lnTo>
                    <a:lnTo>
                      <a:pt x="14" y="57"/>
                    </a:lnTo>
                    <a:lnTo>
                      <a:pt x="0" y="81"/>
                    </a:lnTo>
                    <a:lnTo>
                      <a:pt x="0" y="109"/>
                    </a:lnTo>
                    <a:lnTo>
                      <a:pt x="17" y="132"/>
                    </a:lnTo>
                    <a:lnTo>
                      <a:pt x="64" y="164"/>
                    </a:lnTo>
                    <a:lnTo>
                      <a:pt x="92" y="181"/>
                    </a:lnTo>
                    <a:lnTo>
                      <a:pt x="106" y="180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" name="Freeform 109"/>
              <p:cNvSpPr>
                <a:spLocks/>
              </p:cNvSpPr>
              <p:nvPr/>
            </p:nvSpPr>
            <p:spPr bwMode="auto">
              <a:xfrm>
                <a:off x="1496" y="1848"/>
                <a:ext cx="76" cy="77"/>
              </a:xfrm>
              <a:custGeom>
                <a:avLst/>
                <a:gdLst>
                  <a:gd name="T0" fmla="*/ 21 w 152"/>
                  <a:gd name="T1" fmla="*/ 153 h 153"/>
                  <a:gd name="T2" fmla="*/ 2 w 152"/>
                  <a:gd name="T3" fmla="*/ 78 h 153"/>
                  <a:gd name="T4" fmla="*/ 0 w 152"/>
                  <a:gd name="T5" fmla="*/ 43 h 153"/>
                  <a:gd name="T6" fmla="*/ 12 w 152"/>
                  <a:gd name="T7" fmla="*/ 16 h 153"/>
                  <a:gd name="T8" fmla="*/ 33 w 152"/>
                  <a:gd name="T9" fmla="*/ 5 h 153"/>
                  <a:gd name="T10" fmla="*/ 53 w 152"/>
                  <a:gd name="T11" fmla="*/ 0 h 153"/>
                  <a:gd name="T12" fmla="*/ 70 w 152"/>
                  <a:gd name="T13" fmla="*/ 12 h 153"/>
                  <a:gd name="T14" fmla="*/ 81 w 152"/>
                  <a:gd name="T15" fmla="*/ 37 h 153"/>
                  <a:gd name="T16" fmla="*/ 115 w 152"/>
                  <a:gd name="T17" fmla="*/ 22 h 153"/>
                  <a:gd name="T18" fmla="*/ 140 w 152"/>
                  <a:gd name="T19" fmla="*/ 22 h 153"/>
                  <a:gd name="T20" fmla="*/ 149 w 152"/>
                  <a:gd name="T21" fmla="*/ 36 h 153"/>
                  <a:gd name="T22" fmla="*/ 152 w 152"/>
                  <a:gd name="T23" fmla="*/ 54 h 153"/>
                  <a:gd name="T24" fmla="*/ 133 w 152"/>
                  <a:gd name="T25" fmla="*/ 83 h 153"/>
                  <a:gd name="T26" fmla="*/ 74 w 152"/>
                  <a:gd name="T27" fmla="*/ 125 h 153"/>
                  <a:gd name="T28" fmla="*/ 21 w 152"/>
                  <a:gd name="T2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2" h="153">
                    <a:moveTo>
                      <a:pt x="21" y="153"/>
                    </a:moveTo>
                    <a:lnTo>
                      <a:pt x="2" y="78"/>
                    </a:lnTo>
                    <a:lnTo>
                      <a:pt x="0" y="43"/>
                    </a:lnTo>
                    <a:lnTo>
                      <a:pt x="12" y="16"/>
                    </a:lnTo>
                    <a:lnTo>
                      <a:pt x="33" y="5"/>
                    </a:lnTo>
                    <a:lnTo>
                      <a:pt x="53" y="0"/>
                    </a:lnTo>
                    <a:lnTo>
                      <a:pt x="70" y="12"/>
                    </a:lnTo>
                    <a:lnTo>
                      <a:pt x="81" y="37"/>
                    </a:lnTo>
                    <a:lnTo>
                      <a:pt x="115" y="22"/>
                    </a:lnTo>
                    <a:lnTo>
                      <a:pt x="140" y="22"/>
                    </a:lnTo>
                    <a:lnTo>
                      <a:pt x="149" y="36"/>
                    </a:lnTo>
                    <a:lnTo>
                      <a:pt x="152" y="54"/>
                    </a:lnTo>
                    <a:lnTo>
                      <a:pt x="133" y="83"/>
                    </a:lnTo>
                    <a:lnTo>
                      <a:pt x="74" y="125"/>
                    </a:lnTo>
                    <a:lnTo>
                      <a:pt x="21" y="153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7" name="Freeform 110"/>
              <p:cNvSpPr>
                <a:spLocks/>
              </p:cNvSpPr>
              <p:nvPr/>
            </p:nvSpPr>
            <p:spPr bwMode="auto">
              <a:xfrm>
                <a:off x="1615" y="1979"/>
                <a:ext cx="87" cy="65"/>
              </a:xfrm>
              <a:custGeom>
                <a:avLst/>
                <a:gdLst>
                  <a:gd name="T0" fmla="*/ 0 w 172"/>
                  <a:gd name="T1" fmla="*/ 101 h 130"/>
                  <a:gd name="T2" fmla="*/ 18 w 172"/>
                  <a:gd name="T3" fmla="*/ 55 h 130"/>
                  <a:gd name="T4" fmla="*/ 49 w 172"/>
                  <a:gd name="T5" fmla="*/ 17 h 130"/>
                  <a:gd name="T6" fmla="*/ 76 w 172"/>
                  <a:gd name="T7" fmla="*/ 0 h 130"/>
                  <a:gd name="T8" fmla="*/ 104 w 172"/>
                  <a:gd name="T9" fmla="*/ 0 h 130"/>
                  <a:gd name="T10" fmla="*/ 128 w 172"/>
                  <a:gd name="T11" fmla="*/ 12 h 130"/>
                  <a:gd name="T12" fmla="*/ 135 w 172"/>
                  <a:gd name="T13" fmla="*/ 31 h 130"/>
                  <a:gd name="T14" fmla="*/ 121 w 172"/>
                  <a:gd name="T15" fmla="*/ 63 h 130"/>
                  <a:gd name="T16" fmla="*/ 161 w 172"/>
                  <a:gd name="T17" fmla="*/ 73 h 130"/>
                  <a:gd name="T18" fmla="*/ 172 w 172"/>
                  <a:gd name="T19" fmla="*/ 96 h 130"/>
                  <a:gd name="T20" fmla="*/ 170 w 172"/>
                  <a:gd name="T21" fmla="*/ 116 h 130"/>
                  <a:gd name="T22" fmla="*/ 152 w 172"/>
                  <a:gd name="T23" fmla="*/ 127 h 130"/>
                  <a:gd name="T24" fmla="*/ 117 w 172"/>
                  <a:gd name="T25" fmla="*/ 130 h 130"/>
                  <a:gd name="T26" fmla="*/ 49 w 172"/>
                  <a:gd name="T27" fmla="*/ 116 h 130"/>
                  <a:gd name="T28" fmla="*/ 0 w 172"/>
                  <a:gd name="T29" fmla="*/ 101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2" h="130">
                    <a:moveTo>
                      <a:pt x="0" y="101"/>
                    </a:moveTo>
                    <a:lnTo>
                      <a:pt x="18" y="55"/>
                    </a:lnTo>
                    <a:lnTo>
                      <a:pt x="49" y="17"/>
                    </a:lnTo>
                    <a:lnTo>
                      <a:pt x="76" y="0"/>
                    </a:lnTo>
                    <a:lnTo>
                      <a:pt x="104" y="0"/>
                    </a:lnTo>
                    <a:lnTo>
                      <a:pt x="128" y="12"/>
                    </a:lnTo>
                    <a:lnTo>
                      <a:pt x="135" y="31"/>
                    </a:lnTo>
                    <a:lnTo>
                      <a:pt x="121" y="63"/>
                    </a:lnTo>
                    <a:lnTo>
                      <a:pt x="161" y="73"/>
                    </a:lnTo>
                    <a:lnTo>
                      <a:pt x="172" y="96"/>
                    </a:lnTo>
                    <a:lnTo>
                      <a:pt x="170" y="116"/>
                    </a:lnTo>
                    <a:lnTo>
                      <a:pt x="152" y="127"/>
                    </a:lnTo>
                    <a:lnTo>
                      <a:pt x="117" y="130"/>
                    </a:lnTo>
                    <a:lnTo>
                      <a:pt x="49" y="116"/>
                    </a:lnTo>
                    <a:lnTo>
                      <a:pt x="0" y="101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28" name="Group 113"/>
              <p:cNvGrpSpPr>
                <a:grpSpLocks/>
              </p:cNvGrpSpPr>
              <p:nvPr/>
            </p:nvGrpSpPr>
            <p:grpSpPr bwMode="auto">
              <a:xfrm>
                <a:off x="1340" y="1893"/>
                <a:ext cx="81" cy="105"/>
                <a:chOff x="1340" y="1893"/>
                <a:chExt cx="81" cy="105"/>
              </a:xfrm>
            </p:grpSpPr>
            <p:sp>
              <p:nvSpPr>
                <p:cNvPr id="35" name="Freeform 111"/>
                <p:cNvSpPr>
                  <a:spLocks/>
                </p:cNvSpPr>
                <p:nvPr/>
              </p:nvSpPr>
              <p:spPr bwMode="auto">
                <a:xfrm>
                  <a:off x="1373" y="1893"/>
                  <a:ext cx="48" cy="105"/>
                </a:xfrm>
                <a:custGeom>
                  <a:avLst/>
                  <a:gdLst>
                    <a:gd name="T0" fmla="*/ 11 w 96"/>
                    <a:gd name="T1" fmla="*/ 92 h 210"/>
                    <a:gd name="T2" fmla="*/ 0 w 96"/>
                    <a:gd name="T3" fmla="*/ 54 h 210"/>
                    <a:gd name="T4" fmla="*/ 9 w 96"/>
                    <a:gd name="T5" fmla="*/ 25 h 210"/>
                    <a:gd name="T6" fmla="*/ 30 w 96"/>
                    <a:gd name="T7" fmla="*/ 4 h 210"/>
                    <a:gd name="T8" fmla="*/ 55 w 96"/>
                    <a:gd name="T9" fmla="*/ 0 h 210"/>
                    <a:gd name="T10" fmla="*/ 72 w 96"/>
                    <a:gd name="T11" fmla="*/ 7 h 210"/>
                    <a:gd name="T12" fmla="*/ 89 w 96"/>
                    <a:gd name="T13" fmla="*/ 28 h 210"/>
                    <a:gd name="T14" fmla="*/ 93 w 96"/>
                    <a:gd name="T15" fmla="*/ 61 h 210"/>
                    <a:gd name="T16" fmla="*/ 96 w 96"/>
                    <a:gd name="T17" fmla="*/ 96 h 210"/>
                    <a:gd name="T18" fmla="*/ 89 w 96"/>
                    <a:gd name="T19" fmla="*/ 133 h 210"/>
                    <a:gd name="T20" fmla="*/ 79 w 96"/>
                    <a:gd name="T21" fmla="*/ 181 h 210"/>
                    <a:gd name="T22" fmla="*/ 62 w 96"/>
                    <a:gd name="T23" fmla="*/ 210 h 210"/>
                    <a:gd name="T24" fmla="*/ 51 w 96"/>
                    <a:gd name="T25" fmla="*/ 200 h 210"/>
                    <a:gd name="T26" fmla="*/ 48 w 96"/>
                    <a:gd name="T27" fmla="*/ 179 h 210"/>
                    <a:gd name="T28" fmla="*/ 52 w 96"/>
                    <a:gd name="T29" fmla="*/ 156 h 210"/>
                    <a:gd name="T30" fmla="*/ 61 w 96"/>
                    <a:gd name="T31" fmla="*/ 125 h 210"/>
                    <a:gd name="T32" fmla="*/ 65 w 96"/>
                    <a:gd name="T33" fmla="*/ 94 h 210"/>
                    <a:gd name="T34" fmla="*/ 65 w 96"/>
                    <a:gd name="T35" fmla="*/ 65 h 210"/>
                    <a:gd name="T36" fmla="*/ 62 w 96"/>
                    <a:gd name="T37" fmla="*/ 41 h 210"/>
                    <a:gd name="T38" fmla="*/ 52 w 96"/>
                    <a:gd name="T39" fmla="*/ 25 h 210"/>
                    <a:gd name="T40" fmla="*/ 39 w 96"/>
                    <a:gd name="T41" fmla="*/ 23 h 210"/>
                    <a:gd name="T42" fmla="*/ 30 w 96"/>
                    <a:gd name="T43" fmla="*/ 37 h 210"/>
                    <a:gd name="T44" fmla="*/ 27 w 96"/>
                    <a:gd name="T45" fmla="*/ 61 h 210"/>
                    <a:gd name="T46" fmla="*/ 25 w 96"/>
                    <a:gd name="T47" fmla="*/ 82 h 210"/>
                    <a:gd name="T48" fmla="*/ 11 w 96"/>
                    <a:gd name="T49" fmla="*/ 92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96" h="210">
                      <a:moveTo>
                        <a:pt x="11" y="92"/>
                      </a:moveTo>
                      <a:lnTo>
                        <a:pt x="0" y="54"/>
                      </a:lnTo>
                      <a:lnTo>
                        <a:pt x="9" y="25"/>
                      </a:lnTo>
                      <a:lnTo>
                        <a:pt x="30" y="4"/>
                      </a:lnTo>
                      <a:lnTo>
                        <a:pt x="55" y="0"/>
                      </a:lnTo>
                      <a:lnTo>
                        <a:pt x="72" y="7"/>
                      </a:lnTo>
                      <a:lnTo>
                        <a:pt x="89" y="28"/>
                      </a:lnTo>
                      <a:lnTo>
                        <a:pt x="93" y="61"/>
                      </a:lnTo>
                      <a:lnTo>
                        <a:pt x="96" y="96"/>
                      </a:lnTo>
                      <a:lnTo>
                        <a:pt x="89" y="133"/>
                      </a:lnTo>
                      <a:lnTo>
                        <a:pt x="79" y="181"/>
                      </a:lnTo>
                      <a:lnTo>
                        <a:pt x="62" y="210"/>
                      </a:lnTo>
                      <a:lnTo>
                        <a:pt x="51" y="200"/>
                      </a:lnTo>
                      <a:lnTo>
                        <a:pt x="48" y="179"/>
                      </a:lnTo>
                      <a:lnTo>
                        <a:pt x="52" y="156"/>
                      </a:lnTo>
                      <a:lnTo>
                        <a:pt x="61" y="125"/>
                      </a:lnTo>
                      <a:lnTo>
                        <a:pt x="65" y="94"/>
                      </a:lnTo>
                      <a:lnTo>
                        <a:pt x="65" y="65"/>
                      </a:lnTo>
                      <a:lnTo>
                        <a:pt x="62" y="41"/>
                      </a:lnTo>
                      <a:lnTo>
                        <a:pt x="52" y="25"/>
                      </a:lnTo>
                      <a:lnTo>
                        <a:pt x="39" y="23"/>
                      </a:lnTo>
                      <a:lnTo>
                        <a:pt x="30" y="37"/>
                      </a:lnTo>
                      <a:lnTo>
                        <a:pt x="27" y="61"/>
                      </a:lnTo>
                      <a:lnTo>
                        <a:pt x="25" y="82"/>
                      </a:lnTo>
                      <a:lnTo>
                        <a:pt x="11" y="92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6" name="Freeform 112"/>
                <p:cNvSpPr>
                  <a:spLocks/>
                </p:cNvSpPr>
                <p:nvPr/>
              </p:nvSpPr>
              <p:spPr bwMode="auto">
                <a:xfrm>
                  <a:off x="1340" y="1921"/>
                  <a:ext cx="65" cy="75"/>
                </a:xfrm>
                <a:custGeom>
                  <a:avLst/>
                  <a:gdLst>
                    <a:gd name="T0" fmla="*/ 47 w 131"/>
                    <a:gd name="T1" fmla="*/ 0 h 149"/>
                    <a:gd name="T2" fmla="*/ 79 w 131"/>
                    <a:gd name="T3" fmla="*/ 7 h 149"/>
                    <a:gd name="T4" fmla="*/ 86 w 131"/>
                    <a:gd name="T5" fmla="*/ 21 h 149"/>
                    <a:gd name="T6" fmla="*/ 80 w 131"/>
                    <a:gd name="T7" fmla="*/ 30 h 149"/>
                    <a:gd name="T8" fmla="*/ 64 w 131"/>
                    <a:gd name="T9" fmla="*/ 28 h 149"/>
                    <a:gd name="T10" fmla="*/ 39 w 131"/>
                    <a:gd name="T11" fmla="*/ 21 h 149"/>
                    <a:gd name="T12" fmla="*/ 26 w 131"/>
                    <a:gd name="T13" fmla="*/ 35 h 149"/>
                    <a:gd name="T14" fmla="*/ 23 w 131"/>
                    <a:gd name="T15" fmla="*/ 58 h 149"/>
                    <a:gd name="T16" fmla="*/ 32 w 131"/>
                    <a:gd name="T17" fmla="*/ 75 h 149"/>
                    <a:gd name="T18" fmla="*/ 50 w 131"/>
                    <a:gd name="T19" fmla="*/ 92 h 149"/>
                    <a:gd name="T20" fmla="*/ 76 w 131"/>
                    <a:gd name="T21" fmla="*/ 108 h 149"/>
                    <a:gd name="T22" fmla="*/ 104 w 131"/>
                    <a:gd name="T23" fmla="*/ 122 h 149"/>
                    <a:gd name="T24" fmla="*/ 131 w 131"/>
                    <a:gd name="T25" fmla="*/ 129 h 149"/>
                    <a:gd name="T26" fmla="*/ 126 w 131"/>
                    <a:gd name="T27" fmla="*/ 149 h 149"/>
                    <a:gd name="T28" fmla="*/ 97 w 131"/>
                    <a:gd name="T29" fmla="*/ 146 h 149"/>
                    <a:gd name="T30" fmla="*/ 60 w 131"/>
                    <a:gd name="T31" fmla="*/ 129 h 149"/>
                    <a:gd name="T32" fmla="*/ 29 w 131"/>
                    <a:gd name="T33" fmla="*/ 108 h 149"/>
                    <a:gd name="T34" fmla="*/ 9 w 131"/>
                    <a:gd name="T35" fmla="*/ 88 h 149"/>
                    <a:gd name="T36" fmla="*/ 0 w 131"/>
                    <a:gd name="T37" fmla="*/ 65 h 149"/>
                    <a:gd name="T38" fmla="*/ 0 w 131"/>
                    <a:gd name="T39" fmla="*/ 40 h 149"/>
                    <a:gd name="T40" fmla="*/ 7 w 131"/>
                    <a:gd name="T41" fmla="*/ 23 h 149"/>
                    <a:gd name="T42" fmla="*/ 16 w 131"/>
                    <a:gd name="T43" fmla="*/ 7 h 149"/>
                    <a:gd name="T44" fmla="*/ 33 w 131"/>
                    <a:gd name="T45" fmla="*/ 1 h 149"/>
                    <a:gd name="T46" fmla="*/ 47 w 131"/>
                    <a:gd name="T47" fmla="*/ 0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31" h="149">
                      <a:moveTo>
                        <a:pt x="47" y="0"/>
                      </a:moveTo>
                      <a:lnTo>
                        <a:pt x="79" y="7"/>
                      </a:lnTo>
                      <a:lnTo>
                        <a:pt x="86" y="21"/>
                      </a:lnTo>
                      <a:lnTo>
                        <a:pt x="80" y="30"/>
                      </a:lnTo>
                      <a:lnTo>
                        <a:pt x="64" y="28"/>
                      </a:lnTo>
                      <a:lnTo>
                        <a:pt x="39" y="21"/>
                      </a:lnTo>
                      <a:lnTo>
                        <a:pt x="26" y="35"/>
                      </a:lnTo>
                      <a:lnTo>
                        <a:pt x="23" y="58"/>
                      </a:lnTo>
                      <a:lnTo>
                        <a:pt x="32" y="75"/>
                      </a:lnTo>
                      <a:lnTo>
                        <a:pt x="50" y="92"/>
                      </a:lnTo>
                      <a:lnTo>
                        <a:pt x="76" y="108"/>
                      </a:lnTo>
                      <a:lnTo>
                        <a:pt x="104" y="122"/>
                      </a:lnTo>
                      <a:lnTo>
                        <a:pt x="131" y="129"/>
                      </a:lnTo>
                      <a:lnTo>
                        <a:pt x="126" y="149"/>
                      </a:lnTo>
                      <a:lnTo>
                        <a:pt x="97" y="146"/>
                      </a:lnTo>
                      <a:lnTo>
                        <a:pt x="60" y="129"/>
                      </a:lnTo>
                      <a:lnTo>
                        <a:pt x="29" y="108"/>
                      </a:lnTo>
                      <a:lnTo>
                        <a:pt x="9" y="88"/>
                      </a:lnTo>
                      <a:lnTo>
                        <a:pt x="0" y="65"/>
                      </a:lnTo>
                      <a:lnTo>
                        <a:pt x="0" y="40"/>
                      </a:lnTo>
                      <a:lnTo>
                        <a:pt x="7" y="23"/>
                      </a:lnTo>
                      <a:lnTo>
                        <a:pt x="16" y="7"/>
                      </a:lnTo>
                      <a:lnTo>
                        <a:pt x="33" y="1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9" name="Group 116"/>
              <p:cNvGrpSpPr>
                <a:grpSpLocks/>
              </p:cNvGrpSpPr>
              <p:nvPr/>
            </p:nvGrpSpPr>
            <p:grpSpPr bwMode="auto">
              <a:xfrm>
                <a:off x="1489" y="1842"/>
                <a:ext cx="90" cy="90"/>
                <a:chOff x="1489" y="1842"/>
                <a:chExt cx="90" cy="90"/>
              </a:xfrm>
            </p:grpSpPr>
            <p:sp>
              <p:nvSpPr>
                <p:cNvPr id="33" name="Freeform 114"/>
                <p:cNvSpPr>
                  <a:spLocks/>
                </p:cNvSpPr>
                <p:nvPr/>
              </p:nvSpPr>
              <p:spPr bwMode="auto">
                <a:xfrm>
                  <a:off x="1503" y="1852"/>
                  <a:ext cx="76" cy="80"/>
                </a:xfrm>
                <a:custGeom>
                  <a:avLst/>
                  <a:gdLst>
                    <a:gd name="T0" fmla="*/ 55 w 152"/>
                    <a:gd name="T1" fmla="*/ 43 h 159"/>
                    <a:gd name="T2" fmla="*/ 74 w 152"/>
                    <a:gd name="T3" fmla="*/ 11 h 159"/>
                    <a:gd name="T4" fmla="*/ 101 w 152"/>
                    <a:gd name="T5" fmla="*/ 0 h 159"/>
                    <a:gd name="T6" fmla="*/ 128 w 152"/>
                    <a:gd name="T7" fmla="*/ 4 h 159"/>
                    <a:gd name="T8" fmla="*/ 147 w 152"/>
                    <a:gd name="T9" fmla="*/ 19 h 159"/>
                    <a:gd name="T10" fmla="*/ 152 w 152"/>
                    <a:gd name="T11" fmla="*/ 37 h 159"/>
                    <a:gd name="T12" fmla="*/ 145 w 152"/>
                    <a:gd name="T13" fmla="*/ 64 h 159"/>
                    <a:gd name="T14" fmla="*/ 124 w 152"/>
                    <a:gd name="T15" fmla="*/ 89 h 159"/>
                    <a:gd name="T16" fmla="*/ 101 w 152"/>
                    <a:gd name="T17" fmla="*/ 113 h 159"/>
                    <a:gd name="T18" fmla="*/ 69 w 152"/>
                    <a:gd name="T19" fmla="*/ 131 h 159"/>
                    <a:gd name="T20" fmla="*/ 30 w 152"/>
                    <a:gd name="T21" fmla="*/ 153 h 159"/>
                    <a:gd name="T22" fmla="*/ 0 w 152"/>
                    <a:gd name="T23" fmla="*/ 159 h 159"/>
                    <a:gd name="T24" fmla="*/ 0 w 152"/>
                    <a:gd name="T25" fmla="*/ 143 h 159"/>
                    <a:gd name="T26" fmla="*/ 13 w 152"/>
                    <a:gd name="T27" fmla="*/ 128 h 159"/>
                    <a:gd name="T28" fmla="*/ 34 w 152"/>
                    <a:gd name="T29" fmla="*/ 117 h 159"/>
                    <a:gd name="T30" fmla="*/ 59 w 152"/>
                    <a:gd name="T31" fmla="*/ 103 h 159"/>
                    <a:gd name="T32" fmla="*/ 84 w 152"/>
                    <a:gd name="T33" fmla="*/ 88 h 159"/>
                    <a:gd name="T34" fmla="*/ 105 w 152"/>
                    <a:gd name="T35" fmla="*/ 70 h 159"/>
                    <a:gd name="T36" fmla="*/ 120 w 152"/>
                    <a:gd name="T37" fmla="*/ 53 h 159"/>
                    <a:gd name="T38" fmla="*/ 127 w 152"/>
                    <a:gd name="T39" fmla="*/ 35 h 159"/>
                    <a:gd name="T40" fmla="*/ 120 w 152"/>
                    <a:gd name="T41" fmla="*/ 22 h 159"/>
                    <a:gd name="T42" fmla="*/ 105 w 152"/>
                    <a:gd name="T43" fmla="*/ 24 h 159"/>
                    <a:gd name="T44" fmla="*/ 85 w 152"/>
                    <a:gd name="T45" fmla="*/ 37 h 159"/>
                    <a:gd name="T46" fmla="*/ 70 w 152"/>
                    <a:gd name="T47" fmla="*/ 49 h 159"/>
                    <a:gd name="T48" fmla="*/ 55 w 152"/>
                    <a:gd name="T49" fmla="*/ 4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2" h="159">
                      <a:moveTo>
                        <a:pt x="55" y="43"/>
                      </a:moveTo>
                      <a:lnTo>
                        <a:pt x="74" y="11"/>
                      </a:lnTo>
                      <a:lnTo>
                        <a:pt x="101" y="0"/>
                      </a:lnTo>
                      <a:lnTo>
                        <a:pt x="128" y="4"/>
                      </a:lnTo>
                      <a:lnTo>
                        <a:pt x="147" y="19"/>
                      </a:lnTo>
                      <a:lnTo>
                        <a:pt x="152" y="37"/>
                      </a:lnTo>
                      <a:lnTo>
                        <a:pt x="145" y="64"/>
                      </a:lnTo>
                      <a:lnTo>
                        <a:pt x="124" y="89"/>
                      </a:lnTo>
                      <a:lnTo>
                        <a:pt x="101" y="113"/>
                      </a:lnTo>
                      <a:lnTo>
                        <a:pt x="69" y="131"/>
                      </a:lnTo>
                      <a:lnTo>
                        <a:pt x="30" y="153"/>
                      </a:lnTo>
                      <a:lnTo>
                        <a:pt x="0" y="159"/>
                      </a:lnTo>
                      <a:lnTo>
                        <a:pt x="0" y="143"/>
                      </a:lnTo>
                      <a:lnTo>
                        <a:pt x="13" y="128"/>
                      </a:lnTo>
                      <a:lnTo>
                        <a:pt x="34" y="117"/>
                      </a:lnTo>
                      <a:lnTo>
                        <a:pt x="59" y="103"/>
                      </a:lnTo>
                      <a:lnTo>
                        <a:pt x="84" y="88"/>
                      </a:lnTo>
                      <a:lnTo>
                        <a:pt x="105" y="70"/>
                      </a:lnTo>
                      <a:lnTo>
                        <a:pt x="120" y="53"/>
                      </a:lnTo>
                      <a:lnTo>
                        <a:pt x="127" y="35"/>
                      </a:lnTo>
                      <a:lnTo>
                        <a:pt x="120" y="22"/>
                      </a:lnTo>
                      <a:lnTo>
                        <a:pt x="105" y="24"/>
                      </a:lnTo>
                      <a:lnTo>
                        <a:pt x="85" y="37"/>
                      </a:lnTo>
                      <a:lnTo>
                        <a:pt x="70" y="49"/>
                      </a:lnTo>
                      <a:lnTo>
                        <a:pt x="55" y="43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4" name="Freeform 115"/>
                <p:cNvSpPr>
                  <a:spLocks/>
                </p:cNvSpPr>
                <p:nvPr/>
              </p:nvSpPr>
              <p:spPr bwMode="auto">
                <a:xfrm>
                  <a:off x="1489" y="1842"/>
                  <a:ext cx="51" cy="86"/>
                </a:xfrm>
                <a:custGeom>
                  <a:avLst/>
                  <a:gdLst>
                    <a:gd name="T0" fmla="*/ 89 w 103"/>
                    <a:gd name="T1" fmla="*/ 19 h 173"/>
                    <a:gd name="T2" fmla="*/ 103 w 103"/>
                    <a:gd name="T3" fmla="*/ 47 h 173"/>
                    <a:gd name="T4" fmla="*/ 96 w 103"/>
                    <a:gd name="T5" fmla="*/ 61 h 173"/>
                    <a:gd name="T6" fmla="*/ 86 w 103"/>
                    <a:gd name="T7" fmla="*/ 64 h 173"/>
                    <a:gd name="T8" fmla="*/ 79 w 103"/>
                    <a:gd name="T9" fmla="*/ 50 h 173"/>
                    <a:gd name="T10" fmla="*/ 69 w 103"/>
                    <a:gd name="T11" fmla="*/ 25 h 173"/>
                    <a:gd name="T12" fmla="*/ 51 w 103"/>
                    <a:gd name="T13" fmla="*/ 25 h 173"/>
                    <a:gd name="T14" fmla="*/ 33 w 103"/>
                    <a:gd name="T15" fmla="*/ 38 h 173"/>
                    <a:gd name="T16" fmla="*/ 26 w 103"/>
                    <a:gd name="T17" fmla="*/ 53 h 173"/>
                    <a:gd name="T18" fmla="*/ 25 w 103"/>
                    <a:gd name="T19" fmla="*/ 78 h 173"/>
                    <a:gd name="T20" fmla="*/ 27 w 103"/>
                    <a:gd name="T21" fmla="*/ 109 h 173"/>
                    <a:gd name="T22" fmla="*/ 33 w 103"/>
                    <a:gd name="T23" fmla="*/ 139 h 173"/>
                    <a:gd name="T24" fmla="*/ 44 w 103"/>
                    <a:gd name="T25" fmla="*/ 164 h 173"/>
                    <a:gd name="T26" fmla="*/ 27 w 103"/>
                    <a:gd name="T27" fmla="*/ 173 h 173"/>
                    <a:gd name="T28" fmla="*/ 12 w 103"/>
                    <a:gd name="T29" fmla="*/ 149 h 173"/>
                    <a:gd name="T30" fmla="*/ 4 w 103"/>
                    <a:gd name="T31" fmla="*/ 110 h 173"/>
                    <a:gd name="T32" fmla="*/ 0 w 103"/>
                    <a:gd name="T33" fmla="*/ 72 h 173"/>
                    <a:gd name="T34" fmla="*/ 5 w 103"/>
                    <a:gd name="T35" fmla="*/ 45 h 173"/>
                    <a:gd name="T36" fmla="*/ 13 w 103"/>
                    <a:gd name="T37" fmla="*/ 24 h 173"/>
                    <a:gd name="T38" fmla="*/ 33 w 103"/>
                    <a:gd name="T39" fmla="*/ 8 h 173"/>
                    <a:gd name="T40" fmla="*/ 48 w 103"/>
                    <a:gd name="T41" fmla="*/ 3 h 173"/>
                    <a:gd name="T42" fmla="*/ 66 w 103"/>
                    <a:gd name="T43" fmla="*/ 0 h 173"/>
                    <a:gd name="T44" fmla="*/ 79 w 103"/>
                    <a:gd name="T45" fmla="*/ 10 h 173"/>
                    <a:gd name="T46" fmla="*/ 89 w 103"/>
                    <a:gd name="T47" fmla="*/ 19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03" h="173">
                      <a:moveTo>
                        <a:pt x="89" y="19"/>
                      </a:moveTo>
                      <a:lnTo>
                        <a:pt x="103" y="47"/>
                      </a:lnTo>
                      <a:lnTo>
                        <a:pt x="96" y="61"/>
                      </a:lnTo>
                      <a:lnTo>
                        <a:pt x="86" y="64"/>
                      </a:lnTo>
                      <a:lnTo>
                        <a:pt x="79" y="50"/>
                      </a:lnTo>
                      <a:lnTo>
                        <a:pt x="69" y="25"/>
                      </a:lnTo>
                      <a:lnTo>
                        <a:pt x="51" y="25"/>
                      </a:lnTo>
                      <a:lnTo>
                        <a:pt x="33" y="38"/>
                      </a:lnTo>
                      <a:lnTo>
                        <a:pt x="26" y="53"/>
                      </a:lnTo>
                      <a:lnTo>
                        <a:pt x="25" y="78"/>
                      </a:lnTo>
                      <a:lnTo>
                        <a:pt x="27" y="109"/>
                      </a:lnTo>
                      <a:lnTo>
                        <a:pt x="33" y="139"/>
                      </a:lnTo>
                      <a:lnTo>
                        <a:pt x="44" y="164"/>
                      </a:lnTo>
                      <a:lnTo>
                        <a:pt x="27" y="173"/>
                      </a:lnTo>
                      <a:lnTo>
                        <a:pt x="12" y="149"/>
                      </a:lnTo>
                      <a:lnTo>
                        <a:pt x="4" y="110"/>
                      </a:lnTo>
                      <a:lnTo>
                        <a:pt x="0" y="72"/>
                      </a:lnTo>
                      <a:lnTo>
                        <a:pt x="5" y="45"/>
                      </a:lnTo>
                      <a:lnTo>
                        <a:pt x="13" y="24"/>
                      </a:lnTo>
                      <a:lnTo>
                        <a:pt x="33" y="8"/>
                      </a:lnTo>
                      <a:lnTo>
                        <a:pt x="48" y="3"/>
                      </a:lnTo>
                      <a:lnTo>
                        <a:pt x="66" y="0"/>
                      </a:lnTo>
                      <a:lnTo>
                        <a:pt x="79" y="10"/>
                      </a:lnTo>
                      <a:lnTo>
                        <a:pt x="89" y="19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30" name="Group 119"/>
              <p:cNvGrpSpPr>
                <a:grpSpLocks/>
              </p:cNvGrpSpPr>
              <p:nvPr/>
            </p:nvGrpSpPr>
            <p:grpSpPr bwMode="auto">
              <a:xfrm>
                <a:off x="1606" y="1971"/>
                <a:ext cx="101" cy="80"/>
                <a:chOff x="1606" y="1971"/>
                <a:chExt cx="101" cy="80"/>
              </a:xfrm>
            </p:grpSpPr>
            <p:sp>
              <p:nvSpPr>
                <p:cNvPr id="31" name="Freeform 117"/>
                <p:cNvSpPr>
                  <a:spLocks/>
                </p:cNvSpPr>
                <p:nvPr/>
              </p:nvSpPr>
              <p:spPr bwMode="auto">
                <a:xfrm>
                  <a:off x="1606" y="2006"/>
                  <a:ext cx="101" cy="45"/>
                </a:xfrm>
                <a:custGeom>
                  <a:avLst/>
                  <a:gdLst>
                    <a:gd name="T0" fmla="*/ 119 w 202"/>
                    <a:gd name="T1" fmla="*/ 9 h 91"/>
                    <a:gd name="T2" fmla="*/ 158 w 202"/>
                    <a:gd name="T3" fmla="*/ 0 h 91"/>
                    <a:gd name="T4" fmla="*/ 184 w 202"/>
                    <a:gd name="T5" fmla="*/ 11 h 91"/>
                    <a:gd name="T6" fmla="*/ 200 w 202"/>
                    <a:gd name="T7" fmla="*/ 34 h 91"/>
                    <a:gd name="T8" fmla="*/ 202 w 202"/>
                    <a:gd name="T9" fmla="*/ 60 h 91"/>
                    <a:gd name="T10" fmla="*/ 192 w 202"/>
                    <a:gd name="T11" fmla="*/ 76 h 91"/>
                    <a:gd name="T12" fmla="*/ 168 w 202"/>
                    <a:gd name="T13" fmla="*/ 89 h 91"/>
                    <a:gd name="T14" fmla="*/ 136 w 202"/>
                    <a:gd name="T15" fmla="*/ 91 h 91"/>
                    <a:gd name="T16" fmla="*/ 103 w 202"/>
                    <a:gd name="T17" fmla="*/ 91 h 91"/>
                    <a:gd name="T18" fmla="*/ 67 w 202"/>
                    <a:gd name="T19" fmla="*/ 81 h 91"/>
                    <a:gd name="T20" fmla="*/ 25 w 202"/>
                    <a:gd name="T21" fmla="*/ 67 h 91"/>
                    <a:gd name="T22" fmla="*/ 0 w 202"/>
                    <a:gd name="T23" fmla="*/ 50 h 91"/>
                    <a:gd name="T24" fmla="*/ 11 w 202"/>
                    <a:gd name="T25" fmla="*/ 39 h 91"/>
                    <a:gd name="T26" fmla="*/ 30 w 202"/>
                    <a:gd name="T27" fmla="*/ 38 h 91"/>
                    <a:gd name="T28" fmla="*/ 53 w 202"/>
                    <a:gd name="T29" fmla="*/ 45 h 91"/>
                    <a:gd name="T30" fmla="*/ 81 w 202"/>
                    <a:gd name="T31" fmla="*/ 55 h 91"/>
                    <a:gd name="T32" fmla="*/ 110 w 202"/>
                    <a:gd name="T33" fmla="*/ 62 h 91"/>
                    <a:gd name="T34" fmla="*/ 136 w 202"/>
                    <a:gd name="T35" fmla="*/ 64 h 91"/>
                    <a:gd name="T36" fmla="*/ 160 w 202"/>
                    <a:gd name="T37" fmla="*/ 63 h 91"/>
                    <a:gd name="T38" fmla="*/ 177 w 202"/>
                    <a:gd name="T39" fmla="*/ 56 h 91"/>
                    <a:gd name="T40" fmla="*/ 181 w 202"/>
                    <a:gd name="T41" fmla="*/ 42 h 91"/>
                    <a:gd name="T42" fmla="*/ 170 w 202"/>
                    <a:gd name="T43" fmla="*/ 32 h 91"/>
                    <a:gd name="T44" fmla="*/ 146 w 202"/>
                    <a:gd name="T45" fmla="*/ 27 h 91"/>
                    <a:gd name="T46" fmla="*/ 128 w 202"/>
                    <a:gd name="T47" fmla="*/ 24 h 91"/>
                    <a:gd name="T48" fmla="*/ 119 w 202"/>
                    <a:gd name="T49" fmla="*/ 9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02" h="91">
                      <a:moveTo>
                        <a:pt x="119" y="9"/>
                      </a:moveTo>
                      <a:lnTo>
                        <a:pt x="158" y="0"/>
                      </a:lnTo>
                      <a:lnTo>
                        <a:pt x="184" y="11"/>
                      </a:lnTo>
                      <a:lnTo>
                        <a:pt x="200" y="34"/>
                      </a:lnTo>
                      <a:lnTo>
                        <a:pt x="202" y="60"/>
                      </a:lnTo>
                      <a:lnTo>
                        <a:pt x="192" y="76"/>
                      </a:lnTo>
                      <a:lnTo>
                        <a:pt x="168" y="89"/>
                      </a:lnTo>
                      <a:lnTo>
                        <a:pt x="136" y="91"/>
                      </a:lnTo>
                      <a:lnTo>
                        <a:pt x="103" y="91"/>
                      </a:lnTo>
                      <a:lnTo>
                        <a:pt x="67" y="81"/>
                      </a:lnTo>
                      <a:lnTo>
                        <a:pt x="25" y="67"/>
                      </a:lnTo>
                      <a:lnTo>
                        <a:pt x="0" y="50"/>
                      </a:lnTo>
                      <a:lnTo>
                        <a:pt x="11" y="39"/>
                      </a:lnTo>
                      <a:lnTo>
                        <a:pt x="30" y="38"/>
                      </a:lnTo>
                      <a:lnTo>
                        <a:pt x="53" y="45"/>
                      </a:lnTo>
                      <a:lnTo>
                        <a:pt x="81" y="55"/>
                      </a:lnTo>
                      <a:lnTo>
                        <a:pt x="110" y="62"/>
                      </a:lnTo>
                      <a:lnTo>
                        <a:pt x="136" y="64"/>
                      </a:lnTo>
                      <a:lnTo>
                        <a:pt x="160" y="63"/>
                      </a:lnTo>
                      <a:lnTo>
                        <a:pt x="177" y="56"/>
                      </a:lnTo>
                      <a:lnTo>
                        <a:pt x="181" y="42"/>
                      </a:lnTo>
                      <a:lnTo>
                        <a:pt x="170" y="32"/>
                      </a:lnTo>
                      <a:lnTo>
                        <a:pt x="146" y="27"/>
                      </a:lnTo>
                      <a:lnTo>
                        <a:pt x="128" y="24"/>
                      </a:lnTo>
                      <a:lnTo>
                        <a:pt x="119" y="9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2" name="Freeform 118"/>
                <p:cNvSpPr>
                  <a:spLocks/>
                </p:cNvSpPr>
                <p:nvPr/>
              </p:nvSpPr>
              <p:spPr bwMode="auto">
                <a:xfrm>
                  <a:off x="1610" y="1971"/>
                  <a:ext cx="76" cy="59"/>
                </a:xfrm>
                <a:custGeom>
                  <a:avLst/>
                  <a:gdLst>
                    <a:gd name="T0" fmla="*/ 151 w 151"/>
                    <a:gd name="T1" fmla="*/ 51 h 118"/>
                    <a:gd name="T2" fmla="*/ 140 w 151"/>
                    <a:gd name="T3" fmla="*/ 80 h 118"/>
                    <a:gd name="T4" fmla="*/ 126 w 151"/>
                    <a:gd name="T5" fmla="*/ 85 h 118"/>
                    <a:gd name="T6" fmla="*/ 117 w 151"/>
                    <a:gd name="T7" fmla="*/ 80 h 118"/>
                    <a:gd name="T8" fmla="*/ 122 w 151"/>
                    <a:gd name="T9" fmla="*/ 64 h 118"/>
                    <a:gd name="T10" fmla="*/ 132 w 151"/>
                    <a:gd name="T11" fmla="*/ 41 h 118"/>
                    <a:gd name="T12" fmla="*/ 121 w 151"/>
                    <a:gd name="T13" fmla="*/ 29 h 118"/>
                    <a:gd name="T14" fmla="*/ 99 w 151"/>
                    <a:gd name="T15" fmla="*/ 23 h 118"/>
                    <a:gd name="T16" fmla="*/ 83 w 151"/>
                    <a:gd name="T17" fmla="*/ 29 h 118"/>
                    <a:gd name="T18" fmla="*/ 64 w 151"/>
                    <a:gd name="T19" fmla="*/ 46 h 118"/>
                    <a:gd name="T20" fmla="*/ 44 w 151"/>
                    <a:gd name="T21" fmla="*/ 69 h 118"/>
                    <a:gd name="T22" fmla="*/ 26 w 151"/>
                    <a:gd name="T23" fmla="*/ 94 h 118"/>
                    <a:gd name="T24" fmla="*/ 16 w 151"/>
                    <a:gd name="T25" fmla="*/ 118 h 118"/>
                    <a:gd name="T26" fmla="*/ 0 w 151"/>
                    <a:gd name="T27" fmla="*/ 114 h 118"/>
                    <a:gd name="T28" fmla="*/ 5 w 151"/>
                    <a:gd name="T29" fmla="*/ 86 h 118"/>
                    <a:gd name="T30" fmla="*/ 26 w 151"/>
                    <a:gd name="T31" fmla="*/ 51 h 118"/>
                    <a:gd name="T32" fmla="*/ 51 w 151"/>
                    <a:gd name="T33" fmla="*/ 23 h 118"/>
                    <a:gd name="T34" fmla="*/ 74 w 151"/>
                    <a:gd name="T35" fmla="*/ 8 h 118"/>
                    <a:gd name="T36" fmla="*/ 96 w 151"/>
                    <a:gd name="T37" fmla="*/ 0 h 118"/>
                    <a:gd name="T38" fmla="*/ 119 w 151"/>
                    <a:gd name="T39" fmla="*/ 4 h 118"/>
                    <a:gd name="T40" fmla="*/ 136 w 151"/>
                    <a:gd name="T41" fmla="*/ 11 h 118"/>
                    <a:gd name="T42" fmla="*/ 149 w 151"/>
                    <a:gd name="T43" fmla="*/ 22 h 118"/>
                    <a:gd name="T44" fmla="*/ 151 w 151"/>
                    <a:gd name="T45" fmla="*/ 37 h 118"/>
                    <a:gd name="T46" fmla="*/ 151 w 151"/>
                    <a:gd name="T47" fmla="*/ 51 h 1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51" h="118">
                      <a:moveTo>
                        <a:pt x="151" y="51"/>
                      </a:moveTo>
                      <a:lnTo>
                        <a:pt x="140" y="80"/>
                      </a:lnTo>
                      <a:lnTo>
                        <a:pt x="126" y="85"/>
                      </a:lnTo>
                      <a:lnTo>
                        <a:pt x="117" y="80"/>
                      </a:lnTo>
                      <a:lnTo>
                        <a:pt x="122" y="64"/>
                      </a:lnTo>
                      <a:lnTo>
                        <a:pt x="132" y="41"/>
                      </a:lnTo>
                      <a:lnTo>
                        <a:pt x="121" y="29"/>
                      </a:lnTo>
                      <a:lnTo>
                        <a:pt x="99" y="23"/>
                      </a:lnTo>
                      <a:lnTo>
                        <a:pt x="83" y="29"/>
                      </a:lnTo>
                      <a:lnTo>
                        <a:pt x="64" y="46"/>
                      </a:lnTo>
                      <a:lnTo>
                        <a:pt x="44" y="69"/>
                      </a:lnTo>
                      <a:lnTo>
                        <a:pt x="26" y="94"/>
                      </a:lnTo>
                      <a:lnTo>
                        <a:pt x="16" y="118"/>
                      </a:lnTo>
                      <a:lnTo>
                        <a:pt x="0" y="114"/>
                      </a:lnTo>
                      <a:lnTo>
                        <a:pt x="5" y="86"/>
                      </a:lnTo>
                      <a:lnTo>
                        <a:pt x="26" y="51"/>
                      </a:lnTo>
                      <a:lnTo>
                        <a:pt x="51" y="23"/>
                      </a:lnTo>
                      <a:lnTo>
                        <a:pt x="74" y="8"/>
                      </a:lnTo>
                      <a:lnTo>
                        <a:pt x="96" y="0"/>
                      </a:lnTo>
                      <a:lnTo>
                        <a:pt x="119" y="4"/>
                      </a:lnTo>
                      <a:lnTo>
                        <a:pt x="136" y="11"/>
                      </a:lnTo>
                      <a:lnTo>
                        <a:pt x="149" y="22"/>
                      </a:lnTo>
                      <a:lnTo>
                        <a:pt x="151" y="37"/>
                      </a:lnTo>
                      <a:lnTo>
                        <a:pt x="151" y="51"/>
                      </a:lnTo>
                      <a:close/>
                    </a:path>
                  </a:pathLst>
                </a:custGeom>
                <a:solidFill>
                  <a:srgbClr val="6666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grpSp>
          <p:nvGrpSpPr>
            <p:cNvPr id="14" name="Group 157"/>
            <p:cNvGrpSpPr>
              <a:grpSpLocks/>
            </p:cNvGrpSpPr>
            <p:nvPr/>
          </p:nvGrpSpPr>
          <p:grpSpPr bwMode="auto">
            <a:xfrm>
              <a:off x="1019" y="1989"/>
              <a:ext cx="378" cy="664"/>
              <a:chOff x="430" y="1989"/>
              <a:chExt cx="378" cy="664"/>
            </a:xfrm>
          </p:grpSpPr>
          <p:sp>
            <p:nvSpPr>
              <p:cNvPr id="20" name="Freeform 152"/>
              <p:cNvSpPr>
                <a:spLocks/>
              </p:cNvSpPr>
              <p:nvPr/>
            </p:nvSpPr>
            <p:spPr bwMode="auto">
              <a:xfrm>
                <a:off x="430" y="1989"/>
                <a:ext cx="186" cy="139"/>
              </a:xfrm>
              <a:custGeom>
                <a:avLst/>
                <a:gdLst>
                  <a:gd name="T0" fmla="*/ 231 w 371"/>
                  <a:gd name="T1" fmla="*/ 88 h 278"/>
                  <a:gd name="T2" fmla="*/ 196 w 371"/>
                  <a:gd name="T3" fmla="*/ 47 h 278"/>
                  <a:gd name="T4" fmla="*/ 160 w 371"/>
                  <a:gd name="T5" fmla="*/ 24 h 278"/>
                  <a:gd name="T6" fmla="*/ 128 w 371"/>
                  <a:gd name="T7" fmla="*/ 7 h 278"/>
                  <a:gd name="T8" fmla="*/ 91 w 371"/>
                  <a:gd name="T9" fmla="*/ 0 h 278"/>
                  <a:gd name="T10" fmla="*/ 50 w 371"/>
                  <a:gd name="T11" fmla="*/ 10 h 278"/>
                  <a:gd name="T12" fmla="*/ 26 w 371"/>
                  <a:gd name="T13" fmla="*/ 24 h 278"/>
                  <a:gd name="T14" fmla="*/ 12 w 371"/>
                  <a:gd name="T15" fmla="*/ 44 h 278"/>
                  <a:gd name="T16" fmla="*/ 2 w 371"/>
                  <a:gd name="T17" fmla="*/ 68 h 278"/>
                  <a:gd name="T18" fmla="*/ 0 w 371"/>
                  <a:gd name="T19" fmla="*/ 102 h 278"/>
                  <a:gd name="T20" fmla="*/ 5 w 371"/>
                  <a:gd name="T21" fmla="*/ 132 h 278"/>
                  <a:gd name="T22" fmla="*/ 16 w 371"/>
                  <a:gd name="T23" fmla="*/ 163 h 278"/>
                  <a:gd name="T24" fmla="*/ 33 w 371"/>
                  <a:gd name="T25" fmla="*/ 191 h 278"/>
                  <a:gd name="T26" fmla="*/ 57 w 371"/>
                  <a:gd name="T27" fmla="*/ 217 h 278"/>
                  <a:gd name="T28" fmla="*/ 83 w 371"/>
                  <a:gd name="T29" fmla="*/ 244 h 278"/>
                  <a:gd name="T30" fmla="*/ 118 w 371"/>
                  <a:gd name="T31" fmla="*/ 262 h 278"/>
                  <a:gd name="T32" fmla="*/ 151 w 371"/>
                  <a:gd name="T33" fmla="*/ 274 h 278"/>
                  <a:gd name="T34" fmla="*/ 189 w 371"/>
                  <a:gd name="T35" fmla="*/ 278 h 278"/>
                  <a:gd name="T36" fmla="*/ 224 w 371"/>
                  <a:gd name="T37" fmla="*/ 274 h 278"/>
                  <a:gd name="T38" fmla="*/ 252 w 371"/>
                  <a:gd name="T39" fmla="*/ 262 h 278"/>
                  <a:gd name="T40" fmla="*/ 268 w 371"/>
                  <a:gd name="T41" fmla="*/ 241 h 278"/>
                  <a:gd name="T42" fmla="*/ 275 w 371"/>
                  <a:gd name="T43" fmla="*/ 213 h 278"/>
                  <a:gd name="T44" fmla="*/ 275 w 371"/>
                  <a:gd name="T45" fmla="*/ 187 h 278"/>
                  <a:gd name="T46" fmla="*/ 268 w 371"/>
                  <a:gd name="T47" fmla="*/ 156 h 278"/>
                  <a:gd name="T48" fmla="*/ 261 w 371"/>
                  <a:gd name="T49" fmla="*/ 132 h 278"/>
                  <a:gd name="T50" fmla="*/ 252 w 371"/>
                  <a:gd name="T51" fmla="*/ 115 h 278"/>
                  <a:gd name="T52" fmla="*/ 318 w 371"/>
                  <a:gd name="T53" fmla="*/ 122 h 278"/>
                  <a:gd name="T54" fmla="*/ 357 w 371"/>
                  <a:gd name="T55" fmla="*/ 128 h 278"/>
                  <a:gd name="T56" fmla="*/ 371 w 371"/>
                  <a:gd name="T57" fmla="*/ 113 h 278"/>
                  <a:gd name="T58" fmla="*/ 371 w 371"/>
                  <a:gd name="T59" fmla="*/ 96 h 278"/>
                  <a:gd name="T60" fmla="*/ 364 w 371"/>
                  <a:gd name="T61" fmla="*/ 85 h 278"/>
                  <a:gd name="T62" fmla="*/ 343 w 371"/>
                  <a:gd name="T63" fmla="*/ 81 h 278"/>
                  <a:gd name="T64" fmla="*/ 313 w 371"/>
                  <a:gd name="T65" fmla="*/ 81 h 278"/>
                  <a:gd name="T66" fmla="*/ 268 w 371"/>
                  <a:gd name="T67" fmla="*/ 85 h 278"/>
                  <a:gd name="T68" fmla="*/ 231 w 371"/>
                  <a:gd name="T69" fmla="*/ 88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71" h="278">
                    <a:moveTo>
                      <a:pt x="231" y="88"/>
                    </a:moveTo>
                    <a:lnTo>
                      <a:pt x="196" y="47"/>
                    </a:lnTo>
                    <a:lnTo>
                      <a:pt x="160" y="24"/>
                    </a:lnTo>
                    <a:lnTo>
                      <a:pt x="128" y="7"/>
                    </a:lnTo>
                    <a:lnTo>
                      <a:pt x="91" y="0"/>
                    </a:lnTo>
                    <a:lnTo>
                      <a:pt x="50" y="10"/>
                    </a:lnTo>
                    <a:lnTo>
                      <a:pt x="26" y="24"/>
                    </a:lnTo>
                    <a:lnTo>
                      <a:pt x="12" y="44"/>
                    </a:lnTo>
                    <a:lnTo>
                      <a:pt x="2" y="68"/>
                    </a:lnTo>
                    <a:lnTo>
                      <a:pt x="0" y="102"/>
                    </a:lnTo>
                    <a:lnTo>
                      <a:pt x="5" y="132"/>
                    </a:lnTo>
                    <a:lnTo>
                      <a:pt x="16" y="163"/>
                    </a:lnTo>
                    <a:lnTo>
                      <a:pt x="33" y="191"/>
                    </a:lnTo>
                    <a:lnTo>
                      <a:pt x="57" y="217"/>
                    </a:lnTo>
                    <a:lnTo>
                      <a:pt x="83" y="244"/>
                    </a:lnTo>
                    <a:lnTo>
                      <a:pt x="118" y="262"/>
                    </a:lnTo>
                    <a:lnTo>
                      <a:pt x="151" y="274"/>
                    </a:lnTo>
                    <a:lnTo>
                      <a:pt x="189" y="278"/>
                    </a:lnTo>
                    <a:lnTo>
                      <a:pt x="224" y="274"/>
                    </a:lnTo>
                    <a:lnTo>
                      <a:pt x="252" y="262"/>
                    </a:lnTo>
                    <a:lnTo>
                      <a:pt x="268" y="241"/>
                    </a:lnTo>
                    <a:lnTo>
                      <a:pt x="275" y="213"/>
                    </a:lnTo>
                    <a:lnTo>
                      <a:pt x="275" y="187"/>
                    </a:lnTo>
                    <a:lnTo>
                      <a:pt x="268" y="156"/>
                    </a:lnTo>
                    <a:lnTo>
                      <a:pt x="261" y="132"/>
                    </a:lnTo>
                    <a:lnTo>
                      <a:pt x="252" y="115"/>
                    </a:lnTo>
                    <a:lnTo>
                      <a:pt x="318" y="122"/>
                    </a:lnTo>
                    <a:lnTo>
                      <a:pt x="357" y="128"/>
                    </a:lnTo>
                    <a:lnTo>
                      <a:pt x="371" y="113"/>
                    </a:lnTo>
                    <a:lnTo>
                      <a:pt x="371" y="96"/>
                    </a:lnTo>
                    <a:lnTo>
                      <a:pt x="364" y="85"/>
                    </a:lnTo>
                    <a:lnTo>
                      <a:pt x="343" y="81"/>
                    </a:lnTo>
                    <a:lnTo>
                      <a:pt x="313" y="81"/>
                    </a:lnTo>
                    <a:lnTo>
                      <a:pt x="268" y="85"/>
                    </a:lnTo>
                    <a:lnTo>
                      <a:pt x="231" y="88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" name="Freeform 153"/>
              <p:cNvSpPr>
                <a:spLocks/>
              </p:cNvSpPr>
              <p:nvPr/>
            </p:nvSpPr>
            <p:spPr bwMode="auto">
              <a:xfrm>
                <a:off x="482" y="2146"/>
                <a:ext cx="140" cy="247"/>
              </a:xfrm>
              <a:custGeom>
                <a:avLst/>
                <a:gdLst>
                  <a:gd name="T0" fmla="*/ 75 w 278"/>
                  <a:gd name="T1" fmla="*/ 7 h 493"/>
                  <a:gd name="T2" fmla="*/ 113 w 278"/>
                  <a:gd name="T3" fmla="*/ 0 h 493"/>
                  <a:gd name="T4" fmla="*/ 139 w 278"/>
                  <a:gd name="T5" fmla="*/ 0 h 493"/>
                  <a:gd name="T6" fmla="*/ 180 w 278"/>
                  <a:gd name="T7" fmla="*/ 11 h 493"/>
                  <a:gd name="T8" fmla="*/ 210 w 278"/>
                  <a:gd name="T9" fmla="*/ 41 h 493"/>
                  <a:gd name="T10" fmla="*/ 241 w 278"/>
                  <a:gd name="T11" fmla="*/ 89 h 493"/>
                  <a:gd name="T12" fmla="*/ 259 w 278"/>
                  <a:gd name="T13" fmla="*/ 136 h 493"/>
                  <a:gd name="T14" fmla="*/ 271 w 278"/>
                  <a:gd name="T15" fmla="*/ 178 h 493"/>
                  <a:gd name="T16" fmla="*/ 278 w 278"/>
                  <a:gd name="T17" fmla="*/ 228 h 493"/>
                  <a:gd name="T18" fmla="*/ 278 w 278"/>
                  <a:gd name="T19" fmla="*/ 277 h 493"/>
                  <a:gd name="T20" fmla="*/ 274 w 278"/>
                  <a:gd name="T21" fmla="*/ 319 h 493"/>
                  <a:gd name="T22" fmla="*/ 259 w 278"/>
                  <a:gd name="T23" fmla="*/ 356 h 493"/>
                  <a:gd name="T24" fmla="*/ 245 w 278"/>
                  <a:gd name="T25" fmla="*/ 404 h 493"/>
                  <a:gd name="T26" fmla="*/ 227 w 278"/>
                  <a:gd name="T27" fmla="*/ 445 h 493"/>
                  <a:gd name="T28" fmla="*/ 200 w 278"/>
                  <a:gd name="T29" fmla="*/ 466 h 493"/>
                  <a:gd name="T30" fmla="*/ 174 w 278"/>
                  <a:gd name="T31" fmla="*/ 479 h 493"/>
                  <a:gd name="T32" fmla="*/ 143 w 278"/>
                  <a:gd name="T33" fmla="*/ 489 h 493"/>
                  <a:gd name="T34" fmla="*/ 111 w 278"/>
                  <a:gd name="T35" fmla="*/ 490 h 493"/>
                  <a:gd name="T36" fmla="*/ 104 w 278"/>
                  <a:gd name="T37" fmla="*/ 493 h 493"/>
                  <a:gd name="T38" fmla="*/ 78 w 278"/>
                  <a:gd name="T39" fmla="*/ 482 h 493"/>
                  <a:gd name="T40" fmla="*/ 57 w 278"/>
                  <a:gd name="T41" fmla="*/ 465 h 493"/>
                  <a:gd name="T42" fmla="*/ 50 w 278"/>
                  <a:gd name="T43" fmla="*/ 438 h 493"/>
                  <a:gd name="T44" fmla="*/ 51 w 278"/>
                  <a:gd name="T45" fmla="*/ 408 h 493"/>
                  <a:gd name="T46" fmla="*/ 65 w 278"/>
                  <a:gd name="T47" fmla="*/ 384 h 493"/>
                  <a:gd name="T48" fmla="*/ 74 w 278"/>
                  <a:gd name="T49" fmla="*/ 349 h 493"/>
                  <a:gd name="T50" fmla="*/ 81 w 278"/>
                  <a:gd name="T51" fmla="*/ 319 h 493"/>
                  <a:gd name="T52" fmla="*/ 82 w 278"/>
                  <a:gd name="T53" fmla="*/ 288 h 493"/>
                  <a:gd name="T54" fmla="*/ 75 w 278"/>
                  <a:gd name="T55" fmla="*/ 243 h 493"/>
                  <a:gd name="T56" fmla="*/ 61 w 278"/>
                  <a:gd name="T57" fmla="*/ 211 h 493"/>
                  <a:gd name="T58" fmla="*/ 38 w 278"/>
                  <a:gd name="T59" fmla="*/ 185 h 493"/>
                  <a:gd name="T60" fmla="*/ 19 w 278"/>
                  <a:gd name="T61" fmla="*/ 161 h 493"/>
                  <a:gd name="T62" fmla="*/ 7 w 278"/>
                  <a:gd name="T63" fmla="*/ 133 h 493"/>
                  <a:gd name="T64" fmla="*/ 0 w 278"/>
                  <a:gd name="T65" fmla="*/ 92 h 493"/>
                  <a:gd name="T66" fmla="*/ 11 w 278"/>
                  <a:gd name="T67" fmla="*/ 54 h 493"/>
                  <a:gd name="T68" fmla="*/ 33 w 278"/>
                  <a:gd name="T69" fmla="*/ 34 h 493"/>
                  <a:gd name="T70" fmla="*/ 47 w 278"/>
                  <a:gd name="T71" fmla="*/ 23 h 493"/>
                  <a:gd name="T72" fmla="*/ 61 w 278"/>
                  <a:gd name="T73" fmla="*/ 16 h 493"/>
                  <a:gd name="T74" fmla="*/ 75 w 278"/>
                  <a:gd name="T75" fmla="*/ 7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78" h="493">
                    <a:moveTo>
                      <a:pt x="75" y="7"/>
                    </a:moveTo>
                    <a:lnTo>
                      <a:pt x="113" y="0"/>
                    </a:lnTo>
                    <a:lnTo>
                      <a:pt x="139" y="0"/>
                    </a:lnTo>
                    <a:lnTo>
                      <a:pt x="180" y="11"/>
                    </a:lnTo>
                    <a:lnTo>
                      <a:pt x="210" y="41"/>
                    </a:lnTo>
                    <a:lnTo>
                      <a:pt x="241" y="89"/>
                    </a:lnTo>
                    <a:lnTo>
                      <a:pt x="259" y="136"/>
                    </a:lnTo>
                    <a:lnTo>
                      <a:pt x="271" y="178"/>
                    </a:lnTo>
                    <a:lnTo>
                      <a:pt x="278" y="228"/>
                    </a:lnTo>
                    <a:lnTo>
                      <a:pt x="278" y="277"/>
                    </a:lnTo>
                    <a:lnTo>
                      <a:pt x="274" y="319"/>
                    </a:lnTo>
                    <a:lnTo>
                      <a:pt x="259" y="356"/>
                    </a:lnTo>
                    <a:lnTo>
                      <a:pt x="245" y="404"/>
                    </a:lnTo>
                    <a:lnTo>
                      <a:pt x="227" y="445"/>
                    </a:lnTo>
                    <a:lnTo>
                      <a:pt x="200" y="466"/>
                    </a:lnTo>
                    <a:lnTo>
                      <a:pt x="174" y="479"/>
                    </a:lnTo>
                    <a:lnTo>
                      <a:pt x="143" y="489"/>
                    </a:lnTo>
                    <a:lnTo>
                      <a:pt x="111" y="490"/>
                    </a:lnTo>
                    <a:lnTo>
                      <a:pt x="104" y="493"/>
                    </a:lnTo>
                    <a:lnTo>
                      <a:pt x="78" y="482"/>
                    </a:lnTo>
                    <a:lnTo>
                      <a:pt x="57" y="465"/>
                    </a:lnTo>
                    <a:lnTo>
                      <a:pt x="50" y="438"/>
                    </a:lnTo>
                    <a:lnTo>
                      <a:pt x="51" y="408"/>
                    </a:lnTo>
                    <a:lnTo>
                      <a:pt x="65" y="384"/>
                    </a:lnTo>
                    <a:lnTo>
                      <a:pt x="74" y="349"/>
                    </a:lnTo>
                    <a:lnTo>
                      <a:pt x="81" y="319"/>
                    </a:lnTo>
                    <a:lnTo>
                      <a:pt x="82" y="288"/>
                    </a:lnTo>
                    <a:lnTo>
                      <a:pt x="75" y="243"/>
                    </a:lnTo>
                    <a:lnTo>
                      <a:pt x="61" y="211"/>
                    </a:lnTo>
                    <a:lnTo>
                      <a:pt x="38" y="185"/>
                    </a:lnTo>
                    <a:lnTo>
                      <a:pt x="19" y="161"/>
                    </a:lnTo>
                    <a:lnTo>
                      <a:pt x="7" y="133"/>
                    </a:lnTo>
                    <a:lnTo>
                      <a:pt x="0" y="92"/>
                    </a:lnTo>
                    <a:lnTo>
                      <a:pt x="11" y="54"/>
                    </a:lnTo>
                    <a:lnTo>
                      <a:pt x="33" y="34"/>
                    </a:lnTo>
                    <a:lnTo>
                      <a:pt x="47" y="23"/>
                    </a:lnTo>
                    <a:lnTo>
                      <a:pt x="61" y="16"/>
                    </a:lnTo>
                    <a:lnTo>
                      <a:pt x="75" y="7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" name="Freeform 154"/>
              <p:cNvSpPr>
                <a:spLocks/>
              </p:cNvSpPr>
              <p:nvPr/>
            </p:nvSpPr>
            <p:spPr bwMode="auto">
              <a:xfrm>
                <a:off x="472" y="2358"/>
                <a:ext cx="118" cy="295"/>
              </a:xfrm>
              <a:custGeom>
                <a:avLst/>
                <a:gdLst>
                  <a:gd name="T0" fmla="*/ 99 w 237"/>
                  <a:gd name="T1" fmla="*/ 6 h 591"/>
                  <a:gd name="T2" fmla="*/ 137 w 237"/>
                  <a:gd name="T3" fmla="*/ 0 h 591"/>
                  <a:gd name="T4" fmla="*/ 143 w 237"/>
                  <a:gd name="T5" fmla="*/ 6 h 591"/>
                  <a:gd name="T6" fmla="*/ 167 w 237"/>
                  <a:gd name="T7" fmla="*/ 14 h 591"/>
                  <a:gd name="T8" fmla="*/ 185 w 237"/>
                  <a:gd name="T9" fmla="*/ 33 h 591"/>
                  <a:gd name="T10" fmla="*/ 209 w 237"/>
                  <a:gd name="T11" fmla="*/ 102 h 591"/>
                  <a:gd name="T12" fmla="*/ 228 w 237"/>
                  <a:gd name="T13" fmla="*/ 170 h 591"/>
                  <a:gd name="T14" fmla="*/ 237 w 237"/>
                  <a:gd name="T15" fmla="*/ 252 h 591"/>
                  <a:gd name="T16" fmla="*/ 237 w 237"/>
                  <a:gd name="T17" fmla="*/ 300 h 591"/>
                  <a:gd name="T18" fmla="*/ 228 w 237"/>
                  <a:gd name="T19" fmla="*/ 320 h 591"/>
                  <a:gd name="T20" fmla="*/ 206 w 237"/>
                  <a:gd name="T21" fmla="*/ 334 h 591"/>
                  <a:gd name="T22" fmla="*/ 150 w 237"/>
                  <a:gd name="T23" fmla="*/ 362 h 591"/>
                  <a:gd name="T24" fmla="*/ 103 w 237"/>
                  <a:gd name="T25" fmla="*/ 393 h 591"/>
                  <a:gd name="T26" fmla="*/ 68 w 237"/>
                  <a:gd name="T27" fmla="*/ 426 h 591"/>
                  <a:gd name="T28" fmla="*/ 68 w 237"/>
                  <a:gd name="T29" fmla="*/ 446 h 591"/>
                  <a:gd name="T30" fmla="*/ 82 w 237"/>
                  <a:gd name="T31" fmla="*/ 461 h 591"/>
                  <a:gd name="T32" fmla="*/ 127 w 237"/>
                  <a:gd name="T33" fmla="*/ 499 h 591"/>
                  <a:gd name="T34" fmla="*/ 192 w 237"/>
                  <a:gd name="T35" fmla="*/ 539 h 591"/>
                  <a:gd name="T36" fmla="*/ 205 w 237"/>
                  <a:gd name="T37" fmla="*/ 556 h 591"/>
                  <a:gd name="T38" fmla="*/ 199 w 237"/>
                  <a:gd name="T39" fmla="*/ 570 h 591"/>
                  <a:gd name="T40" fmla="*/ 184 w 237"/>
                  <a:gd name="T41" fmla="*/ 584 h 591"/>
                  <a:gd name="T42" fmla="*/ 116 w 237"/>
                  <a:gd name="T43" fmla="*/ 591 h 591"/>
                  <a:gd name="T44" fmla="*/ 103 w 237"/>
                  <a:gd name="T45" fmla="*/ 574 h 591"/>
                  <a:gd name="T46" fmla="*/ 85 w 237"/>
                  <a:gd name="T47" fmla="*/ 536 h 591"/>
                  <a:gd name="T48" fmla="*/ 54 w 237"/>
                  <a:gd name="T49" fmla="*/ 506 h 591"/>
                  <a:gd name="T50" fmla="*/ 27 w 237"/>
                  <a:gd name="T51" fmla="*/ 490 h 591"/>
                  <a:gd name="T52" fmla="*/ 6 w 237"/>
                  <a:gd name="T53" fmla="*/ 471 h 591"/>
                  <a:gd name="T54" fmla="*/ 0 w 237"/>
                  <a:gd name="T55" fmla="*/ 447 h 591"/>
                  <a:gd name="T56" fmla="*/ 7 w 237"/>
                  <a:gd name="T57" fmla="*/ 429 h 591"/>
                  <a:gd name="T58" fmla="*/ 24 w 237"/>
                  <a:gd name="T59" fmla="*/ 408 h 591"/>
                  <a:gd name="T60" fmla="*/ 45 w 237"/>
                  <a:gd name="T61" fmla="*/ 393 h 591"/>
                  <a:gd name="T62" fmla="*/ 68 w 237"/>
                  <a:gd name="T63" fmla="*/ 362 h 591"/>
                  <a:gd name="T64" fmla="*/ 92 w 237"/>
                  <a:gd name="T65" fmla="*/ 330 h 591"/>
                  <a:gd name="T66" fmla="*/ 120 w 237"/>
                  <a:gd name="T67" fmla="*/ 300 h 591"/>
                  <a:gd name="T68" fmla="*/ 153 w 237"/>
                  <a:gd name="T69" fmla="*/ 286 h 591"/>
                  <a:gd name="T70" fmla="*/ 167 w 237"/>
                  <a:gd name="T71" fmla="*/ 272 h 591"/>
                  <a:gd name="T72" fmla="*/ 171 w 237"/>
                  <a:gd name="T73" fmla="*/ 256 h 591"/>
                  <a:gd name="T74" fmla="*/ 169 w 237"/>
                  <a:gd name="T75" fmla="*/ 219 h 591"/>
                  <a:gd name="T76" fmla="*/ 137 w 237"/>
                  <a:gd name="T77" fmla="*/ 163 h 591"/>
                  <a:gd name="T78" fmla="*/ 109 w 237"/>
                  <a:gd name="T79" fmla="*/ 113 h 591"/>
                  <a:gd name="T80" fmla="*/ 89 w 237"/>
                  <a:gd name="T81" fmla="*/ 82 h 591"/>
                  <a:gd name="T82" fmla="*/ 85 w 237"/>
                  <a:gd name="T83" fmla="*/ 57 h 591"/>
                  <a:gd name="T84" fmla="*/ 89 w 237"/>
                  <a:gd name="T85" fmla="*/ 24 h 591"/>
                  <a:gd name="T86" fmla="*/ 110 w 237"/>
                  <a:gd name="T87" fmla="*/ 7 h 591"/>
                  <a:gd name="T88" fmla="*/ 99 w 237"/>
                  <a:gd name="T89" fmla="*/ 6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37" h="591">
                    <a:moveTo>
                      <a:pt x="99" y="6"/>
                    </a:moveTo>
                    <a:lnTo>
                      <a:pt x="137" y="0"/>
                    </a:lnTo>
                    <a:lnTo>
                      <a:pt x="143" y="6"/>
                    </a:lnTo>
                    <a:lnTo>
                      <a:pt x="167" y="14"/>
                    </a:lnTo>
                    <a:lnTo>
                      <a:pt x="185" y="33"/>
                    </a:lnTo>
                    <a:lnTo>
                      <a:pt x="209" y="102"/>
                    </a:lnTo>
                    <a:lnTo>
                      <a:pt x="228" y="170"/>
                    </a:lnTo>
                    <a:lnTo>
                      <a:pt x="237" y="252"/>
                    </a:lnTo>
                    <a:lnTo>
                      <a:pt x="237" y="300"/>
                    </a:lnTo>
                    <a:lnTo>
                      <a:pt x="228" y="320"/>
                    </a:lnTo>
                    <a:lnTo>
                      <a:pt x="206" y="334"/>
                    </a:lnTo>
                    <a:lnTo>
                      <a:pt x="150" y="362"/>
                    </a:lnTo>
                    <a:lnTo>
                      <a:pt x="103" y="393"/>
                    </a:lnTo>
                    <a:lnTo>
                      <a:pt x="68" y="426"/>
                    </a:lnTo>
                    <a:lnTo>
                      <a:pt x="68" y="446"/>
                    </a:lnTo>
                    <a:lnTo>
                      <a:pt x="82" y="461"/>
                    </a:lnTo>
                    <a:lnTo>
                      <a:pt x="127" y="499"/>
                    </a:lnTo>
                    <a:lnTo>
                      <a:pt x="192" y="539"/>
                    </a:lnTo>
                    <a:lnTo>
                      <a:pt x="205" y="556"/>
                    </a:lnTo>
                    <a:lnTo>
                      <a:pt x="199" y="570"/>
                    </a:lnTo>
                    <a:lnTo>
                      <a:pt x="184" y="584"/>
                    </a:lnTo>
                    <a:lnTo>
                      <a:pt x="116" y="591"/>
                    </a:lnTo>
                    <a:lnTo>
                      <a:pt x="103" y="574"/>
                    </a:lnTo>
                    <a:lnTo>
                      <a:pt x="85" y="536"/>
                    </a:lnTo>
                    <a:lnTo>
                      <a:pt x="54" y="506"/>
                    </a:lnTo>
                    <a:lnTo>
                      <a:pt x="27" y="490"/>
                    </a:lnTo>
                    <a:lnTo>
                      <a:pt x="6" y="471"/>
                    </a:lnTo>
                    <a:lnTo>
                      <a:pt x="0" y="447"/>
                    </a:lnTo>
                    <a:lnTo>
                      <a:pt x="7" y="429"/>
                    </a:lnTo>
                    <a:lnTo>
                      <a:pt x="24" y="408"/>
                    </a:lnTo>
                    <a:lnTo>
                      <a:pt x="45" y="393"/>
                    </a:lnTo>
                    <a:lnTo>
                      <a:pt x="68" y="362"/>
                    </a:lnTo>
                    <a:lnTo>
                      <a:pt x="92" y="330"/>
                    </a:lnTo>
                    <a:lnTo>
                      <a:pt x="120" y="300"/>
                    </a:lnTo>
                    <a:lnTo>
                      <a:pt x="153" y="286"/>
                    </a:lnTo>
                    <a:lnTo>
                      <a:pt x="167" y="272"/>
                    </a:lnTo>
                    <a:lnTo>
                      <a:pt x="171" y="256"/>
                    </a:lnTo>
                    <a:lnTo>
                      <a:pt x="169" y="219"/>
                    </a:lnTo>
                    <a:lnTo>
                      <a:pt x="137" y="163"/>
                    </a:lnTo>
                    <a:lnTo>
                      <a:pt x="109" y="113"/>
                    </a:lnTo>
                    <a:lnTo>
                      <a:pt x="89" y="82"/>
                    </a:lnTo>
                    <a:lnTo>
                      <a:pt x="85" y="57"/>
                    </a:lnTo>
                    <a:lnTo>
                      <a:pt x="89" y="24"/>
                    </a:lnTo>
                    <a:lnTo>
                      <a:pt x="110" y="7"/>
                    </a:lnTo>
                    <a:lnTo>
                      <a:pt x="99" y="6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" name="Freeform 155"/>
              <p:cNvSpPr>
                <a:spLocks/>
              </p:cNvSpPr>
              <p:nvPr/>
            </p:nvSpPr>
            <p:spPr bwMode="auto">
              <a:xfrm>
                <a:off x="540" y="2345"/>
                <a:ext cx="179" cy="266"/>
              </a:xfrm>
              <a:custGeom>
                <a:avLst/>
                <a:gdLst>
                  <a:gd name="T0" fmla="*/ 45 w 357"/>
                  <a:gd name="T1" fmla="*/ 7 h 532"/>
                  <a:gd name="T2" fmla="*/ 90 w 357"/>
                  <a:gd name="T3" fmla="*/ 26 h 532"/>
                  <a:gd name="T4" fmla="*/ 128 w 357"/>
                  <a:gd name="T5" fmla="*/ 61 h 532"/>
                  <a:gd name="T6" fmla="*/ 169 w 357"/>
                  <a:gd name="T7" fmla="*/ 112 h 532"/>
                  <a:gd name="T8" fmla="*/ 207 w 357"/>
                  <a:gd name="T9" fmla="*/ 170 h 532"/>
                  <a:gd name="T10" fmla="*/ 229 w 357"/>
                  <a:gd name="T11" fmla="*/ 214 h 532"/>
                  <a:gd name="T12" fmla="*/ 240 w 357"/>
                  <a:gd name="T13" fmla="*/ 249 h 532"/>
                  <a:gd name="T14" fmla="*/ 240 w 357"/>
                  <a:gd name="T15" fmla="*/ 280 h 532"/>
                  <a:gd name="T16" fmla="*/ 226 w 357"/>
                  <a:gd name="T17" fmla="*/ 341 h 532"/>
                  <a:gd name="T18" fmla="*/ 207 w 357"/>
                  <a:gd name="T19" fmla="*/ 406 h 532"/>
                  <a:gd name="T20" fmla="*/ 196 w 357"/>
                  <a:gd name="T21" fmla="*/ 447 h 532"/>
                  <a:gd name="T22" fmla="*/ 196 w 357"/>
                  <a:gd name="T23" fmla="*/ 463 h 532"/>
                  <a:gd name="T24" fmla="*/ 207 w 357"/>
                  <a:gd name="T25" fmla="*/ 475 h 532"/>
                  <a:gd name="T26" fmla="*/ 244 w 357"/>
                  <a:gd name="T27" fmla="*/ 480 h 532"/>
                  <a:gd name="T28" fmla="*/ 318 w 357"/>
                  <a:gd name="T29" fmla="*/ 475 h 532"/>
                  <a:gd name="T30" fmla="*/ 349 w 357"/>
                  <a:gd name="T31" fmla="*/ 480 h 532"/>
                  <a:gd name="T32" fmla="*/ 357 w 357"/>
                  <a:gd name="T33" fmla="*/ 491 h 532"/>
                  <a:gd name="T34" fmla="*/ 350 w 357"/>
                  <a:gd name="T35" fmla="*/ 505 h 532"/>
                  <a:gd name="T36" fmla="*/ 302 w 357"/>
                  <a:gd name="T37" fmla="*/ 532 h 532"/>
                  <a:gd name="T38" fmla="*/ 278 w 357"/>
                  <a:gd name="T39" fmla="*/ 532 h 532"/>
                  <a:gd name="T40" fmla="*/ 251 w 357"/>
                  <a:gd name="T41" fmla="*/ 522 h 532"/>
                  <a:gd name="T42" fmla="*/ 206 w 357"/>
                  <a:gd name="T43" fmla="*/ 512 h 532"/>
                  <a:gd name="T44" fmla="*/ 165 w 357"/>
                  <a:gd name="T45" fmla="*/ 515 h 532"/>
                  <a:gd name="T46" fmla="*/ 141 w 357"/>
                  <a:gd name="T47" fmla="*/ 511 h 532"/>
                  <a:gd name="T48" fmla="*/ 128 w 357"/>
                  <a:gd name="T49" fmla="*/ 494 h 532"/>
                  <a:gd name="T50" fmla="*/ 121 w 357"/>
                  <a:gd name="T51" fmla="*/ 477 h 532"/>
                  <a:gd name="T52" fmla="*/ 128 w 357"/>
                  <a:gd name="T53" fmla="*/ 456 h 532"/>
                  <a:gd name="T54" fmla="*/ 148 w 357"/>
                  <a:gd name="T55" fmla="*/ 437 h 532"/>
                  <a:gd name="T56" fmla="*/ 158 w 357"/>
                  <a:gd name="T57" fmla="*/ 419 h 532"/>
                  <a:gd name="T58" fmla="*/ 169 w 357"/>
                  <a:gd name="T59" fmla="*/ 388 h 532"/>
                  <a:gd name="T60" fmla="*/ 175 w 357"/>
                  <a:gd name="T61" fmla="*/ 353 h 532"/>
                  <a:gd name="T62" fmla="*/ 176 w 357"/>
                  <a:gd name="T63" fmla="*/ 320 h 532"/>
                  <a:gd name="T64" fmla="*/ 186 w 357"/>
                  <a:gd name="T65" fmla="*/ 293 h 532"/>
                  <a:gd name="T66" fmla="*/ 183 w 357"/>
                  <a:gd name="T67" fmla="*/ 270 h 532"/>
                  <a:gd name="T68" fmla="*/ 175 w 357"/>
                  <a:gd name="T69" fmla="*/ 245 h 532"/>
                  <a:gd name="T70" fmla="*/ 151 w 357"/>
                  <a:gd name="T71" fmla="*/ 209 h 532"/>
                  <a:gd name="T72" fmla="*/ 107 w 357"/>
                  <a:gd name="T73" fmla="*/ 167 h 532"/>
                  <a:gd name="T74" fmla="*/ 70 w 357"/>
                  <a:gd name="T75" fmla="*/ 126 h 532"/>
                  <a:gd name="T76" fmla="*/ 38 w 357"/>
                  <a:gd name="T77" fmla="*/ 96 h 532"/>
                  <a:gd name="T78" fmla="*/ 8 w 357"/>
                  <a:gd name="T79" fmla="*/ 64 h 532"/>
                  <a:gd name="T80" fmla="*/ 0 w 357"/>
                  <a:gd name="T81" fmla="*/ 26 h 532"/>
                  <a:gd name="T82" fmla="*/ 12 w 357"/>
                  <a:gd name="T83" fmla="*/ 0 h 532"/>
                  <a:gd name="T84" fmla="*/ 45 w 357"/>
                  <a:gd name="T85" fmla="*/ 7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57" h="532">
                    <a:moveTo>
                      <a:pt x="45" y="7"/>
                    </a:moveTo>
                    <a:lnTo>
                      <a:pt x="90" y="26"/>
                    </a:lnTo>
                    <a:lnTo>
                      <a:pt x="128" y="61"/>
                    </a:lnTo>
                    <a:lnTo>
                      <a:pt x="169" y="112"/>
                    </a:lnTo>
                    <a:lnTo>
                      <a:pt x="207" y="170"/>
                    </a:lnTo>
                    <a:lnTo>
                      <a:pt x="229" y="214"/>
                    </a:lnTo>
                    <a:lnTo>
                      <a:pt x="240" y="249"/>
                    </a:lnTo>
                    <a:lnTo>
                      <a:pt x="240" y="280"/>
                    </a:lnTo>
                    <a:lnTo>
                      <a:pt x="226" y="341"/>
                    </a:lnTo>
                    <a:lnTo>
                      <a:pt x="207" y="406"/>
                    </a:lnTo>
                    <a:lnTo>
                      <a:pt x="196" y="447"/>
                    </a:lnTo>
                    <a:lnTo>
                      <a:pt x="196" y="463"/>
                    </a:lnTo>
                    <a:lnTo>
                      <a:pt x="207" y="475"/>
                    </a:lnTo>
                    <a:lnTo>
                      <a:pt x="244" y="480"/>
                    </a:lnTo>
                    <a:lnTo>
                      <a:pt x="318" y="475"/>
                    </a:lnTo>
                    <a:lnTo>
                      <a:pt x="349" y="480"/>
                    </a:lnTo>
                    <a:lnTo>
                      <a:pt x="357" y="491"/>
                    </a:lnTo>
                    <a:lnTo>
                      <a:pt x="350" y="505"/>
                    </a:lnTo>
                    <a:lnTo>
                      <a:pt x="302" y="532"/>
                    </a:lnTo>
                    <a:lnTo>
                      <a:pt x="278" y="532"/>
                    </a:lnTo>
                    <a:lnTo>
                      <a:pt x="251" y="522"/>
                    </a:lnTo>
                    <a:lnTo>
                      <a:pt x="206" y="512"/>
                    </a:lnTo>
                    <a:lnTo>
                      <a:pt x="165" y="515"/>
                    </a:lnTo>
                    <a:lnTo>
                      <a:pt x="141" y="511"/>
                    </a:lnTo>
                    <a:lnTo>
                      <a:pt x="128" y="494"/>
                    </a:lnTo>
                    <a:lnTo>
                      <a:pt x="121" y="477"/>
                    </a:lnTo>
                    <a:lnTo>
                      <a:pt x="128" y="456"/>
                    </a:lnTo>
                    <a:lnTo>
                      <a:pt x="148" y="437"/>
                    </a:lnTo>
                    <a:lnTo>
                      <a:pt x="158" y="419"/>
                    </a:lnTo>
                    <a:lnTo>
                      <a:pt x="169" y="388"/>
                    </a:lnTo>
                    <a:lnTo>
                      <a:pt x="175" y="353"/>
                    </a:lnTo>
                    <a:lnTo>
                      <a:pt x="176" y="320"/>
                    </a:lnTo>
                    <a:lnTo>
                      <a:pt x="186" y="293"/>
                    </a:lnTo>
                    <a:lnTo>
                      <a:pt x="183" y="270"/>
                    </a:lnTo>
                    <a:lnTo>
                      <a:pt x="175" y="245"/>
                    </a:lnTo>
                    <a:lnTo>
                      <a:pt x="151" y="209"/>
                    </a:lnTo>
                    <a:lnTo>
                      <a:pt x="107" y="167"/>
                    </a:lnTo>
                    <a:lnTo>
                      <a:pt x="70" y="126"/>
                    </a:lnTo>
                    <a:lnTo>
                      <a:pt x="38" y="96"/>
                    </a:lnTo>
                    <a:lnTo>
                      <a:pt x="8" y="64"/>
                    </a:lnTo>
                    <a:lnTo>
                      <a:pt x="0" y="26"/>
                    </a:lnTo>
                    <a:lnTo>
                      <a:pt x="12" y="0"/>
                    </a:lnTo>
                    <a:lnTo>
                      <a:pt x="45" y="7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" name="Freeform 156"/>
              <p:cNvSpPr>
                <a:spLocks/>
              </p:cNvSpPr>
              <p:nvPr/>
            </p:nvSpPr>
            <p:spPr bwMode="auto">
              <a:xfrm>
                <a:off x="491" y="2181"/>
                <a:ext cx="317" cy="138"/>
              </a:xfrm>
              <a:custGeom>
                <a:avLst/>
                <a:gdLst>
                  <a:gd name="T0" fmla="*/ 75 w 634"/>
                  <a:gd name="T1" fmla="*/ 31 h 276"/>
                  <a:gd name="T2" fmla="*/ 44 w 634"/>
                  <a:gd name="T3" fmla="*/ 0 h 276"/>
                  <a:gd name="T4" fmla="*/ 2 w 634"/>
                  <a:gd name="T5" fmla="*/ 6 h 276"/>
                  <a:gd name="T6" fmla="*/ 0 w 634"/>
                  <a:gd name="T7" fmla="*/ 60 h 276"/>
                  <a:gd name="T8" fmla="*/ 65 w 634"/>
                  <a:gd name="T9" fmla="*/ 140 h 276"/>
                  <a:gd name="T10" fmla="*/ 150 w 634"/>
                  <a:gd name="T11" fmla="*/ 206 h 276"/>
                  <a:gd name="T12" fmla="*/ 215 w 634"/>
                  <a:gd name="T13" fmla="*/ 245 h 276"/>
                  <a:gd name="T14" fmla="*/ 289 w 634"/>
                  <a:gd name="T15" fmla="*/ 275 h 276"/>
                  <a:gd name="T16" fmla="*/ 371 w 634"/>
                  <a:gd name="T17" fmla="*/ 276 h 276"/>
                  <a:gd name="T18" fmla="*/ 451 w 634"/>
                  <a:gd name="T19" fmla="*/ 259 h 276"/>
                  <a:gd name="T20" fmla="*/ 508 w 634"/>
                  <a:gd name="T21" fmla="*/ 238 h 276"/>
                  <a:gd name="T22" fmla="*/ 531 w 634"/>
                  <a:gd name="T23" fmla="*/ 238 h 276"/>
                  <a:gd name="T24" fmla="*/ 562 w 634"/>
                  <a:gd name="T25" fmla="*/ 262 h 276"/>
                  <a:gd name="T26" fmla="*/ 593 w 634"/>
                  <a:gd name="T27" fmla="*/ 272 h 276"/>
                  <a:gd name="T28" fmla="*/ 613 w 634"/>
                  <a:gd name="T29" fmla="*/ 268 h 276"/>
                  <a:gd name="T30" fmla="*/ 627 w 634"/>
                  <a:gd name="T31" fmla="*/ 252 h 276"/>
                  <a:gd name="T32" fmla="*/ 618 w 634"/>
                  <a:gd name="T33" fmla="*/ 238 h 276"/>
                  <a:gd name="T34" fmla="*/ 601 w 634"/>
                  <a:gd name="T35" fmla="*/ 238 h 276"/>
                  <a:gd name="T36" fmla="*/ 580 w 634"/>
                  <a:gd name="T37" fmla="*/ 238 h 276"/>
                  <a:gd name="T38" fmla="*/ 552 w 634"/>
                  <a:gd name="T39" fmla="*/ 225 h 276"/>
                  <a:gd name="T40" fmla="*/ 556 w 634"/>
                  <a:gd name="T41" fmla="*/ 211 h 276"/>
                  <a:gd name="T42" fmla="*/ 590 w 634"/>
                  <a:gd name="T43" fmla="*/ 211 h 276"/>
                  <a:gd name="T44" fmla="*/ 620 w 634"/>
                  <a:gd name="T45" fmla="*/ 208 h 276"/>
                  <a:gd name="T46" fmla="*/ 634 w 634"/>
                  <a:gd name="T47" fmla="*/ 194 h 276"/>
                  <a:gd name="T48" fmla="*/ 627 w 634"/>
                  <a:gd name="T49" fmla="*/ 177 h 276"/>
                  <a:gd name="T50" fmla="*/ 608 w 634"/>
                  <a:gd name="T51" fmla="*/ 173 h 276"/>
                  <a:gd name="T52" fmla="*/ 590 w 634"/>
                  <a:gd name="T53" fmla="*/ 180 h 276"/>
                  <a:gd name="T54" fmla="*/ 562 w 634"/>
                  <a:gd name="T55" fmla="*/ 184 h 276"/>
                  <a:gd name="T56" fmla="*/ 545 w 634"/>
                  <a:gd name="T57" fmla="*/ 190 h 276"/>
                  <a:gd name="T58" fmla="*/ 531 w 634"/>
                  <a:gd name="T59" fmla="*/ 184 h 276"/>
                  <a:gd name="T60" fmla="*/ 517 w 634"/>
                  <a:gd name="T61" fmla="*/ 167 h 276"/>
                  <a:gd name="T62" fmla="*/ 508 w 634"/>
                  <a:gd name="T63" fmla="*/ 145 h 276"/>
                  <a:gd name="T64" fmla="*/ 501 w 634"/>
                  <a:gd name="T65" fmla="*/ 140 h 276"/>
                  <a:gd name="T66" fmla="*/ 480 w 634"/>
                  <a:gd name="T67" fmla="*/ 147 h 276"/>
                  <a:gd name="T68" fmla="*/ 480 w 634"/>
                  <a:gd name="T69" fmla="*/ 159 h 276"/>
                  <a:gd name="T70" fmla="*/ 491 w 634"/>
                  <a:gd name="T71" fmla="*/ 173 h 276"/>
                  <a:gd name="T72" fmla="*/ 509 w 634"/>
                  <a:gd name="T73" fmla="*/ 194 h 276"/>
                  <a:gd name="T74" fmla="*/ 505 w 634"/>
                  <a:gd name="T75" fmla="*/ 206 h 276"/>
                  <a:gd name="T76" fmla="*/ 488 w 634"/>
                  <a:gd name="T77" fmla="*/ 215 h 276"/>
                  <a:gd name="T78" fmla="*/ 433 w 634"/>
                  <a:gd name="T79" fmla="*/ 231 h 276"/>
                  <a:gd name="T80" fmla="*/ 357 w 634"/>
                  <a:gd name="T81" fmla="*/ 237 h 276"/>
                  <a:gd name="T82" fmla="*/ 300 w 634"/>
                  <a:gd name="T83" fmla="*/ 227 h 276"/>
                  <a:gd name="T84" fmla="*/ 246 w 634"/>
                  <a:gd name="T85" fmla="*/ 206 h 276"/>
                  <a:gd name="T86" fmla="*/ 190 w 634"/>
                  <a:gd name="T87" fmla="*/ 153 h 276"/>
                  <a:gd name="T88" fmla="*/ 122 w 634"/>
                  <a:gd name="T89" fmla="*/ 85 h 276"/>
                  <a:gd name="T90" fmla="*/ 75 w 634"/>
                  <a:gd name="T91" fmla="*/ 31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34" h="276">
                    <a:moveTo>
                      <a:pt x="75" y="31"/>
                    </a:moveTo>
                    <a:lnTo>
                      <a:pt x="44" y="0"/>
                    </a:lnTo>
                    <a:lnTo>
                      <a:pt x="2" y="6"/>
                    </a:lnTo>
                    <a:lnTo>
                      <a:pt x="0" y="60"/>
                    </a:lnTo>
                    <a:lnTo>
                      <a:pt x="65" y="140"/>
                    </a:lnTo>
                    <a:lnTo>
                      <a:pt x="150" y="206"/>
                    </a:lnTo>
                    <a:lnTo>
                      <a:pt x="215" y="245"/>
                    </a:lnTo>
                    <a:lnTo>
                      <a:pt x="289" y="275"/>
                    </a:lnTo>
                    <a:lnTo>
                      <a:pt x="371" y="276"/>
                    </a:lnTo>
                    <a:lnTo>
                      <a:pt x="451" y="259"/>
                    </a:lnTo>
                    <a:lnTo>
                      <a:pt x="508" y="238"/>
                    </a:lnTo>
                    <a:lnTo>
                      <a:pt x="531" y="238"/>
                    </a:lnTo>
                    <a:lnTo>
                      <a:pt x="562" y="262"/>
                    </a:lnTo>
                    <a:lnTo>
                      <a:pt x="593" y="272"/>
                    </a:lnTo>
                    <a:lnTo>
                      <a:pt x="613" y="268"/>
                    </a:lnTo>
                    <a:lnTo>
                      <a:pt x="627" y="252"/>
                    </a:lnTo>
                    <a:lnTo>
                      <a:pt x="618" y="238"/>
                    </a:lnTo>
                    <a:lnTo>
                      <a:pt x="601" y="238"/>
                    </a:lnTo>
                    <a:lnTo>
                      <a:pt x="580" y="238"/>
                    </a:lnTo>
                    <a:lnTo>
                      <a:pt x="552" y="225"/>
                    </a:lnTo>
                    <a:lnTo>
                      <a:pt x="556" y="211"/>
                    </a:lnTo>
                    <a:lnTo>
                      <a:pt x="590" y="211"/>
                    </a:lnTo>
                    <a:lnTo>
                      <a:pt x="620" y="208"/>
                    </a:lnTo>
                    <a:lnTo>
                      <a:pt x="634" y="194"/>
                    </a:lnTo>
                    <a:lnTo>
                      <a:pt x="627" y="177"/>
                    </a:lnTo>
                    <a:lnTo>
                      <a:pt x="608" y="173"/>
                    </a:lnTo>
                    <a:lnTo>
                      <a:pt x="590" y="180"/>
                    </a:lnTo>
                    <a:lnTo>
                      <a:pt x="562" y="184"/>
                    </a:lnTo>
                    <a:lnTo>
                      <a:pt x="545" y="190"/>
                    </a:lnTo>
                    <a:lnTo>
                      <a:pt x="531" y="184"/>
                    </a:lnTo>
                    <a:lnTo>
                      <a:pt x="517" y="167"/>
                    </a:lnTo>
                    <a:lnTo>
                      <a:pt x="508" y="145"/>
                    </a:lnTo>
                    <a:lnTo>
                      <a:pt x="501" y="140"/>
                    </a:lnTo>
                    <a:lnTo>
                      <a:pt x="480" y="147"/>
                    </a:lnTo>
                    <a:lnTo>
                      <a:pt x="480" y="159"/>
                    </a:lnTo>
                    <a:lnTo>
                      <a:pt x="491" y="173"/>
                    </a:lnTo>
                    <a:lnTo>
                      <a:pt x="509" y="194"/>
                    </a:lnTo>
                    <a:lnTo>
                      <a:pt x="505" y="206"/>
                    </a:lnTo>
                    <a:lnTo>
                      <a:pt x="488" y="215"/>
                    </a:lnTo>
                    <a:lnTo>
                      <a:pt x="433" y="231"/>
                    </a:lnTo>
                    <a:lnTo>
                      <a:pt x="357" y="237"/>
                    </a:lnTo>
                    <a:lnTo>
                      <a:pt x="300" y="227"/>
                    </a:lnTo>
                    <a:lnTo>
                      <a:pt x="246" y="206"/>
                    </a:lnTo>
                    <a:lnTo>
                      <a:pt x="190" y="153"/>
                    </a:lnTo>
                    <a:lnTo>
                      <a:pt x="122" y="85"/>
                    </a:lnTo>
                    <a:lnTo>
                      <a:pt x="75" y="31"/>
                    </a:lnTo>
                    <a:close/>
                  </a:path>
                </a:pathLst>
              </a:custGeom>
              <a:solidFill>
                <a:srgbClr val="6666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5" name="Group 160"/>
            <p:cNvGrpSpPr>
              <a:grpSpLocks/>
            </p:cNvGrpSpPr>
            <p:nvPr/>
          </p:nvGrpSpPr>
          <p:grpSpPr bwMode="auto">
            <a:xfrm>
              <a:off x="838" y="2387"/>
              <a:ext cx="46" cy="221"/>
              <a:chOff x="1746" y="1298"/>
              <a:chExt cx="1055" cy="2852"/>
            </a:xfrm>
          </p:grpSpPr>
          <p:sp>
            <p:nvSpPr>
              <p:cNvPr id="18" name="Freeform 161"/>
              <p:cNvSpPr>
                <a:spLocks/>
              </p:cNvSpPr>
              <p:nvPr/>
            </p:nvSpPr>
            <p:spPr bwMode="auto">
              <a:xfrm>
                <a:off x="2006" y="1298"/>
                <a:ext cx="795" cy="2852"/>
              </a:xfrm>
              <a:custGeom>
                <a:avLst/>
                <a:gdLst>
                  <a:gd name="T0" fmla="*/ 425 w 1590"/>
                  <a:gd name="T1" fmla="*/ 369 h 5703"/>
                  <a:gd name="T2" fmla="*/ 370 w 1590"/>
                  <a:gd name="T3" fmla="*/ 416 h 5703"/>
                  <a:gd name="T4" fmla="*/ 300 w 1590"/>
                  <a:gd name="T5" fmla="*/ 539 h 5703"/>
                  <a:gd name="T6" fmla="*/ 289 w 1590"/>
                  <a:gd name="T7" fmla="*/ 683 h 5703"/>
                  <a:gd name="T8" fmla="*/ 345 w 1590"/>
                  <a:gd name="T9" fmla="*/ 812 h 5703"/>
                  <a:gd name="T10" fmla="*/ 454 w 1590"/>
                  <a:gd name="T11" fmla="*/ 906 h 5703"/>
                  <a:gd name="T12" fmla="*/ 482 w 1590"/>
                  <a:gd name="T13" fmla="*/ 919 h 5703"/>
                  <a:gd name="T14" fmla="*/ 726 w 1590"/>
                  <a:gd name="T15" fmla="*/ 1130 h 5703"/>
                  <a:gd name="T16" fmla="*/ 801 w 1590"/>
                  <a:gd name="T17" fmla="*/ 1221 h 5703"/>
                  <a:gd name="T18" fmla="*/ 926 w 1590"/>
                  <a:gd name="T19" fmla="*/ 1452 h 5703"/>
                  <a:gd name="T20" fmla="*/ 993 w 1590"/>
                  <a:gd name="T21" fmla="*/ 1709 h 5703"/>
                  <a:gd name="T22" fmla="*/ 1041 w 1590"/>
                  <a:gd name="T23" fmla="*/ 2022 h 5703"/>
                  <a:gd name="T24" fmla="*/ 1178 w 1590"/>
                  <a:gd name="T25" fmla="*/ 2641 h 5703"/>
                  <a:gd name="T26" fmla="*/ 1311 w 1590"/>
                  <a:gd name="T27" fmla="*/ 3055 h 5703"/>
                  <a:gd name="T28" fmla="*/ 1374 w 1590"/>
                  <a:gd name="T29" fmla="*/ 3228 h 5703"/>
                  <a:gd name="T30" fmla="*/ 1510 w 1590"/>
                  <a:gd name="T31" fmla="*/ 3716 h 5703"/>
                  <a:gd name="T32" fmla="*/ 1580 w 1590"/>
                  <a:gd name="T33" fmla="*/ 4214 h 5703"/>
                  <a:gd name="T34" fmla="*/ 1568 w 1590"/>
                  <a:gd name="T35" fmla="*/ 4714 h 5703"/>
                  <a:gd name="T36" fmla="*/ 1541 w 1590"/>
                  <a:gd name="T37" fmla="*/ 4903 h 5703"/>
                  <a:gd name="T38" fmla="*/ 1507 w 1590"/>
                  <a:gd name="T39" fmla="*/ 5277 h 5703"/>
                  <a:gd name="T40" fmla="*/ 1527 w 1590"/>
                  <a:gd name="T41" fmla="*/ 5600 h 5703"/>
                  <a:gd name="T42" fmla="*/ 1527 w 1590"/>
                  <a:gd name="T43" fmla="*/ 5615 h 5703"/>
                  <a:gd name="T44" fmla="*/ 1501 w 1590"/>
                  <a:gd name="T45" fmla="*/ 5682 h 5703"/>
                  <a:gd name="T46" fmla="*/ 1431 w 1590"/>
                  <a:gd name="T47" fmla="*/ 5703 h 5703"/>
                  <a:gd name="T48" fmla="*/ 1363 w 1590"/>
                  <a:gd name="T49" fmla="*/ 5664 h 5703"/>
                  <a:gd name="T50" fmla="*/ 1337 w 1590"/>
                  <a:gd name="T51" fmla="*/ 5603 h 5703"/>
                  <a:gd name="T52" fmla="*/ 1260 w 1590"/>
                  <a:gd name="T53" fmla="*/ 5339 h 5703"/>
                  <a:gd name="T54" fmla="*/ 1249 w 1590"/>
                  <a:gd name="T55" fmla="*/ 5066 h 5703"/>
                  <a:gd name="T56" fmla="*/ 1266 w 1590"/>
                  <a:gd name="T57" fmla="*/ 4936 h 5703"/>
                  <a:gd name="T58" fmla="*/ 1287 w 1590"/>
                  <a:gd name="T59" fmla="*/ 4453 h 5703"/>
                  <a:gd name="T60" fmla="*/ 1246 w 1590"/>
                  <a:gd name="T61" fmla="*/ 3974 h 5703"/>
                  <a:gd name="T62" fmla="*/ 1132 w 1590"/>
                  <a:gd name="T63" fmla="*/ 3505 h 5703"/>
                  <a:gd name="T64" fmla="*/ 985 w 1590"/>
                  <a:gd name="T65" fmla="*/ 3093 h 5703"/>
                  <a:gd name="T66" fmla="*/ 849 w 1590"/>
                  <a:gd name="T67" fmla="*/ 2773 h 5703"/>
                  <a:gd name="T68" fmla="*/ 521 w 1590"/>
                  <a:gd name="T69" fmla="*/ 2150 h 5703"/>
                  <a:gd name="T70" fmla="*/ 209 w 1590"/>
                  <a:gd name="T71" fmla="*/ 1662 h 5703"/>
                  <a:gd name="T72" fmla="*/ 157 w 1590"/>
                  <a:gd name="T73" fmla="*/ 1567 h 5703"/>
                  <a:gd name="T74" fmla="*/ 48 w 1590"/>
                  <a:gd name="T75" fmla="*/ 1288 h 5703"/>
                  <a:gd name="T76" fmla="*/ 0 w 1590"/>
                  <a:gd name="T77" fmla="*/ 986 h 5703"/>
                  <a:gd name="T78" fmla="*/ 21 w 1590"/>
                  <a:gd name="T79" fmla="*/ 688 h 5703"/>
                  <a:gd name="T80" fmla="*/ 107 w 1590"/>
                  <a:gd name="T81" fmla="*/ 394 h 5703"/>
                  <a:gd name="T82" fmla="*/ 245 w 1590"/>
                  <a:gd name="T83" fmla="*/ 128 h 5703"/>
                  <a:gd name="T84" fmla="*/ 391 w 1590"/>
                  <a:gd name="T85" fmla="*/ 0 h 5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90" h="5703">
                    <a:moveTo>
                      <a:pt x="391" y="0"/>
                    </a:moveTo>
                    <a:lnTo>
                      <a:pt x="425" y="369"/>
                    </a:lnTo>
                    <a:lnTo>
                      <a:pt x="425" y="369"/>
                    </a:lnTo>
                    <a:lnTo>
                      <a:pt x="370" y="416"/>
                    </a:lnTo>
                    <a:lnTo>
                      <a:pt x="327" y="475"/>
                    </a:lnTo>
                    <a:lnTo>
                      <a:pt x="300" y="539"/>
                    </a:lnTo>
                    <a:lnTo>
                      <a:pt x="286" y="610"/>
                    </a:lnTo>
                    <a:lnTo>
                      <a:pt x="289" y="683"/>
                    </a:lnTo>
                    <a:lnTo>
                      <a:pt x="312" y="751"/>
                    </a:lnTo>
                    <a:lnTo>
                      <a:pt x="345" y="812"/>
                    </a:lnTo>
                    <a:lnTo>
                      <a:pt x="394" y="867"/>
                    </a:lnTo>
                    <a:lnTo>
                      <a:pt x="454" y="906"/>
                    </a:lnTo>
                    <a:lnTo>
                      <a:pt x="482" y="919"/>
                    </a:lnTo>
                    <a:lnTo>
                      <a:pt x="482" y="919"/>
                    </a:lnTo>
                    <a:lnTo>
                      <a:pt x="491" y="1095"/>
                    </a:lnTo>
                    <a:lnTo>
                      <a:pt x="726" y="1130"/>
                    </a:lnTo>
                    <a:lnTo>
                      <a:pt x="726" y="1130"/>
                    </a:lnTo>
                    <a:lnTo>
                      <a:pt x="801" y="1221"/>
                    </a:lnTo>
                    <a:lnTo>
                      <a:pt x="874" y="1336"/>
                    </a:lnTo>
                    <a:lnTo>
                      <a:pt x="926" y="1452"/>
                    </a:lnTo>
                    <a:lnTo>
                      <a:pt x="968" y="1576"/>
                    </a:lnTo>
                    <a:lnTo>
                      <a:pt x="993" y="1709"/>
                    </a:lnTo>
                    <a:lnTo>
                      <a:pt x="993" y="1709"/>
                    </a:lnTo>
                    <a:lnTo>
                      <a:pt x="1041" y="2022"/>
                    </a:lnTo>
                    <a:lnTo>
                      <a:pt x="1102" y="2332"/>
                    </a:lnTo>
                    <a:lnTo>
                      <a:pt x="1178" y="2641"/>
                    </a:lnTo>
                    <a:lnTo>
                      <a:pt x="1275" y="2943"/>
                    </a:lnTo>
                    <a:lnTo>
                      <a:pt x="1311" y="3055"/>
                    </a:lnTo>
                    <a:lnTo>
                      <a:pt x="1311" y="3055"/>
                    </a:lnTo>
                    <a:lnTo>
                      <a:pt x="1374" y="3228"/>
                    </a:lnTo>
                    <a:lnTo>
                      <a:pt x="1448" y="3466"/>
                    </a:lnTo>
                    <a:lnTo>
                      <a:pt x="1510" y="3716"/>
                    </a:lnTo>
                    <a:lnTo>
                      <a:pt x="1553" y="3962"/>
                    </a:lnTo>
                    <a:lnTo>
                      <a:pt x="1580" y="4214"/>
                    </a:lnTo>
                    <a:lnTo>
                      <a:pt x="1590" y="4465"/>
                    </a:lnTo>
                    <a:lnTo>
                      <a:pt x="1568" y="4714"/>
                    </a:lnTo>
                    <a:lnTo>
                      <a:pt x="1568" y="4714"/>
                    </a:lnTo>
                    <a:lnTo>
                      <a:pt x="1541" y="4903"/>
                    </a:lnTo>
                    <a:lnTo>
                      <a:pt x="1516" y="5087"/>
                    </a:lnTo>
                    <a:lnTo>
                      <a:pt x="1507" y="5277"/>
                    </a:lnTo>
                    <a:lnTo>
                      <a:pt x="1514" y="5465"/>
                    </a:lnTo>
                    <a:lnTo>
                      <a:pt x="1527" y="5600"/>
                    </a:lnTo>
                    <a:lnTo>
                      <a:pt x="1527" y="5600"/>
                    </a:lnTo>
                    <a:lnTo>
                      <a:pt x="1527" y="5615"/>
                    </a:lnTo>
                    <a:lnTo>
                      <a:pt x="1522" y="5653"/>
                    </a:lnTo>
                    <a:lnTo>
                      <a:pt x="1501" y="5682"/>
                    </a:lnTo>
                    <a:lnTo>
                      <a:pt x="1468" y="5699"/>
                    </a:lnTo>
                    <a:lnTo>
                      <a:pt x="1431" y="5703"/>
                    </a:lnTo>
                    <a:lnTo>
                      <a:pt x="1393" y="5691"/>
                    </a:lnTo>
                    <a:lnTo>
                      <a:pt x="1363" y="5664"/>
                    </a:lnTo>
                    <a:lnTo>
                      <a:pt x="1363" y="5664"/>
                    </a:lnTo>
                    <a:lnTo>
                      <a:pt x="1337" y="5603"/>
                    </a:lnTo>
                    <a:lnTo>
                      <a:pt x="1290" y="5473"/>
                    </a:lnTo>
                    <a:lnTo>
                      <a:pt x="1260" y="5339"/>
                    </a:lnTo>
                    <a:lnTo>
                      <a:pt x="1249" y="5205"/>
                    </a:lnTo>
                    <a:lnTo>
                      <a:pt x="1249" y="5066"/>
                    </a:lnTo>
                    <a:lnTo>
                      <a:pt x="1266" y="4936"/>
                    </a:lnTo>
                    <a:lnTo>
                      <a:pt x="1266" y="4936"/>
                    </a:lnTo>
                    <a:lnTo>
                      <a:pt x="1287" y="4696"/>
                    </a:lnTo>
                    <a:lnTo>
                      <a:pt x="1287" y="4453"/>
                    </a:lnTo>
                    <a:lnTo>
                      <a:pt x="1275" y="4211"/>
                    </a:lnTo>
                    <a:lnTo>
                      <a:pt x="1246" y="3974"/>
                    </a:lnTo>
                    <a:lnTo>
                      <a:pt x="1201" y="3734"/>
                    </a:lnTo>
                    <a:lnTo>
                      <a:pt x="1132" y="3505"/>
                    </a:lnTo>
                    <a:lnTo>
                      <a:pt x="1056" y="3274"/>
                    </a:lnTo>
                    <a:lnTo>
                      <a:pt x="985" y="3093"/>
                    </a:lnTo>
                    <a:lnTo>
                      <a:pt x="985" y="3093"/>
                    </a:lnTo>
                    <a:lnTo>
                      <a:pt x="849" y="2773"/>
                    </a:lnTo>
                    <a:lnTo>
                      <a:pt x="691" y="2459"/>
                    </a:lnTo>
                    <a:lnTo>
                      <a:pt x="521" y="2150"/>
                    </a:lnTo>
                    <a:lnTo>
                      <a:pt x="339" y="1855"/>
                    </a:lnTo>
                    <a:lnTo>
                      <a:pt x="209" y="1662"/>
                    </a:lnTo>
                    <a:lnTo>
                      <a:pt x="209" y="1662"/>
                    </a:lnTo>
                    <a:lnTo>
                      <a:pt x="157" y="1567"/>
                    </a:lnTo>
                    <a:lnTo>
                      <a:pt x="94" y="1431"/>
                    </a:lnTo>
                    <a:lnTo>
                      <a:pt x="48" y="1288"/>
                    </a:lnTo>
                    <a:lnTo>
                      <a:pt x="16" y="1142"/>
                    </a:lnTo>
                    <a:lnTo>
                      <a:pt x="0" y="986"/>
                    </a:lnTo>
                    <a:lnTo>
                      <a:pt x="0" y="837"/>
                    </a:lnTo>
                    <a:lnTo>
                      <a:pt x="21" y="688"/>
                    </a:lnTo>
                    <a:lnTo>
                      <a:pt x="54" y="539"/>
                    </a:lnTo>
                    <a:lnTo>
                      <a:pt x="107" y="394"/>
                    </a:lnTo>
                    <a:lnTo>
                      <a:pt x="169" y="258"/>
                    </a:lnTo>
                    <a:lnTo>
                      <a:pt x="245" y="128"/>
                    </a:lnTo>
                    <a:lnTo>
                      <a:pt x="339" y="9"/>
                    </a:lnTo>
                    <a:lnTo>
                      <a:pt x="391" y="0"/>
                    </a:lnTo>
                    <a:close/>
                  </a:path>
                </a:pathLst>
              </a:custGeom>
              <a:solidFill>
                <a:srgbClr val="666699"/>
              </a:solidFill>
              <a:ln w="1588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" name="Freeform 162"/>
              <p:cNvSpPr>
                <a:spLocks/>
              </p:cNvSpPr>
              <p:nvPr/>
            </p:nvSpPr>
            <p:spPr bwMode="auto">
              <a:xfrm>
                <a:off x="1746" y="1298"/>
                <a:ext cx="789" cy="2852"/>
              </a:xfrm>
              <a:custGeom>
                <a:avLst/>
                <a:gdLst>
                  <a:gd name="T0" fmla="*/ 1157 w 1578"/>
                  <a:gd name="T1" fmla="*/ 369 h 5703"/>
                  <a:gd name="T2" fmla="*/ 1210 w 1578"/>
                  <a:gd name="T3" fmla="*/ 416 h 5703"/>
                  <a:gd name="T4" fmla="*/ 1280 w 1578"/>
                  <a:gd name="T5" fmla="*/ 539 h 5703"/>
                  <a:gd name="T6" fmla="*/ 1292 w 1578"/>
                  <a:gd name="T7" fmla="*/ 683 h 5703"/>
                  <a:gd name="T8" fmla="*/ 1235 w 1578"/>
                  <a:gd name="T9" fmla="*/ 812 h 5703"/>
                  <a:gd name="T10" fmla="*/ 1129 w 1578"/>
                  <a:gd name="T11" fmla="*/ 906 h 5703"/>
                  <a:gd name="T12" fmla="*/ 1101 w 1578"/>
                  <a:gd name="T13" fmla="*/ 919 h 5703"/>
                  <a:gd name="T14" fmla="*/ 858 w 1578"/>
                  <a:gd name="T15" fmla="*/ 1130 h 5703"/>
                  <a:gd name="T16" fmla="*/ 780 w 1578"/>
                  <a:gd name="T17" fmla="*/ 1221 h 5703"/>
                  <a:gd name="T18" fmla="*/ 655 w 1578"/>
                  <a:gd name="T19" fmla="*/ 1452 h 5703"/>
                  <a:gd name="T20" fmla="*/ 589 w 1578"/>
                  <a:gd name="T21" fmla="*/ 1709 h 5703"/>
                  <a:gd name="T22" fmla="*/ 541 w 1578"/>
                  <a:gd name="T23" fmla="*/ 2022 h 5703"/>
                  <a:gd name="T24" fmla="*/ 401 w 1578"/>
                  <a:gd name="T25" fmla="*/ 2641 h 5703"/>
                  <a:gd name="T26" fmla="*/ 271 w 1578"/>
                  <a:gd name="T27" fmla="*/ 3055 h 5703"/>
                  <a:gd name="T28" fmla="*/ 207 w 1578"/>
                  <a:gd name="T29" fmla="*/ 3228 h 5703"/>
                  <a:gd name="T30" fmla="*/ 72 w 1578"/>
                  <a:gd name="T31" fmla="*/ 3716 h 5703"/>
                  <a:gd name="T32" fmla="*/ 6 w 1578"/>
                  <a:gd name="T33" fmla="*/ 4214 h 5703"/>
                  <a:gd name="T34" fmla="*/ 15 w 1578"/>
                  <a:gd name="T35" fmla="*/ 4714 h 5703"/>
                  <a:gd name="T36" fmla="*/ 43 w 1578"/>
                  <a:gd name="T37" fmla="*/ 4903 h 5703"/>
                  <a:gd name="T38" fmla="*/ 78 w 1578"/>
                  <a:gd name="T39" fmla="*/ 5277 h 5703"/>
                  <a:gd name="T40" fmla="*/ 55 w 1578"/>
                  <a:gd name="T41" fmla="*/ 5600 h 5703"/>
                  <a:gd name="T42" fmla="*/ 52 w 1578"/>
                  <a:gd name="T43" fmla="*/ 5615 h 5703"/>
                  <a:gd name="T44" fmla="*/ 82 w 1578"/>
                  <a:gd name="T45" fmla="*/ 5682 h 5703"/>
                  <a:gd name="T46" fmla="*/ 154 w 1578"/>
                  <a:gd name="T47" fmla="*/ 5703 h 5703"/>
                  <a:gd name="T48" fmla="*/ 215 w 1578"/>
                  <a:gd name="T49" fmla="*/ 5664 h 5703"/>
                  <a:gd name="T50" fmla="*/ 243 w 1578"/>
                  <a:gd name="T51" fmla="*/ 5603 h 5703"/>
                  <a:gd name="T52" fmla="*/ 321 w 1578"/>
                  <a:gd name="T53" fmla="*/ 5339 h 5703"/>
                  <a:gd name="T54" fmla="*/ 333 w 1578"/>
                  <a:gd name="T55" fmla="*/ 5066 h 5703"/>
                  <a:gd name="T56" fmla="*/ 313 w 1578"/>
                  <a:gd name="T57" fmla="*/ 4936 h 5703"/>
                  <a:gd name="T58" fmla="*/ 292 w 1578"/>
                  <a:gd name="T59" fmla="*/ 4453 h 5703"/>
                  <a:gd name="T60" fmla="*/ 339 w 1578"/>
                  <a:gd name="T61" fmla="*/ 3974 h 5703"/>
                  <a:gd name="T62" fmla="*/ 444 w 1578"/>
                  <a:gd name="T63" fmla="*/ 3505 h 5703"/>
                  <a:gd name="T64" fmla="*/ 597 w 1578"/>
                  <a:gd name="T65" fmla="*/ 3093 h 5703"/>
                  <a:gd name="T66" fmla="*/ 734 w 1578"/>
                  <a:gd name="T67" fmla="*/ 2773 h 5703"/>
                  <a:gd name="T68" fmla="*/ 1062 w 1578"/>
                  <a:gd name="T69" fmla="*/ 2150 h 5703"/>
                  <a:gd name="T70" fmla="*/ 1374 w 1578"/>
                  <a:gd name="T71" fmla="*/ 1662 h 5703"/>
                  <a:gd name="T72" fmla="*/ 1424 w 1578"/>
                  <a:gd name="T73" fmla="*/ 1567 h 5703"/>
                  <a:gd name="T74" fmla="*/ 1535 w 1578"/>
                  <a:gd name="T75" fmla="*/ 1288 h 5703"/>
                  <a:gd name="T76" fmla="*/ 1578 w 1578"/>
                  <a:gd name="T77" fmla="*/ 986 h 5703"/>
                  <a:gd name="T78" fmla="*/ 1560 w 1578"/>
                  <a:gd name="T79" fmla="*/ 688 h 5703"/>
                  <a:gd name="T80" fmla="*/ 1475 w 1578"/>
                  <a:gd name="T81" fmla="*/ 394 h 5703"/>
                  <a:gd name="T82" fmla="*/ 1332 w 1578"/>
                  <a:gd name="T83" fmla="*/ 128 h 5703"/>
                  <a:gd name="T84" fmla="*/ 1187 w 1578"/>
                  <a:gd name="T85" fmla="*/ 0 h 5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78" h="5703">
                    <a:moveTo>
                      <a:pt x="1187" y="0"/>
                    </a:moveTo>
                    <a:lnTo>
                      <a:pt x="1157" y="369"/>
                    </a:lnTo>
                    <a:lnTo>
                      <a:pt x="1157" y="369"/>
                    </a:lnTo>
                    <a:lnTo>
                      <a:pt x="1210" y="416"/>
                    </a:lnTo>
                    <a:lnTo>
                      <a:pt x="1253" y="475"/>
                    </a:lnTo>
                    <a:lnTo>
                      <a:pt x="1280" y="539"/>
                    </a:lnTo>
                    <a:lnTo>
                      <a:pt x="1293" y="610"/>
                    </a:lnTo>
                    <a:lnTo>
                      <a:pt x="1292" y="683"/>
                    </a:lnTo>
                    <a:lnTo>
                      <a:pt x="1272" y="751"/>
                    </a:lnTo>
                    <a:lnTo>
                      <a:pt x="1235" y="812"/>
                    </a:lnTo>
                    <a:lnTo>
                      <a:pt x="1186" y="867"/>
                    </a:lnTo>
                    <a:lnTo>
                      <a:pt x="1129" y="906"/>
                    </a:lnTo>
                    <a:lnTo>
                      <a:pt x="1101" y="919"/>
                    </a:lnTo>
                    <a:lnTo>
                      <a:pt x="1101" y="919"/>
                    </a:lnTo>
                    <a:lnTo>
                      <a:pt x="1090" y="1095"/>
                    </a:lnTo>
                    <a:lnTo>
                      <a:pt x="858" y="1130"/>
                    </a:lnTo>
                    <a:lnTo>
                      <a:pt x="858" y="1130"/>
                    </a:lnTo>
                    <a:lnTo>
                      <a:pt x="780" y="1221"/>
                    </a:lnTo>
                    <a:lnTo>
                      <a:pt x="711" y="1336"/>
                    </a:lnTo>
                    <a:lnTo>
                      <a:pt x="655" y="1452"/>
                    </a:lnTo>
                    <a:lnTo>
                      <a:pt x="613" y="1576"/>
                    </a:lnTo>
                    <a:lnTo>
                      <a:pt x="589" y="1709"/>
                    </a:lnTo>
                    <a:lnTo>
                      <a:pt x="589" y="1709"/>
                    </a:lnTo>
                    <a:lnTo>
                      <a:pt x="541" y="2022"/>
                    </a:lnTo>
                    <a:lnTo>
                      <a:pt x="480" y="2332"/>
                    </a:lnTo>
                    <a:lnTo>
                      <a:pt x="401" y="2641"/>
                    </a:lnTo>
                    <a:lnTo>
                      <a:pt x="307" y="2943"/>
                    </a:lnTo>
                    <a:lnTo>
                      <a:pt x="271" y="3055"/>
                    </a:lnTo>
                    <a:lnTo>
                      <a:pt x="271" y="3055"/>
                    </a:lnTo>
                    <a:lnTo>
                      <a:pt x="207" y="3228"/>
                    </a:lnTo>
                    <a:lnTo>
                      <a:pt x="128" y="3466"/>
                    </a:lnTo>
                    <a:lnTo>
                      <a:pt x="72" y="3716"/>
                    </a:lnTo>
                    <a:lnTo>
                      <a:pt x="31" y="3962"/>
                    </a:lnTo>
                    <a:lnTo>
                      <a:pt x="6" y="4214"/>
                    </a:lnTo>
                    <a:lnTo>
                      <a:pt x="0" y="4465"/>
                    </a:lnTo>
                    <a:lnTo>
                      <a:pt x="15" y="4714"/>
                    </a:lnTo>
                    <a:lnTo>
                      <a:pt x="15" y="4714"/>
                    </a:lnTo>
                    <a:lnTo>
                      <a:pt x="43" y="4903"/>
                    </a:lnTo>
                    <a:lnTo>
                      <a:pt x="67" y="5087"/>
                    </a:lnTo>
                    <a:lnTo>
                      <a:pt x="78" y="5277"/>
                    </a:lnTo>
                    <a:lnTo>
                      <a:pt x="72" y="5465"/>
                    </a:lnTo>
                    <a:lnTo>
                      <a:pt x="55" y="5600"/>
                    </a:lnTo>
                    <a:lnTo>
                      <a:pt x="55" y="5600"/>
                    </a:lnTo>
                    <a:lnTo>
                      <a:pt x="52" y="5615"/>
                    </a:lnTo>
                    <a:lnTo>
                      <a:pt x="60" y="5653"/>
                    </a:lnTo>
                    <a:lnTo>
                      <a:pt x="82" y="5682"/>
                    </a:lnTo>
                    <a:lnTo>
                      <a:pt x="116" y="5699"/>
                    </a:lnTo>
                    <a:lnTo>
                      <a:pt x="154" y="5703"/>
                    </a:lnTo>
                    <a:lnTo>
                      <a:pt x="186" y="5691"/>
                    </a:lnTo>
                    <a:lnTo>
                      <a:pt x="215" y="5664"/>
                    </a:lnTo>
                    <a:lnTo>
                      <a:pt x="215" y="5664"/>
                    </a:lnTo>
                    <a:lnTo>
                      <a:pt x="243" y="5603"/>
                    </a:lnTo>
                    <a:lnTo>
                      <a:pt x="288" y="5473"/>
                    </a:lnTo>
                    <a:lnTo>
                      <a:pt x="321" y="5339"/>
                    </a:lnTo>
                    <a:lnTo>
                      <a:pt x="336" y="5205"/>
                    </a:lnTo>
                    <a:lnTo>
                      <a:pt x="333" y="5066"/>
                    </a:lnTo>
                    <a:lnTo>
                      <a:pt x="313" y="4936"/>
                    </a:lnTo>
                    <a:lnTo>
                      <a:pt x="313" y="4936"/>
                    </a:lnTo>
                    <a:lnTo>
                      <a:pt x="298" y="4696"/>
                    </a:lnTo>
                    <a:lnTo>
                      <a:pt x="292" y="4453"/>
                    </a:lnTo>
                    <a:lnTo>
                      <a:pt x="307" y="4211"/>
                    </a:lnTo>
                    <a:lnTo>
                      <a:pt x="339" y="3974"/>
                    </a:lnTo>
                    <a:lnTo>
                      <a:pt x="385" y="3734"/>
                    </a:lnTo>
                    <a:lnTo>
                      <a:pt x="444" y="3505"/>
                    </a:lnTo>
                    <a:lnTo>
                      <a:pt x="524" y="3274"/>
                    </a:lnTo>
                    <a:lnTo>
                      <a:pt x="597" y="3093"/>
                    </a:lnTo>
                    <a:lnTo>
                      <a:pt x="597" y="3093"/>
                    </a:lnTo>
                    <a:lnTo>
                      <a:pt x="734" y="2773"/>
                    </a:lnTo>
                    <a:lnTo>
                      <a:pt x="889" y="2459"/>
                    </a:lnTo>
                    <a:lnTo>
                      <a:pt x="1062" y="2150"/>
                    </a:lnTo>
                    <a:lnTo>
                      <a:pt x="1245" y="1855"/>
                    </a:lnTo>
                    <a:lnTo>
                      <a:pt x="1374" y="1662"/>
                    </a:lnTo>
                    <a:lnTo>
                      <a:pt x="1374" y="1662"/>
                    </a:lnTo>
                    <a:lnTo>
                      <a:pt x="1424" y="1567"/>
                    </a:lnTo>
                    <a:lnTo>
                      <a:pt x="1487" y="1431"/>
                    </a:lnTo>
                    <a:lnTo>
                      <a:pt x="1535" y="1288"/>
                    </a:lnTo>
                    <a:lnTo>
                      <a:pt x="1566" y="1142"/>
                    </a:lnTo>
                    <a:lnTo>
                      <a:pt x="1578" y="986"/>
                    </a:lnTo>
                    <a:lnTo>
                      <a:pt x="1578" y="837"/>
                    </a:lnTo>
                    <a:lnTo>
                      <a:pt x="1560" y="688"/>
                    </a:lnTo>
                    <a:lnTo>
                      <a:pt x="1527" y="539"/>
                    </a:lnTo>
                    <a:lnTo>
                      <a:pt x="1475" y="394"/>
                    </a:lnTo>
                    <a:lnTo>
                      <a:pt x="1416" y="258"/>
                    </a:lnTo>
                    <a:lnTo>
                      <a:pt x="1332" y="128"/>
                    </a:lnTo>
                    <a:lnTo>
                      <a:pt x="1245" y="9"/>
                    </a:lnTo>
                    <a:lnTo>
                      <a:pt x="1187" y="0"/>
                    </a:lnTo>
                    <a:close/>
                  </a:path>
                </a:pathLst>
              </a:custGeom>
              <a:solidFill>
                <a:srgbClr val="666699"/>
              </a:solidFill>
              <a:ln w="1588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6" name="Freeform 163"/>
            <p:cNvSpPr>
              <a:spLocks/>
            </p:cNvSpPr>
            <p:nvPr/>
          </p:nvSpPr>
          <p:spPr bwMode="auto">
            <a:xfrm>
              <a:off x="1292" y="2478"/>
              <a:ext cx="220" cy="251"/>
            </a:xfrm>
            <a:custGeom>
              <a:avLst/>
              <a:gdLst>
                <a:gd name="T0" fmla="*/ 2593 w 2852"/>
                <a:gd name="T1" fmla="*/ 2701 h 2701"/>
                <a:gd name="T2" fmla="*/ 2497 w 2852"/>
                <a:gd name="T3" fmla="*/ 2566 h 2701"/>
                <a:gd name="T4" fmla="*/ 2341 w 2852"/>
                <a:gd name="T5" fmla="*/ 2366 h 2701"/>
                <a:gd name="T6" fmla="*/ 2169 w 2852"/>
                <a:gd name="T7" fmla="*/ 2183 h 2701"/>
                <a:gd name="T8" fmla="*/ 2080 w 2852"/>
                <a:gd name="T9" fmla="*/ 2110 h 2701"/>
                <a:gd name="T10" fmla="*/ 1881 w 2852"/>
                <a:gd name="T11" fmla="*/ 1931 h 2701"/>
                <a:gd name="T12" fmla="*/ 1698 w 2852"/>
                <a:gd name="T13" fmla="*/ 1732 h 2701"/>
                <a:gd name="T14" fmla="*/ 1540 w 2852"/>
                <a:gd name="T15" fmla="*/ 1513 h 2701"/>
                <a:gd name="T16" fmla="*/ 1457 w 2852"/>
                <a:gd name="T17" fmla="*/ 1372 h 2701"/>
                <a:gd name="T18" fmla="*/ 495 w 2852"/>
                <a:gd name="T19" fmla="*/ 522 h 2701"/>
                <a:gd name="T20" fmla="*/ 424 w 2852"/>
                <a:gd name="T21" fmla="*/ 518 h 2701"/>
                <a:gd name="T22" fmla="*/ 364 w 2852"/>
                <a:gd name="T23" fmla="*/ 548 h 2701"/>
                <a:gd name="T24" fmla="*/ 320 w 2852"/>
                <a:gd name="T25" fmla="*/ 596 h 2701"/>
                <a:gd name="T26" fmla="*/ 296 w 2852"/>
                <a:gd name="T27" fmla="*/ 661 h 2701"/>
                <a:gd name="T28" fmla="*/ 295 w 2852"/>
                <a:gd name="T29" fmla="*/ 672 h 2701"/>
                <a:gd name="T30" fmla="*/ 188 w 2852"/>
                <a:gd name="T31" fmla="*/ 841 h 2701"/>
                <a:gd name="T32" fmla="*/ 0 w 2852"/>
                <a:gd name="T33" fmla="*/ 649 h 2701"/>
                <a:gd name="T34" fmla="*/ 79 w 2852"/>
                <a:gd name="T35" fmla="*/ 554 h 2701"/>
                <a:gd name="T36" fmla="*/ 119 w 2852"/>
                <a:gd name="T37" fmla="*/ 546 h 2701"/>
                <a:gd name="T38" fmla="*/ 193 w 2852"/>
                <a:gd name="T39" fmla="*/ 511 h 2701"/>
                <a:gd name="T40" fmla="*/ 253 w 2852"/>
                <a:gd name="T41" fmla="*/ 454 h 2701"/>
                <a:gd name="T42" fmla="*/ 289 w 2852"/>
                <a:gd name="T43" fmla="*/ 377 h 2701"/>
                <a:gd name="T44" fmla="*/ 296 w 2852"/>
                <a:gd name="T45" fmla="*/ 321 h 2701"/>
                <a:gd name="T46" fmla="*/ 540 w 2852"/>
                <a:gd name="T47" fmla="*/ 76 h 2701"/>
                <a:gd name="T48" fmla="*/ 572 w 2852"/>
                <a:gd name="T49" fmla="*/ 59 h 2701"/>
                <a:gd name="T50" fmla="*/ 678 w 2852"/>
                <a:gd name="T51" fmla="*/ 13 h 2701"/>
                <a:gd name="T52" fmla="*/ 794 w 2852"/>
                <a:gd name="T53" fmla="*/ 0 h 2701"/>
                <a:gd name="T54" fmla="*/ 911 w 2852"/>
                <a:gd name="T55" fmla="*/ 11 h 2701"/>
                <a:gd name="T56" fmla="*/ 1019 w 2852"/>
                <a:gd name="T57" fmla="*/ 52 h 2701"/>
                <a:gd name="T58" fmla="*/ 1261 w 2852"/>
                <a:gd name="T59" fmla="*/ 149 h 2701"/>
                <a:gd name="T60" fmla="*/ 1253 w 2852"/>
                <a:gd name="T61" fmla="*/ 167 h 2701"/>
                <a:gd name="T62" fmla="*/ 1142 w 2852"/>
                <a:gd name="T63" fmla="*/ 158 h 2701"/>
                <a:gd name="T64" fmla="*/ 1069 w 2852"/>
                <a:gd name="T65" fmla="*/ 143 h 2701"/>
                <a:gd name="T66" fmla="*/ 967 w 2852"/>
                <a:gd name="T67" fmla="*/ 122 h 2701"/>
                <a:gd name="T68" fmla="*/ 868 w 2852"/>
                <a:gd name="T69" fmla="*/ 130 h 2701"/>
                <a:gd name="T70" fmla="*/ 770 w 2852"/>
                <a:gd name="T71" fmla="*/ 165 h 2701"/>
                <a:gd name="T72" fmla="*/ 735 w 2852"/>
                <a:gd name="T73" fmla="*/ 187 h 2701"/>
                <a:gd name="T74" fmla="*/ 812 w 2852"/>
                <a:gd name="T75" fmla="*/ 501 h 2701"/>
                <a:gd name="T76" fmla="*/ 808 w 2852"/>
                <a:gd name="T77" fmla="*/ 508 h 2701"/>
                <a:gd name="T78" fmla="*/ 1584 w 2852"/>
                <a:gd name="T79" fmla="*/ 1288 h 2701"/>
                <a:gd name="T80" fmla="*/ 1637 w 2852"/>
                <a:gd name="T81" fmla="*/ 1325 h 2701"/>
                <a:gd name="T82" fmla="*/ 1855 w 2852"/>
                <a:gd name="T83" fmla="*/ 1480 h 2701"/>
                <a:gd name="T84" fmla="*/ 2055 w 2852"/>
                <a:gd name="T85" fmla="*/ 1661 h 2701"/>
                <a:gd name="T86" fmla="*/ 2234 w 2852"/>
                <a:gd name="T87" fmla="*/ 1863 h 2701"/>
                <a:gd name="T88" fmla="*/ 2317 w 2852"/>
                <a:gd name="T89" fmla="*/ 1971 h 2701"/>
                <a:gd name="T90" fmla="*/ 2490 w 2852"/>
                <a:gd name="T91" fmla="*/ 2154 h 2701"/>
                <a:gd name="T92" fmla="*/ 2679 w 2852"/>
                <a:gd name="T93" fmla="*/ 2319 h 2701"/>
                <a:gd name="T94" fmla="*/ 2826 w 2852"/>
                <a:gd name="T95" fmla="*/ 2418 h 2701"/>
                <a:gd name="T96" fmla="*/ 2852 w 2852"/>
                <a:gd name="T97" fmla="*/ 2450 h 2701"/>
                <a:gd name="T98" fmla="*/ 2629 w 2852"/>
                <a:gd name="T99" fmla="*/ 2688 h 2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52" h="2701">
                  <a:moveTo>
                    <a:pt x="2629" y="2688"/>
                  </a:moveTo>
                  <a:lnTo>
                    <a:pt x="2593" y="2701"/>
                  </a:lnTo>
                  <a:lnTo>
                    <a:pt x="2564" y="2675"/>
                  </a:lnTo>
                  <a:lnTo>
                    <a:pt x="2497" y="2566"/>
                  </a:lnTo>
                  <a:lnTo>
                    <a:pt x="2421" y="2465"/>
                  </a:lnTo>
                  <a:lnTo>
                    <a:pt x="2341" y="2366"/>
                  </a:lnTo>
                  <a:lnTo>
                    <a:pt x="2256" y="2273"/>
                  </a:lnTo>
                  <a:lnTo>
                    <a:pt x="2169" y="2183"/>
                  </a:lnTo>
                  <a:lnTo>
                    <a:pt x="2129" y="2151"/>
                  </a:lnTo>
                  <a:lnTo>
                    <a:pt x="2080" y="2110"/>
                  </a:lnTo>
                  <a:lnTo>
                    <a:pt x="1978" y="2025"/>
                  </a:lnTo>
                  <a:lnTo>
                    <a:pt x="1881" y="1931"/>
                  </a:lnTo>
                  <a:lnTo>
                    <a:pt x="1786" y="1833"/>
                  </a:lnTo>
                  <a:lnTo>
                    <a:pt x="1698" y="1732"/>
                  </a:lnTo>
                  <a:lnTo>
                    <a:pt x="1615" y="1625"/>
                  </a:lnTo>
                  <a:lnTo>
                    <a:pt x="1540" y="1513"/>
                  </a:lnTo>
                  <a:lnTo>
                    <a:pt x="1470" y="1395"/>
                  </a:lnTo>
                  <a:lnTo>
                    <a:pt x="1457" y="1372"/>
                  </a:lnTo>
                  <a:lnTo>
                    <a:pt x="495" y="522"/>
                  </a:lnTo>
                  <a:lnTo>
                    <a:pt x="495" y="522"/>
                  </a:lnTo>
                  <a:lnTo>
                    <a:pt x="459" y="517"/>
                  </a:lnTo>
                  <a:lnTo>
                    <a:pt x="424" y="518"/>
                  </a:lnTo>
                  <a:lnTo>
                    <a:pt x="394" y="530"/>
                  </a:lnTo>
                  <a:lnTo>
                    <a:pt x="364" y="548"/>
                  </a:lnTo>
                  <a:lnTo>
                    <a:pt x="340" y="568"/>
                  </a:lnTo>
                  <a:lnTo>
                    <a:pt x="320" y="596"/>
                  </a:lnTo>
                  <a:lnTo>
                    <a:pt x="303" y="626"/>
                  </a:lnTo>
                  <a:lnTo>
                    <a:pt x="296" y="661"/>
                  </a:lnTo>
                  <a:lnTo>
                    <a:pt x="295" y="672"/>
                  </a:lnTo>
                  <a:lnTo>
                    <a:pt x="295" y="672"/>
                  </a:lnTo>
                  <a:lnTo>
                    <a:pt x="277" y="753"/>
                  </a:lnTo>
                  <a:lnTo>
                    <a:pt x="188" y="841"/>
                  </a:lnTo>
                  <a:lnTo>
                    <a:pt x="177" y="832"/>
                  </a:lnTo>
                  <a:lnTo>
                    <a:pt x="0" y="649"/>
                  </a:lnTo>
                  <a:lnTo>
                    <a:pt x="3" y="631"/>
                  </a:lnTo>
                  <a:lnTo>
                    <a:pt x="79" y="554"/>
                  </a:lnTo>
                  <a:lnTo>
                    <a:pt x="79" y="554"/>
                  </a:lnTo>
                  <a:lnTo>
                    <a:pt x="119" y="546"/>
                  </a:lnTo>
                  <a:lnTo>
                    <a:pt x="158" y="531"/>
                  </a:lnTo>
                  <a:lnTo>
                    <a:pt x="193" y="511"/>
                  </a:lnTo>
                  <a:lnTo>
                    <a:pt x="225" y="486"/>
                  </a:lnTo>
                  <a:lnTo>
                    <a:pt x="253" y="454"/>
                  </a:lnTo>
                  <a:lnTo>
                    <a:pt x="274" y="416"/>
                  </a:lnTo>
                  <a:lnTo>
                    <a:pt x="289" y="377"/>
                  </a:lnTo>
                  <a:lnTo>
                    <a:pt x="295" y="340"/>
                  </a:lnTo>
                  <a:lnTo>
                    <a:pt x="296" y="321"/>
                  </a:lnTo>
                  <a:lnTo>
                    <a:pt x="296" y="321"/>
                  </a:lnTo>
                  <a:lnTo>
                    <a:pt x="540" y="76"/>
                  </a:lnTo>
                  <a:lnTo>
                    <a:pt x="540" y="76"/>
                  </a:lnTo>
                  <a:lnTo>
                    <a:pt x="572" y="59"/>
                  </a:lnTo>
                  <a:lnTo>
                    <a:pt x="624" y="31"/>
                  </a:lnTo>
                  <a:lnTo>
                    <a:pt x="678" y="13"/>
                  </a:lnTo>
                  <a:lnTo>
                    <a:pt x="736" y="5"/>
                  </a:lnTo>
                  <a:lnTo>
                    <a:pt x="794" y="0"/>
                  </a:lnTo>
                  <a:lnTo>
                    <a:pt x="854" y="2"/>
                  </a:lnTo>
                  <a:lnTo>
                    <a:pt x="911" y="11"/>
                  </a:lnTo>
                  <a:lnTo>
                    <a:pt x="967" y="26"/>
                  </a:lnTo>
                  <a:lnTo>
                    <a:pt x="1019" y="52"/>
                  </a:lnTo>
                  <a:lnTo>
                    <a:pt x="1019" y="52"/>
                  </a:lnTo>
                  <a:lnTo>
                    <a:pt x="1261" y="149"/>
                  </a:lnTo>
                  <a:lnTo>
                    <a:pt x="1253" y="167"/>
                  </a:lnTo>
                  <a:lnTo>
                    <a:pt x="1253" y="167"/>
                  </a:lnTo>
                  <a:lnTo>
                    <a:pt x="1217" y="165"/>
                  </a:lnTo>
                  <a:lnTo>
                    <a:pt x="1142" y="158"/>
                  </a:lnTo>
                  <a:lnTo>
                    <a:pt x="1069" y="143"/>
                  </a:lnTo>
                  <a:lnTo>
                    <a:pt x="1069" y="143"/>
                  </a:lnTo>
                  <a:lnTo>
                    <a:pt x="1019" y="128"/>
                  </a:lnTo>
                  <a:lnTo>
                    <a:pt x="967" y="122"/>
                  </a:lnTo>
                  <a:lnTo>
                    <a:pt x="919" y="122"/>
                  </a:lnTo>
                  <a:lnTo>
                    <a:pt x="868" y="130"/>
                  </a:lnTo>
                  <a:lnTo>
                    <a:pt x="819" y="144"/>
                  </a:lnTo>
                  <a:lnTo>
                    <a:pt x="770" y="165"/>
                  </a:lnTo>
                  <a:lnTo>
                    <a:pt x="735" y="187"/>
                  </a:lnTo>
                  <a:lnTo>
                    <a:pt x="735" y="187"/>
                  </a:lnTo>
                  <a:lnTo>
                    <a:pt x="681" y="245"/>
                  </a:lnTo>
                  <a:lnTo>
                    <a:pt x="812" y="501"/>
                  </a:lnTo>
                  <a:lnTo>
                    <a:pt x="808" y="508"/>
                  </a:lnTo>
                  <a:lnTo>
                    <a:pt x="808" y="508"/>
                  </a:lnTo>
                  <a:lnTo>
                    <a:pt x="1559" y="1277"/>
                  </a:lnTo>
                  <a:lnTo>
                    <a:pt x="1584" y="1288"/>
                  </a:lnTo>
                  <a:lnTo>
                    <a:pt x="1584" y="1288"/>
                  </a:lnTo>
                  <a:lnTo>
                    <a:pt x="1637" y="1325"/>
                  </a:lnTo>
                  <a:lnTo>
                    <a:pt x="1749" y="1400"/>
                  </a:lnTo>
                  <a:lnTo>
                    <a:pt x="1855" y="1480"/>
                  </a:lnTo>
                  <a:lnTo>
                    <a:pt x="1957" y="1570"/>
                  </a:lnTo>
                  <a:lnTo>
                    <a:pt x="2055" y="1661"/>
                  </a:lnTo>
                  <a:lnTo>
                    <a:pt x="2149" y="1759"/>
                  </a:lnTo>
                  <a:lnTo>
                    <a:pt x="2234" y="1863"/>
                  </a:lnTo>
                  <a:lnTo>
                    <a:pt x="2317" y="1971"/>
                  </a:lnTo>
                  <a:lnTo>
                    <a:pt x="2317" y="1971"/>
                  </a:lnTo>
                  <a:lnTo>
                    <a:pt x="2401" y="2063"/>
                  </a:lnTo>
                  <a:lnTo>
                    <a:pt x="2490" y="2154"/>
                  </a:lnTo>
                  <a:lnTo>
                    <a:pt x="2581" y="2238"/>
                  </a:lnTo>
                  <a:lnTo>
                    <a:pt x="2679" y="2319"/>
                  </a:lnTo>
                  <a:lnTo>
                    <a:pt x="2783" y="2389"/>
                  </a:lnTo>
                  <a:lnTo>
                    <a:pt x="2826" y="2418"/>
                  </a:lnTo>
                  <a:lnTo>
                    <a:pt x="2826" y="2418"/>
                  </a:lnTo>
                  <a:lnTo>
                    <a:pt x="2852" y="2450"/>
                  </a:lnTo>
                  <a:lnTo>
                    <a:pt x="2837" y="2482"/>
                  </a:lnTo>
                  <a:lnTo>
                    <a:pt x="2629" y="2688"/>
                  </a:lnTo>
                  <a:close/>
                </a:path>
              </a:pathLst>
            </a:custGeom>
            <a:solidFill>
              <a:srgbClr val="6666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Freeform 164"/>
            <p:cNvSpPr>
              <a:spLocks/>
            </p:cNvSpPr>
            <p:nvPr/>
          </p:nvSpPr>
          <p:spPr bwMode="auto">
            <a:xfrm rot="5400000" flipH="1">
              <a:off x="929" y="2523"/>
              <a:ext cx="223" cy="223"/>
            </a:xfrm>
            <a:custGeom>
              <a:avLst/>
              <a:gdLst>
                <a:gd name="T0" fmla="*/ 2631 w 2736"/>
                <a:gd name="T1" fmla="*/ 2594 h 2745"/>
                <a:gd name="T2" fmla="*/ 2495 w 2736"/>
                <a:gd name="T3" fmla="*/ 2730 h 2745"/>
                <a:gd name="T4" fmla="*/ 2404 w 2736"/>
                <a:gd name="T5" fmla="*/ 2685 h 2745"/>
                <a:gd name="T6" fmla="*/ 2268 w 2736"/>
                <a:gd name="T7" fmla="*/ 2458 h 2745"/>
                <a:gd name="T8" fmla="*/ 2087 w 2736"/>
                <a:gd name="T9" fmla="*/ 2231 h 2745"/>
                <a:gd name="T10" fmla="*/ 1724 w 2736"/>
                <a:gd name="T11" fmla="*/ 1959 h 2745"/>
                <a:gd name="T12" fmla="*/ 1497 w 2736"/>
                <a:gd name="T13" fmla="*/ 1687 h 2745"/>
                <a:gd name="T14" fmla="*/ 1361 w 2736"/>
                <a:gd name="T15" fmla="*/ 1415 h 2745"/>
                <a:gd name="T16" fmla="*/ 302 w 2736"/>
                <a:gd name="T17" fmla="*/ 398 h 2745"/>
                <a:gd name="T18" fmla="*/ 182 w 2736"/>
                <a:gd name="T19" fmla="*/ 371 h 2745"/>
                <a:gd name="T20" fmla="*/ 0 w 2736"/>
                <a:gd name="T21" fmla="*/ 190 h 2745"/>
                <a:gd name="T22" fmla="*/ 182 w 2736"/>
                <a:gd name="T23" fmla="*/ 8 h 2745"/>
                <a:gd name="T24" fmla="*/ 363 w 2736"/>
                <a:gd name="T25" fmla="*/ 235 h 2745"/>
                <a:gd name="T26" fmla="*/ 363 w 2736"/>
                <a:gd name="T27" fmla="*/ 326 h 2745"/>
                <a:gd name="T28" fmla="*/ 1463 w 2736"/>
                <a:gd name="T29" fmla="*/ 1352 h 2745"/>
                <a:gd name="T30" fmla="*/ 1769 w 2736"/>
                <a:gd name="T31" fmla="*/ 1505 h 2745"/>
                <a:gd name="T32" fmla="*/ 2177 w 2736"/>
                <a:gd name="T33" fmla="*/ 2004 h 2745"/>
                <a:gd name="T34" fmla="*/ 2359 w 2736"/>
                <a:gd name="T35" fmla="*/ 2186 h 2745"/>
                <a:gd name="T36" fmla="*/ 2676 w 2736"/>
                <a:gd name="T37" fmla="*/ 2412 h 2745"/>
                <a:gd name="T38" fmla="*/ 2722 w 2736"/>
                <a:gd name="T39" fmla="*/ 2458 h 2745"/>
                <a:gd name="T40" fmla="*/ 2631 w 2736"/>
                <a:gd name="T41" fmla="*/ 2594 h 2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6" h="2745">
                  <a:moveTo>
                    <a:pt x="2631" y="2594"/>
                  </a:moveTo>
                  <a:cubicBezTo>
                    <a:pt x="2593" y="2639"/>
                    <a:pt x="2533" y="2715"/>
                    <a:pt x="2495" y="2730"/>
                  </a:cubicBezTo>
                  <a:cubicBezTo>
                    <a:pt x="2457" y="2745"/>
                    <a:pt x="2442" y="2730"/>
                    <a:pt x="2404" y="2685"/>
                  </a:cubicBezTo>
                  <a:cubicBezTo>
                    <a:pt x="2366" y="2640"/>
                    <a:pt x="2321" y="2534"/>
                    <a:pt x="2268" y="2458"/>
                  </a:cubicBezTo>
                  <a:cubicBezTo>
                    <a:pt x="2215" y="2382"/>
                    <a:pt x="2178" y="2314"/>
                    <a:pt x="2087" y="2231"/>
                  </a:cubicBezTo>
                  <a:cubicBezTo>
                    <a:pt x="1996" y="2148"/>
                    <a:pt x="1822" y="2050"/>
                    <a:pt x="1724" y="1959"/>
                  </a:cubicBezTo>
                  <a:cubicBezTo>
                    <a:pt x="1626" y="1868"/>
                    <a:pt x="1557" y="1778"/>
                    <a:pt x="1497" y="1687"/>
                  </a:cubicBezTo>
                  <a:cubicBezTo>
                    <a:pt x="1437" y="1596"/>
                    <a:pt x="1560" y="1630"/>
                    <a:pt x="1361" y="1415"/>
                  </a:cubicBezTo>
                  <a:cubicBezTo>
                    <a:pt x="1162" y="1200"/>
                    <a:pt x="499" y="572"/>
                    <a:pt x="302" y="398"/>
                  </a:cubicBezTo>
                  <a:lnTo>
                    <a:pt x="182" y="371"/>
                  </a:lnTo>
                  <a:cubicBezTo>
                    <a:pt x="132" y="336"/>
                    <a:pt x="0" y="250"/>
                    <a:pt x="0" y="190"/>
                  </a:cubicBezTo>
                  <a:cubicBezTo>
                    <a:pt x="0" y="130"/>
                    <a:pt x="121" y="0"/>
                    <a:pt x="182" y="8"/>
                  </a:cubicBezTo>
                  <a:cubicBezTo>
                    <a:pt x="243" y="16"/>
                    <a:pt x="333" y="182"/>
                    <a:pt x="363" y="235"/>
                  </a:cubicBezTo>
                  <a:lnTo>
                    <a:pt x="363" y="326"/>
                  </a:lnTo>
                  <a:cubicBezTo>
                    <a:pt x="546" y="512"/>
                    <a:pt x="1229" y="1155"/>
                    <a:pt x="1463" y="1352"/>
                  </a:cubicBezTo>
                  <a:cubicBezTo>
                    <a:pt x="1697" y="1549"/>
                    <a:pt x="1650" y="1396"/>
                    <a:pt x="1769" y="1505"/>
                  </a:cubicBezTo>
                  <a:cubicBezTo>
                    <a:pt x="1888" y="1614"/>
                    <a:pt x="2079" y="1890"/>
                    <a:pt x="2177" y="2004"/>
                  </a:cubicBezTo>
                  <a:cubicBezTo>
                    <a:pt x="2275" y="2118"/>
                    <a:pt x="2276" y="2118"/>
                    <a:pt x="2359" y="2186"/>
                  </a:cubicBezTo>
                  <a:cubicBezTo>
                    <a:pt x="2442" y="2254"/>
                    <a:pt x="2616" y="2367"/>
                    <a:pt x="2676" y="2412"/>
                  </a:cubicBezTo>
                  <a:cubicBezTo>
                    <a:pt x="2736" y="2457"/>
                    <a:pt x="2729" y="2435"/>
                    <a:pt x="2722" y="2458"/>
                  </a:cubicBezTo>
                  <a:cubicBezTo>
                    <a:pt x="2715" y="2481"/>
                    <a:pt x="2669" y="2549"/>
                    <a:pt x="2631" y="2594"/>
                  </a:cubicBezTo>
                  <a:close/>
                </a:path>
              </a:pathLst>
            </a:custGeom>
            <a:solidFill>
              <a:srgbClr val="666699"/>
            </a:solidFill>
            <a:ln w="9525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5" name="Group 219"/>
          <p:cNvGrpSpPr>
            <a:grpSpLocks/>
          </p:cNvGrpSpPr>
          <p:nvPr/>
        </p:nvGrpSpPr>
        <p:grpSpPr bwMode="auto">
          <a:xfrm>
            <a:off x="365125" y="939286"/>
            <a:ext cx="2951163" cy="1873250"/>
            <a:chOff x="432" y="576"/>
            <a:chExt cx="1859" cy="1180"/>
          </a:xfrm>
        </p:grpSpPr>
        <p:sp>
          <p:nvSpPr>
            <p:cNvPr id="46" name="AutoShape 199"/>
            <p:cNvSpPr>
              <a:spLocks noChangeArrowheads="1"/>
            </p:cNvSpPr>
            <p:nvPr/>
          </p:nvSpPr>
          <p:spPr bwMode="auto">
            <a:xfrm>
              <a:off x="432" y="576"/>
              <a:ext cx="1859" cy="1180"/>
            </a:xfrm>
            <a:prstGeom prst="bracketPair">
              <a:avLst>
                <a:gd name="adj" fmla="val 12287"/>
              </a:avLst>
            </a:prstGeom>
            <a:solidFill>
              <a:srgbClr val="666699">
                <a:alpha val="50000"/>
              </a:srgbClr>
            </a:solidFill>
            <a:ln w="254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0" rIns="0" bIns="0"/>
            <a:lstStyle/>
            <a:p>
              <a:endParaRPr lang="fr-FR"/>
            </a:p>
          </p:txBody>
        </p:sp>
        <p:grpSp>
          <p:nvGrpSpPr>
            <p:cNvPr id="47" name="Group 204"/>
            <p:cNvGrpSpPr>
              <a:grpSpLocks/>
            </p:cNvGrpSpPr>
            <p:nvPr/>
          </p:nvGrpSpPr>
          <p:grpSpPr bwMode="auto">
            <a:xfrm>
              <a:off x="568" y="713"/>
              <a:ext cx="908" cy="908"/>
              <a:chOff x="521" y="572"/>
              <a:chExt cx="1208" cy="1122"/>
            </a:xfrm>
          </p:grpSpPr>
          <p:grpSp>
            <p:nvGrpSpPr>
              <p:cNvPr id="49" name="Group 63"/>
              <p:cNvGrpSpPr>
                <a:grpSpLocks/>
              </p:cNvGrpSpPr>
              <p:nvPr/>
            </p:nvGrpSpPr>
            <p:grpSpPr bwMode="auto">
              <a:xfrm>
                <a:off x="1089" y="1086"/>
                <a:ext cx="640" cy="515"/>
                <a:chOff x="4238" y="2236"/>
                <a:chExt cx="1257" cy="1018"/>
              </a:xfrm>
            </p:grpSpPr>
            <p:sp>
              <p:nvSpPr>
                <p:cNvPr id="80" name="Freeform 48"/>
                <p:cNvSpPr>
                  <a:spLocks/>
                </p:cNvSpPr>
                <p:nvPr/>
              </p:nvSpPr>
              <p:spPr bwMode="auto">
                <a:xfrm>
                  <a:off x="4484" y="2736"/>
                  <a:ext cx="823" cy="509"/>
                </a:xfrm>
                <a:custGeom>
                  <a:avLst/>
                  <a:gdLst>
                    <a:gd name="T0" fmla="*/ 0 w 823"/>
                    <a:gd name="T1" fmla="*/ 112 h 509"/>
                    <a:gd name="T2" fmla="*/ 2 w 823"/>
                    <a:gd name="T3" fmla="*/ 315 h 509"/>
                    <a:gd name="T4" fmla="*/ 94 w 823"/>
                    <a:gd name="T5" fmla="*/ 388 h 509"/>
                    <a:gd name="T6" fmla="*/ 186 w 823"/>
                    <a:gd name="T7" fmla="*/ 436 h 509"/>
                    <a:gd name="T8" fmla="*/ 331 w 823"/>
                    <a:gd name="T9" fmla="*/ 509 h 509"/>
                    <a:gd name="T10" fmla="*/ 501 w 823"/>
                    <a:gd name="T11" fmla="*/ 397 h 509"/>
                    <a:gd name="T12" fmla="*/ 685 w 823"/>
                    <a:gd name="T13" fmla="*/ 256 h 509"/>
                    <a:gd name="T14" fmla="*/ 816 w 823"/>
                    <a:gd name="T15" fmla="*/ 159 h 509"/>
                    <a:gd name="T16" fmla="*/ 823 w 823"/>
                    <a:gd name="T17" fmla="*/ 0 h 509"/>
                    <a:gd name="T18" fmla="*/ 729 w 823"/>
                    <a:gd name="T19" fmla="*/ 59 h 509"/>
                    <a:gd name="T20" fmla="*/ 637 w 823"/>
                    <a:gd name="T21" fmla="*/ 123 h 509"/>
                    <a:gd name="T22" fmla="*/ 532 w 823"/>
                    <a:gd name="T23" fmla="*/ 203 h 509"/>
                    <a:gd name="T24" fmla="*/ 335 w 823"/>
                    <a:gd name="T25" fmla="*/ 97 h 509"/>
                    <a:gd name="T26" fmla="*/ 258 w 823"/>
                    <a:gd name="T27" fmla="*/ 132 h 509"/>
                    <a:gd name="T28" fmla="*/ 125 w 823"/>
                    <a:gd name="T29" fmla="*/ 183 h 509"/>
                    <a:gd name="T30" fmla="*/ 0 w 823"/>
                    <a:gd name="T31" fmla="*/ 112 h 5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23" h="509">
                      <a:moveTo>
                        <a:pt x="0" y="112"/>
                      </a:moveTo>
                      <a:lnTo>
                        <a:pt x="2" y="315"/>
                      </a:lnTo>
                      <a:lnTo>
                        <a:pt x="94" y="388"/>
                      </a:lnTo>
                      <a:lnTo>
                        <a:pt x="186" y="436"/>
                      </a:lnTo>
                      <a:lnTo>
                        <a:pt x="331" y="509"/>
                      </a:lnTo>
                      <a:lnTo>
                        <a:pt x="501" y="397"/>
                      </a:lnTo>
                      <a:lnTo>
                        <a:pt x="685" y="256"/>
                      </a:lnTo>
                      <a:lnTo>
                        <a:pt x="816" y="159"/>
                      </a:lnTo>
                      <a:lnTo>
                        <a:pt x="823" y="0"/>
                      </a:lnTo>
                      <a:lnTo>
                        <a:pt x="729" y="59"/>
                      </a:lnTo>
                      <a:lnTo>
                        <a:pt x="637" y="123"/>
                      </a:lnTo>
                      <a:lnTo>
                        <a:pt x="532" y="203"/>
                      </a:lnTo>
                      <a:lnTo>
                        <a:pt x="335" y="97"/>
                      </a:lnTo>
                      <a:lnTo>
                        <a:pt x="258" y="132"/>
                      </a:lnTo>
                      <a:lnTo>
                        <a:pt x="125" y="183"/>
                      </a:lnTo>
                      <a:lnTo>
                        <a:pt x="0" y="112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81" name="Group 54"/>
                <p:cNvGrpSpPr>
                  <a:grpSpLocks/>
                </p:cNvGrpSpPr>
                <p:nvPr/>
              </p:nvGrpSpPr>
              <p:grpSpPr bwMode="auto">
                <a:xfrm>
                  <a:off x="4255" y="2250"/>
                  <a:ext cx="1227" cy="688"/>
                  <a:chOff x="4255" y="2250"/>
                  <a:chExt cx="1227" cy="688"/>
                </a:xfrm>
              </p:grpSpPr>
              <p:sp>
                <p:nvSpPr>
                  <p:cNvPr id="90" name="Freeform 49"/>
                  <p:cNvSpPr>
                    <a:spLocks/>
                  </p:cNvSpPr>
                  <p:nvPr/>
                </p:nvSpPr>
                <p:spPr bwMode="auto">
                  <a:xfrm>
                    <a:off x="4255" y="2584"/>
                    <a:ext cx="575" cy="342"/>
                  </a:xfrm>
                  <a:custGeom>
                    <a:avLst/>
                    <a:gdLst>
                      <a:gd name="T0" fmla="*/ 220 w 575"/>
                      <a:gd name="T1" fmla="*/ 0 h 342"/>
                      <a:gd name="T2" fmla="*/ 0 w 575"/>
                      <a:gd name="T3" fmla="*/ 140 h 342"/>
                      <a:gd name="T4" fmla="*/ 134 w 575"/>
                      <a:gd name="T5" fmla="*/ 207 h 342"/>
                      <a:gd name="T6" fmla="*/ 245 w 575"/>
                      <a:gd name="T7" fmla="*/ 260 h 342"/>
                      <a:gd name="T8" fmla="*/ 359 w 575"/>
                      <a:gd name="T9" fmla="*/ 342 h 342"/>
                      <a:gd name="T10" fmla="*/ 575 w 575"/>
                      <a:gd name="T11" fmla="*/ 240 h 342"/>
                      <a:gd name="T12" fmla="*/ 432 w 575"/>
                      <a:gd name="T13" fmla="*/ 160 h 342"/>
                      <a:gd name="T14" fmla="*/ 317 w 575"/>
                      <a:gd name="T15" fmla="*/ 80 h 342"/>
                      <a:gd name="T16" fmla="*/ 220 w 575"/>
                      <a:gd name="T17" fmla="*/ 0 h 3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75" h="342">
                        <a:moveTo>
                          <a:pt x="220" y="0"/>
                        </a:moveTo>
                        <a:lnTo>
                          <a:pt x="0" y="140"/>
                        </a:lnTo>
                        <a:lnTo>
                          <a:pt x="134" y="207"/>
                        </a:lnTo>
                        <a:lnTo>
                          <a:pt x="245" y="260"/>
                        </a:lnTo>
                        <a:lnTo>
                          <a:pt x="359" y="342"/>
                        </a:lnTo>
                        <a:lnTo>
                          <a:pt x="575" y="240"/>
                        </a:lnTo>
                        <a:lnTo>
                          <a:pt x="432" y="160"/>
                        </a:lnTo>
                        <a:lnTo>
                          <a:pt x="317" y="80"/>
                        </a:lnTo>
                        <a:lnTo>
                          <a:pt x="220" y="0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1" name="Freeform 50"/>
                  <p:cNvSpPr>
                    <a:spLocks/>
                  </p:cNvSpPr>
                  <p:nvPr/>
                </p:nvSpPr>
                <p:spPr bwMode="auto">
                  <a:xfrm>
                    <a:off x="4834" y="2523"/>
                    <a:ext cx="648" cy="415"/>
                  </a:xfrm>
                  <a:custGeom>
                    <a:avLst/>
                    <a:gdLst>
                      <a:gd name="T0" fmla="*/ 0 w 648"/>
                      <a:gd name="T1" fmla="*/ 303 h 415"/>
                      <a:gd name="T2" fmla="*/ 178 w 648"/>
                      <a:gd name="T3" fmla="*/ 191 h 415"/>
                      <a:gd name="T4" fmla="*/ 305 w 648"/>
                      <a:gd name="T5" fmla="*/ 123 h 415"/>
                      <a:gd name="T6" fmla="*/ 398 w 648"/>
                      <a:gd name="T7" fmla="*/ 51 h 415"/>
                      <a:gd name="T8" fmla="*/ 463 w 648"/>
                      <a:gd name="T9" fmla="*/ 0 h 415"/>
                      <a:gd name="T10" fmla="*/ 600 w 648"/>
                      <a:gd name="T11" fmla="*/ 53 h 415"/>
                      <a:gd name="T12" fmla="*/ 648 w 648"/>
                      <a:gd name="T13" fmla="*/ 77 h 415"/>
                      <a:gd name="T14" fmla="*/ 580 w 648"/>
                      <a:gd name="T15" fmla="*/ 145 h 415"/>
                      <a:gd name="T16" fmla="*/ 455 w 648"/>
                      <a:gd name="T17" fmla="*/ 222 h 415"/>
                      <a:gd name="T18" fmla="*/ 338 w 648"/>
                      <a:gd name="T19" fmla="*/ 294 h 415"/>
                      <a:gd name="T20" fmla="*/ 237 w 648"/>
                      <a:gd name="T21" fmla="*/ 373 h 415"/>
                      <a:gd name="T22" fmla="*/ 178 w 648"/>
                      <a:gd name="T23" fmla="*/ 415 h 415"/>
                      <a:gd name="T24" fmla="*/ 13 w 648"/>
                      <a:gd name="T25" fmla="*/ 329 h 415"/>
                      <a:gd name="T26" fmla="*/ 0 w 648"/>
                      <a:gd name="T27" fmla="*/ 303 h 4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648" h="415">
                        <a:moveTo>
                          <a:pt x="0" y="303"/>
                        </a:moveTo>
                        <a:lnTo>
                          <a:pt x="178" y="191"/>
                        </a:lnTo>
                        <a:lnTo>
                          <a:pt x="305" y="123"/>
                        </a:lnTo>
                        <a:lnTo>
                          <a:pt x="398" y="51"/>
                        </a:lnTo>
                        <a:lnTo>
                          <a:pt x="463" y="0"/>
                        </a:lnTo>
                        <a:lnTo>
                          <a:pt x="600" y="53"/>
                        </a:lnTo>
                        <a:lnTo>
                          <a:pt x="648" y="77"/>
                        </a:lnTo>
                        <a:lnTo>
                          <a:pt x="580" y="145"/>
                        </a:lnTo>
                        <a:lnTo>
                          <a:pt x="455" y="222"/>
                        </a:lnTo>
                        <a:lnTo>
                          <a:pt x="338" y="294"/>
                        </a:lnTo>
                        <a:lnTo>
                          <a:pt x="237" y="373"/>
                        </a:lnTo>
                        <a:lnTo>
                          <a:pt x="178" y="415"/>
                        </a:lnTo>
                        <a:lnTo>
                          <a:pt x="13" y="329"/>
                        </a:lnTo>
                        <a:lnTo>
                          <a:pt x="0" y="303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2" name="Freeform 51"/>
                  <p:cNvSpPr>
                    <a:spLocks/>
                  </p:cNvSpPr>
                  <p:nvPr/>
                </p:nvSpPr>
                <p:spPr bwMode="auto">
                  <a:xfrm>
                    <a:off x="4350" y="2340"/>
                    <a:ext cx="672" cy="243"/>
                  </a:xfrm>
                  <a:custGeom>
                    <a:avLst/>
                    <a:gdLst>
                      <a:gd name="T0" fmla="*/ 132 w 672"/>
                      <a:gd name="T1" fmla="*/ 243 h 243"/>
                      <a:gd name="T2" fmla="*/ 321 w 672"/>
                      <a:gd name="T3" fmla="*/ 149 h 243"/>
                      <a:gd name="T4" fmla="*/ 494 w 672"/>
                      <a:gd name="T5" fmla="*/ 72 h 243"/>
                      <a:gd name="T6" fmla="*/ 672 w 672"/>
                      <a:gd name="T7" fmla="*/ 7 h 243"/>
                      <a:gd name="T8" fmla="*/ 488 w 672"/>
                      <a:gd name="T9" fmla="*/ 0 h 243"/>
                      <a:gd name="T10" fmla="*/ 395 w 672"/>
                      <a:gd name="T11" fmla="*/ 38 h 243"/>
                      <a:gd name="T12" fmla="*/ 224 w 672"/>
                      <a:gd name="T13" fmla="*/ 92 h 243"/>
                      <a:gd name="T14" fmla="*/ 123 w 672"/>
                      <a:gd name="T15" fmla="*/ 133 h 243"/>
                      <a:gd name="T16" fmla="*/ 0 w 672"/>
                      <a:gd name="T17" fmla="*/ 207 h 243"/>
                      <a:gd name="T18" fmla="*/ 132 w 672"/>
                      <a:gd name="T19" fmla="*/ 243 h 2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672" h="243">
                        <a:moveTo>
                          <a:pt x="132" y="243"/>
                        </a:moveTo>
                        <a:lnTo>
                          <a:pt x="321" y="149"/>
                        </a:lnTo>
                        <a:lnTo>
                          <a:pt x="494" y="72"/>
                        </a:lnTo>
                        <a:lnTo>
                          <a:pt x="672" y="7"/>
                        </a:lnTo>
                        <a:lnTo>
                          <a:pt x="488" y="0"/>
                        </a:lnTo>
                        <a:lnTo>
                          <a:pt x="395" y="38"/>
                        </a:lnTo>
                        <a:lnTo>
                          <a:pt x="224" y="92"/>
                        </a:lnTo>
                        <a:lnTo>
                          <a:pt x="123" y="133"/>
                        </a:lnTo>
                        <a:lnTo>
                          <a:pt x="0" y="207"/>
                        </a:lnTo>
                        <a:lnTo>
                          <a:pt x="132" y="243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3" name="Freeform 52"/>
                  <p:cNvSpPr>
                    <a:spLocks/>
                  </p:cNvSpPr>
                  <p:nvPr/>
                </p:nvSpPr>
                <p:spPr bwMode="auto">
                  <a:xfrm>
                    <a:off x="5022" y="2250"/>
                    <a:ext cx="401" cy="285"/>
                  </a:xfrm>
                  <a:custGeom>
                    <a:avLst/>
                    <a:gdLst>
                      <a:gd name="T0" fmla="*/ 0 w 401"/>
                      <a:gd name="T1" fmla="*/ 107 h 285"/>
                      <a:gd name="T2" fmla="*/ 160 w 401"/>
                      <a:gd name="T3" fmla="*/ 207 h 285"/>
                      <a:gd name="T4" fmla="*/ 273 w 401"/>
                      <a:gd name="T5" fmla="*/ 285 h 285"/>
                      <a:gd name="T6" fmla="*/ 401 w 401"/>
                      <a:gd name="T7" fmla="*/ 198 h 285"/>
                      <a:gd name="T8" fmla="*/ 188 w 401"/>
                      <a:gd name="T9" fmla="*/ 78 h 285"/>
                      <a:gd name="T10" fmla="*/ 66 w 401"/>
                      <a:gd name="T11" fmla="*/ 0 h 285"/>
                      <a:gd name="T12" fmla="*/ 0 w 401"/>
                      <a:gd name="T13" fmla="*/ 107 h 2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01" h="285">
                        <a:moveTo>
                          <a:pt x="0" y="107"/>
                        </a:moveTo>
                        <a:lnTo>
                          <a:pt x="160" y="207"/>
                        </a:lnTo>
                        <a:lnTo>
                          <a:pt x="273" y="285"/>
                        </a:lnTo>
                        <a:lnTo>
                          <a:pt x="401" y="198"/>
                        </a:lnTo>
                        <a:lnTo>
                          <a:pt x="188" y="78"/>
                        </a:lnTo>
                        <a:lnTo>
                          <a:pt x="66" y="0"/>
                        </a:lnTo>
                        <a:lnTo>
                          <a:pt x="0" y="107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94" name="Freeform 53"/>
                  <p:cNvSpPr>
                    <a:spLocks/>
                  </p:cNvSpPr>
                  <p:nvPr/>
                </p:nvSpPr>
                <p:spPr bwMode="auto">
                  <a:xfrm>
                    <a:off x="4466" y="2352"/>
                    <a:ext cx="838" cy="478"/>
                  </a:xfrm>
                  <a:custGeom>
                    <a:avLst/>
                    <a:gdLst>
                      <a:gd name="T0" fmla="*/ 24 w 838"/>
                      <a:gd name="T1" fmla="*/ 233 h 478"/>
                      <a:gd name="T2" fmla="*/ 118 w 838"/>
                      <a:gd name="T3" fmla="*/ 326 h 478"/>
                      <a:gd name="T4" fmla="*/ 247 w 838"/>
                      <a:gd name="T5" fmla="*/ 410 h 478"/>
                      <a:gd name="T6" fmla="*/ 365 w 838"/>
                      <a:gd name="T7" fmla="*/ 478 h 478"/>
                      <a:gd name="T8" fmla="*/ 505 w 838"/>
                      <a:gd name="T9" fmla="*/ 399 h 478"/>
                      <a:gd name="T10" fmla="*/ 584 w 838"/>
                      <a:gd name="T11" fmla="*/ 346 h 478"/>
                      <a:gd name="T12" fmla="*/ 694 w 838"/>
                      <a:gd name="T13" fmla="*/ 291 h 478"/>
                      <a:gd name="T14" fmla="*/ 838 w 838"/>
                      <a:gd name="T15" fmla="*/ 167 h 478"/>
                      <a:gd name="T16" fmla="*/ 615 w 838"/>
                      <a:gd name="T17" fmla="*/ 42 h 478"/>
                      <a:gd name="T18" fmla="*/ 543 w 838"/>
                      <a:gd name="T19" fmla="*/ 0 h 478"/>
                      <a:gd name="T20" fmla="*/ 309 w 838"/>
                      <a:gd name="T21" fmla="*/ 88 h 478"/>
                      <a:gd name="T22" fmla="*/ 138 w 838"/>
                      <a:gd name="T23" fmla="*/ 161 h 478"/>
                      <a:gd name="T24" fmla="*/ 0 w 838"/>
                      <a:gd name="T25" fmla="*/ 231 h 478"/>
                      <a:gd name="T26" fmla="*/ 24 w 838"/>
                      <a:gd name="T27" fmla="*/ 233 h 47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38" h="478">
                        <a:moveTo>
                          <a:pt x="24" y="233"/>
                        </a:moveTo>
                        <a:lnTo>
                          <a:pt x="118" y="326"/>
                        </a:lnTo>
                        <a:lnTo>
                          <a:pt x="247" y="410"/>
                        </a:lnTo>
                        <a:lnTo>
                          <a:pt x="365" y="478"/>
                        </a:lnTo>
                        <a:lnTo>
                          <a:pt x="505" y="399"/>
                        </a:lnTo>
                        <a:lnTo>
                          <a:pt x="584" y="346"/>
                        </a:lnTo>
                        <a:lnTo>
                          <a:pt x="694" y="291"/>
                        </a:lnTo>
                        <a:lnTo>
                          <a:pt x="838" y="167"/>
                        </a:lnTo>
                        <a:lnTo>
                          <a:pt x="615" y="42"/>
                        </a:lnTo>
                        <a:lnTo>
                          <a:pt x="543" y="0"/>
                        </a:lnTo>
                        <a:lnTo>
                          <a:pt x="309" y="88"/>
                        </a:lnTo>
                        <a:lnTo>
                          <a:pt x="138" y="161"/>
                        </a:lnTo>
                        <a:lnTo>
                          <a:pt x="0" y="231"/>
                        </a:lnTo>
                        <a:lnTo>
                          <a:pt x="24" y="233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82" name="Freeform 55"/>
                <p:cNvSpPr>
                  <a:spLocks/>
                </p:cNvSpPr>
                <p:nvPr/>
              </p:nvSpPr>
              <p:spPr bwMode="auto">
                <a:xfrm>
                  <a:off x="5017" y="2236"/>
                  <a:ext cx="418" cy="305"/>
                </a:xfrm>
                <a:custGeom>
                  <a:avLst/>
                  <a:gdLst>
                    <a:gd name="T0" fmla="*/ 22 w 418"/>
                    <a:gd name="T1" fmla="*/ 106 h 305"/>
                    <a:gd name="T2" fmla="*/ 80 w 418"/>
                    <a:gd name="T3" fmla="*/ 33 h 305"/>
                    <a:gd name="T4" fmla="*/ 288 w 418"/>
                    <a:gd name="T5" fmla="*/ 153 h 305"/>
                    <a:gd name="T6" fmla="*/ 380 w 418"/>
                    <a:gd name="T7" fmla="*/ 210 h 305"/>
                    <a:gd name="T8" fmla="*/ 261 w 418"/>
                    <a:gd name="T9" fmla="*/ 285 h 305"/>
                    <a:gd name="T10" fmla="*/ 268 w 418"/>
                    <a:gd name="T11" fmla="*/ 303 h 305"/>
                    <a:gd name="T12" fmla="*/ 279 w 418"/>
                    <a:gd name="T13" fmla="*/ 305 h 305"/>
                    <a:gd name="T14" fmla="*/ 418 w 418"/>
                    <a:gd name="T15" fmla="*/ 212 h 305"/>
                    <a:gd name="T16" fmla="*/ 400 w 418"/>
                    <a:gd name="T17" fmla="*/ 186 h 305"/>
                    <a:gd name="T18" fmla="*/ 245 w 418"/>
                    <a:gd name="T19" fmla="*/ 106 h 305"/>
                    <a:gd name="T20" fmla="*/ 73 w 418"/>
                    <a:gd name="T21" fmla="*/ 0 h 305"/>
                    <a:gd name="T22" fmla="*/ 53 w 418"/>
                    <a:gd name="T23" fmla="*/ 20 h 305"/>
                    <a:gd name="T24" fmla="*/ 0 w 418"/>
                    <a:gd name="T25" fmla="*/ 111 h 305"/>
                    <a:gd name="T26" fmla="*/ 22 w 418"/>
                    <a:gd name="T27" fmla="*/ 10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18" h="305">
                      <a:moveTo>
                        <a:pt x="22" y="106"/>
                      </a:moveTo>
                      <a:lnTo>
                        <a:pt x="80" y="33"/>
                      </a:lnTo>
                      <a:lnTo>
                        <a:pt x="288" y="153"/>
                      </a:lnTo>
                      <a:lnTo>
                        <a:pt x="380" y="210"/>
                      </a:lnTo>
                      <a:lnTo>
                        <a:pt x="261" y="285"/>
                      </a:lnTo>
                      <a:lnTo>
                        <a:pt x="268" y="303"/>
                      </a:lnTo>
                      <a:lnTo>
                        <a:pt x="279" y="305"/>
                      </a:lnTo>
                      <a:lnTo>
                        <a:pt x="418" y="212"/>
                      </a:lnTo>
                      <a:lnTo>
                        <a:pt x="400" y="186"/>
                      </a:lnTo>
                      <a:lnTo>
                        <a:pt x="245" y="106"/>
                      </a:lnTo>
                      <a:lnTo>
                        <a:pt x="73" y="0"/>
                      </a:lnTo>
                      <a:lnTo>
                        <a:pt x="53" y="20"/>
                      </a:lnTo>
                      <a:lnTo>
                        <a:pt x="0" y="111"/>
                      </a:lnTo>
                      <a:lnTo>
                        <a:pt x="22" y="106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3" name="Freeform 56"/>
                <p:cNvSpPr>
                  <a:spLocks/>
                </p:cNvSpPr>
                <p:nvPr/>
              </p:nvSpPr>
              <p:spPr bwMode="auto">
                <a:xfrm>
                  <a:off x="4329" y="2332"/>
                  <a:ext cx="693" cy="256"/>
                </a:xfrm>
                <a:custGeom>
                  <a:avLst/>
                  <a:gdLst>
                    <a:gd name="T0" fmla="*/ 693 w 693"/>
                    <a:gd name="T1" fmla="*/ 13 h 256"/>
                    <a:gd name="T2" fmla="*/ 522 w 693"/>
                    <a:gd name="T3" fmla="*/ 0 h 256"/>
                    <a:gd name="T4" fmla="*/ 298 w 693"/>
                    <a:gd name="T5" fmla="*/ 73 h 256"/>
                    <a:gd name="T6" fmla="*/ 151 w 693"/>
                    <a:gd name="T7" fmla="*/ 127 h 256"/>
                    <a:gd name="T8" fmla="*/ 39 w 693"/>
                    <a:gd name="T9" fmla="*/ 189 h 256"/>
                    <a:gd name="T10" fmla="*/ 0 w 693"/>
                    <a:gd name="T11" fmla="*/ 216 h 256"/>
                    <a:gd name="T12" fmla="*/ 9 w 693"/>
                    <a:gd name="T13" fmla="*/ 223 h 256"/>
                    <a:gd name="T14" fmla="*/ 138 w 693"/>
                    <a:gd name="T15" fmla="*/ 256 h 256"/>
                    <a:gd name="T16" fmla="*/ 151 w 693"/>
                    <a:gd name="T17" fmla="*/ 240 h 256"/>
                    <a:gd name="T18" fmla="*/ 42 w 693"/>
                    <a:gd name="T19" fmla="*/ 209 h 256"/>
                    <a:gd name="T20" fmla="*/ 118 w 693"/>
                    <a:gd name="T21" fmla="*/ 163 h 256"/>
                    <a:gd name="T22" fmla="*/ 193 w 693"/>
                    <a:gd name="T23" fmla="*/ 129 h 256"/>
                    <a:gd name="T24" fmla="*/ 318 w 693"/>
                    <a:gd name="T25" fmla="*/ 87 h 256"/>
                    <a:gd name="T26" fmla="*/ 461 w 693"/>
                    <a:gd name="T27" fmla="*/ 42 h 256"/>
                    <a:gd name="T28" fmla="*/ 520 w 693"/>
                    <a:gd name="T29" fmla="*/ 16 h 256"/>
                    <a:gd name="T30" fmla="*/ 664 w 693"/>
                    <a:gd name="T31" fmla="*/ 22 h 256"/>
                    <a:gd name="T32" fmla="*/ 693 w 693"/>
                    <a:gd name="T33" fmla="*/ 13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93" h="256">
                      <a:moveTo>
                        <a:pt x="693" y="13"/>
                      </a:moveTo>
                      <a:lnTo>
                        <a:pt x="522" y="0"/>
                      </a:lnTo>
                      <a:lnTo>
                        <a:pt x="298" y="73"/>
                      </a:lnTo>
                      <a:lnTo>
                        <a:pt x="151" y="127"/>
                      </a:lnTo>
                      <a:lnTo>
                        <a:pt x="39" y="189"/>
                      </a:lnTo>
                      <a:lnTo>
                        <a:pt x="0" y="216"/>
                      </a:lnTo>
                      <a:lnTo>
                        <a:pt x="9" y="223"/>
                      </a:lnTo>
                      <a:lnTo>
                        <a:pt x="138" y="256"/>
                      </a:lnTo>
                      <a:lnTo>
                        <a:pt x="151" y="240"/>
                      </a:lnTo>
                      <a:lnTo>
                        <a:pt x="42" y="209"/>
                      </a:lnTo>
                      <a:lnTo>
                        <a:pt x="118" y="163"/>
                      </a:lnTo>
                      <a:lnTo>
                        <a:pt x="193" y="129"/>
                      </a:lnTo>
                      <a:lnTo>
                        <a:pt x="318" y="87"/>
                      </a:lnTo>
                      <a:lnTo>
                        <a:pt x="461" y="42"/>
                      </a:lnTo>
                      <a:lnTo>
                        <a:pt x="520" y="16"/>
                      </a:lnTo>
                      <a:lnTo>
                        <a:pt x="664" y="22"/>
                      </a:lnTo>
                      <a:lnTo>
                        <a:pt x="693" y="13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4" name="Freeform 57"/>
                <p:cNvSpPr>
                  <a:spLocks/>
                </p:cNvSpPr>
                <p:nvPr/>
              </p:nvSpPr>
              <p:spPr bwMode="auto">
                <a:xfrm>
                  <a:off x="4238" y="2575"/>
                  <a:ext cx="592" cy="357"/>
                </a:xfrm>
                <a:custGeom>
                  <a:avLst/>
                  <a:gdLst>
                    <a:gd name="T0" fmla="*/ 229 w 592"/>
                    <a:gd name="T1" fmla="*/ 0 h 357"/>
                    <a:gd name="T2" fmla="*/ 110 w 592"/>
                    <a:gd name="T3" fmla="*/ 84 h 357"/>
                    <a:gd name="T4" fmla="*/ 0 w 592"/>
                    <a:gd name="T5" fmla="*/ 139 h 357"/>
                    <a:gd name="T6" fmla="*/ 20 w 592"/>
                    <a:gd name="T7" fmla="*/ 163 h 357"/>
                    <a:gd name="T8" fmla="*/ 238 w 592"/>
                    <a:gd name="T9" fmla="*/ 262 h 357"/>
                    <a:gd name="T10" fmla="*/ 361 w 592"/>
                    <a:gd name="T11" fmla="*/ 355 h 357"/>
                    <a:gd name="T12" fmla="*/ 381 w 592"/>
                    <a:gd name="T13" fmla="*/ 357 h 357"/>
                    <a:gd name="T14" fmla="*/ 592 w 592"/>
                    <a:gd name="T15" fmla="*/ 264 h 357"/>
                    <a:gd name="T16" fmla="*/ 581 w 592"/>
                    <a:gd name="T17" fmla="*/ 242 h 357"/>
                    <a:gd name="T18" fmla="*/ 381 w 592"/>
                    <a:gd name="T19" fmla="*/ 335 h 357"/>
                    <a:gd name="T20" fmla="*/ 341 w 592"/>
                    <a:gd name="T21" fmla="*/ 311 h 357"/>
                    <a:gd name="T22" fmla="*/ 251 w 592"/>
                    <a:gd name="T23" fmla="*/ 249 h 357"/>
                    <a:gd name="T24" fmla="*/ 196 w 592"/>
                    <a:gd name="T25" fmla="*/ 223 h 357"/>
                    <a:gd name="T26" fmla="*/ 123 w 592"/>
                    <a:gd name="T27" fmla="*/ 185 h 357"/>
                    <a:gd name="T28" fmla="*/ 33 w 592"/>
                    <a:gd name="T29" fmla="*/ 145 h 357"/>
                    <a:gd name="T30" fmla="*/ 238 w 592"/>
                    <a:gd name="T31" fmla="*/ 33 h 357"/>
                    <a:gd name="T32" fmla="*/ 229 w 592"/>
                    <a:gd name="T33" fmla="*/ 0 h 3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92" h="357">
                      <a:moveTo>
                        <a:pt x="229" y="0"/>
                      </a:moveTo>
                      <a:lnTo>
                        <a:pt x="110" y="84"/>
                      </a:lnTo>
                      <a:lnTo>
                        <a:pt x="0" y="139"/>
                      </a:lnTo>
                      <a:lnTo>
                        <a:pt x="20" y="163"/>
                      </a:lnTo>
                      <a:lnTo>
                        <a:pt x="238" y="262"/>
                      </a:lnTo>
                      <a:lnTo>
                        <a:pt x="361" y="355"/>
                      </a:lnTo>
                      <a:lnTo>
                        <a:pt x="381" y="357"/>
                      </a:lnTo>
                      <a:lnTo>
                        <a:pt x="592" y="264"/>
                      </a:lnTo>
                      <a:lnTo>
                        <a:pt x="581" y="242"/>
                      </a:lnTo>
                      <a:lnTo>
                        <a:pt x="381" y="335"/>
                      </a:lnTo>
                      <a:lnTo>
                        <a:pt x="341" y="311"/>
                      </a:lnTo>
                      <a:lnTo>
                        <a:pt x="251" y="249"/>
                      </a:lnTo>
                      <a:lnTo>
                        <a:pt x="196" y="223"/>
                      </a:lnTo>
                      <a:lnTo>
                        <a:pt x="123" y="185"/>
                      </a:lnTo>
                      <a:lnTo>
                        <a:pt x="33" y="145"/>
                      </a:lnTo>
                      <a:lnTo>
                        <a:pt x="238" y="33"/>
                      </a:lnTo>
                      <a:lnTo>
                        <a:pt x="229" y="0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5" name="Freeform 58"/>
                <p:cNvSpPr>
                  <a:spLocks/>
                </p:cNvSpPr>
                <p:nvPr/>
              </p:nvSpPr>
              <p:spPr bwMode="auto">
                <a:xfrm>
                  <a:off x="4808" y="2523"/>
                  <a:ext cx="687" cy="433"/>
                </a:xfrm>
                <a:custGeom>
                  <a:avLst/>
                  <a:gdLst>
                    <a:gd name="T0" fmla="*/ 35 w 687"/>
                    <a:gd name="T1" fmla="*/ 310 h 433"/>
                    <a:gd name="T2" fmla="*/ 211 w 687"/>
                    <a:gd name="T3" fmla="*/ 389 h 433"/>
                    <a:gd name="T4" fmla="*/ 323 w 687"/>
                    <a:gd name="T5" fmla="*/ 310 h 433"/>
                    <a:gd name="T6" fmla="*/ 417 w 687"/>
                    <a:gd name="T7" fmla="*/ 244 h 433"/>
                    <a:gd name="T8" fmla="*/ 522 w 687"/>
                    <a:gd name="T9" fmla="*/ 182 h 433"/>
                    <a:gd name="T10" fmla="*/ 615 w 687"/>
                    <a:gd name="T11" fmla="*/ 119 h 433"/>
                    <a:gd name="T12" fmla="*/ 652 w 687"/>
                    <a:gd name="T13" fmla="*/ 73 h 433"/>
                    <a:gd name="T14" fmla="*/ 542 w 687"/>
                    <a:gd name="T15" fmla="*/ 37 h 433"/>
                    <a:gd name="T16" fmla="*/ 468 w 687"/>
                    <a:gd name="T17" fmla="*/ 18 h 433"/>
                    <a:gd name="T18" fmla="*/ 481 w 687"/>
                    <a:gd name="T19" fmla="*/ 0 h 433"/>
                    <a:gd name="T20" fmla="*/ 560 w 687"/>
                    <a:gd name="T21" fmla="*/ 20 h 433"/>
                    <a:gd name="T22" fmla="*/ 634 w 687"/>
                    <a:gd name="T23" fmla="*/ 46 h 433"/>
                    <a:gd name="T24" fmla="*/ 687 w 687"/>
                    <a:gd name="T25" fmla="*/ 73 h 433"/>
                    <a:gd name="T26" fmla="*/ 641 w 687"/>
                    <a:gd name="T27" fmla="*/ 125 h 433"/>
                    <a:gd name="T28" fmla="*/ 595 w 687"/>
                    <a:gd name="T29" fmla="*/ 163 h 433"/>
                    <a:gd name="T30" fmla="*/ 529 w 687"/>
                    <a:gd name="T31" fmla="*/ 202 h 433"/>
                    <a:gd name="T32" fmla="*/ 468 w 687"/>
                    <a:gd name="T33" fmla="*/ 237 h 433"/>
                    <a:gd name="T34" fmla="*/ 395 w 687"/>
                    <a:gd name="T35" fmla="*/ 284 h 433"/>
                    <a:gd name="T36" fmla="*/ 336 w 687"/>
                    <a:gd name="T37" fmla="*/ 327 h 433"/>
                    <a:gd name="T38" fmla="*/ 279 w 687"/>
                    <a:gd name="T39" fmla="*/ 369 h 433"/>
                    <a:gd name="T40" fmla="*/ 204 w 687"/>
                    <a:gd name="T41" fmla="*/ 433 h 433"/>
                    <a:gd name="T42" fmla="*/ 0 w 687"/>
                    <a:gd name="T43" fmla="*/ 314 h 433"/>
                    <a:gd name="T44" fmla="*/ 35 w 687"/>
                    <a:gd name="T45" fmla="*/ 31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87" h="433">
                      <a:moveTo>
                        <a:pt x="35" y="310"/>
                      </a:moveTo>
                      <a:lnTo>
                        <a:pt x="211" y="389"/>
                      </a:lnTo>
                      <a:lnTo>
                        <a:pt x="323" y="310"/>
                      </a:lnTo>
                      <a:lnTo>
                        <a:pt x="417" y="244"/>
                      </a:lnTo>
                      <a:lnTo>
                        <a:pt x="522" y="182"/>
                      </a:lnTo>
                      <a:lnTo>
                        <a:pt x="615" y="119"/>
                      </a:lnTo>
                      <a:lnTo>
                        <a:pt x="652" y="73"/>
                      </a:lnTo>
                      <a:lnTo>
                        <a:pt x="542" y="37"/>
                      </a:lnTo>
                      <a:lnTo>
                        <a:pt x="468" y="18"/>
                      </a:lnTo>
                      <a:lnTo>
                        <a:pt x="481" y="0"/>
                      </a:lnTo>
                      <a:lnTo>
                        <a:pt x="560" y="20"/>
                      </a:lnTo>
                      <a:lnTo>
                        <a:pt x="634" y="46"/>
                      </a:lnTo>
                      <a:lnTo>
                        <a:pt x="687" y="73"/>
                      </a:lnTo>
                      <a:lnTo>
                        <a:pt x="641" y="125"/>
                      </a:lnTo>
                      <a:lnTo>
                        <a:pt x="595" y="163"/>
                      </a:lnTo>
                      <a:lnTo>
                        <a:pt x="529" y="202"/>
                      </a:lnTo>
                      <a:lnTo>
                        <a:pt x="468" y="237"/>
                      </a:lnTo>
                      <a:lnTo>
                        <a:pt x="395" y="284"/>
                      </a:lnTo>
                      <a:lnTo>
                        <a:pt x="336" y="327"/>
                      </a:lnTo>
                      <a:lnTo>
                        <a:pt x="279" y="369"/>
                      </a:lnTo>
                      <a:lnTo>
                        <a:pt x="204" y="433"/>
                      </a:lnTo>
                      <a:lnTo>
                        <a:pt x="0" y="314"/>
                      </a:lnTo>
                      <a:lnTo>
                        <a:pt x="35" y="310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6" name="Freeform 59"/>
                <p:cNvSpPr>
                  <a:spLocks/>
                </p:cNvSpPr>
                <p:nvPr/>
              </p:nvSpPr>
              <p:spPr bwMode="auto">
                <a:xfrm>
                  <a:off x="4460" y="2333"/>
                  <a:ext cx="847" cy="510"/>
                </a:xfrm>
                <a:custGeom>
                  <a:avLst/>
                  <a:gdLst>
                    <a:gd name="T0" fmla="*/ 26 w 847"/>
                    <a:gd name="T1" fmla="*/ 245 h 510"/>
                    <a:gd name="T2" fmla="*/ 136 w 847"/>
                    <a:gd name="T3" fmla="*/ 331 h 510"/>
                    <a:gd name="T4" fmla="*/ 260 w 847"/>
                    <a:gd name="T5" fmla="*/ 417 h 510"/>
                    <a:gd name="T6" fmla="*/ 368 w 847"/>
                    <a:gd name="T7" fmla="*/ 481 h 510"/>
                    <a:gd name="T8" fmla="*/ 471 w 847"/>
                    <a:gd name="T9" fmla="*/ 428 h 510"/>
                    <a:gd name="T10" fmla="*/ 552 w 847"/>
                    <a:gd name="T11" fmla="*/ 369 h 510"/>
                    <a:gd name="T12" fmla="*/ 676 w 847"/>
                    <a:gd name="T13" fmla="*/ 305 h 510"/>
                    <a:gd name="T14" fmla="*/ 819 w 847"/>
                    <a:gd name="T15" fmla="*/ 199 h 510"/>
                    <a:gd name="T16" fmla="*/ 648 w 847"/>
                    <a:gd name="T17" fmla="*/ 84 h 510"/>
                    <a:gd name="T18" fmla="*/ 545 w 847"/>
                    <a:gd name="T19" fmla="*/ 20 h 510"/>
                    <a:gd name="T20" fmla="*/ 562 w 847"/>
                    <a:gd name="T21" fmla="*/ 0 h 510"/>
                    <a:gd name="T22" fmla="*/ 608 w 847"/>
                    <a:gd name="T23" fmla="*/ 38 h 510"/>
                    <a:gd name="T24" fmla="*/ 709 w 847"/>
                    <a:gd name="T25" fmla="*/ 99 h 510"/>
                    <a:gd name="T26" fmla="*/ 847 w 847"/>
                    <a:gd name="T27" fmla="*/ 199 h 510"/>
                    <a:gd name="T28" fmla="*/ 742 w 847"/>
                    <a:gd name="T29" fmla="*/ 283 h 510"/>
                    <a:gd name="T30" fmla="*/ 624 w 847"/>
                    <a:gd name="T31" fmla="*/ 355 h 510"/>
                    <a:gd name="T32" fmla="*/ 536 w 847"/>
                    <a:gd name="T33" fmla="*/ 404 h 510"/>
                    <a:gd name="T34" fmla="*/ 366 w 847"/>
                    <a:gd name="T35" fmla="*/ 510 h 510"/>
                    <a:gd name="T36" fmla="*/ 236 w 847"/>
                    <a:gd name="T37" fmla="*/ 431 h 510"/>
                    <a:gd name="T38" fmla="*/ 98 w 847"/>
                    <a:gd name="T39" fmla="*/ 331 h 510"/>
                    <a:gd name="T40" fmla="*/ 0 w 847"/>
                    <a:gd name="T41" fmla="*/ 265 h 510"/>
                    <a:gd name="T42" fmla="*/ 0 w 847"/>
                    <a:gd name="T43" fmla="*/ 238 h 510"/>
                    <a:gd name="T44" fmla="*/ 26 w 847"/>
                    <a:gd name="T45" fmla="*/ 245 h 5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847" h="510">
                      <a:moveTo>
                        <a:pt x="26" y="245"/>
                      </a:moveTo>
                      <a:lnTo>
                        <a:pt x="136" y="331"/>
                      </a:lnTo>
                      <a:lnTo>
                        <a:pt x="260" y="417"/>
                      </a:lnTo>
                      <a:lnTo>
                        <a:pt x="368" y="481"/>
                      </a:lnTo>
                      <a:lnTo>
                        <a:pt x="471" y="428"/>
                      </a:lnTo>
                      <a:lnTo>
                        <a:pt x="552" y="369"/>
                      </a:lnTo>
                      <a:lnTo>
                        <a:pt x="676" y="305"/>
                      </a:lnTo>
                      <a:lnTo>
                        <a:pt x="819" y="199"/>
                      </a:lnTo>
                      <a:lnTo>
                        <a:pt x="648" y="84"/>
                      </a:lnTo>
                      <a:lnTo>
                        <a:pt x="545" y="20"/>
                      </a:lnTo>
                      <a:lnTo>
                        <a:pt x="562" y="0"/>
                      </a:lnTo>
                      <a:lnTo>
                        <a:pt x="608" y="38"/>
                      </a:lnTo>
                      <a:lnTo>
                        <a:pt x="709" y="99"/>
                      </a:lnTo>
                      <a:lnTo>
                        <a:pt x="847" y="199"/>
                      </a:lnTo>
                      <a:lnTo>
                        <a:pt x="742" y="283"/>
                      </a:lnTo>
                      <a:lnTo>
                        <a:pt x="624" y="355"/>
                      </a:lnTo>
                      <a:lnTo>
                        <a:pt x="536" y="404"/>
                      </a:lnTo>
                      <a:lnTo>
                        <a:pt x="366" y="510"/>
                      </a:lnTo>
                      <a:lnTo>
                        <a:pt x="236" y="431"/>
                      </a:lnTo>
                      <a:lnTo>
                        <a:pt x="98" y="331"/>
                      </a:lnTo>
                      <a:lnTo>
                        <a:pt x="0" y="265"/>
                      </a:lnTo>
                      <a:lnTo>
                        <a:pt x="0" y="238"/>
                      </a:lnTo>
                      <a:lnTo>
                        <a:pt x="26" y="245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7" name="Freeform 60"/>
                <p:cNvSpPr>
                  <a:spLocks/>
                </p:cNvSpPr>
                <p:nvPr/>
              </p:nvSpPr>
              <p:spPr bwMode="auto">
                <a:xfrm>
                  <a:off x="4460" y="2340"/>
                  <a:ext cx="579" cy="252"/>
                </a:xfrm>
                <a:custGeom>
                  <a:avLst/>
                  <a:gdLst>
                    <a:gd name="T0" fmla="*/ 0 w 579"/>
                    <a:gd name="T1" fmla="*/ 239 h 252"/>
                    <a:gd name="T2" fmla="*/ 164 w 579"/>
                    <a:gd name="T3" fmla="*/ 154 h 252"/>
                    <a:gd name="T4" fmla="*/ 320 w 579"/>
                    <a:gd name="T5" fmla="*/ 87 h 252"/>
                    <a:gd name="T6" fmla="*/ 461 w 579"/>
                    <a:gd name="T7" fmla="*/ 33 h 252"/>
                    <a:gd name="T8" fmla="*/ 566 w 579"/>
                    <a:gd name="T9" fmla="*/ 0 h 252"/>
                    <a:gd name="T10" fmla="*/ 579 w 579"/>
                    <a:gd name="T11" fmla="*/ 18 h 252"/>
                    <a:gd name="T12" fmla="*/ 498 w 579"/>
                    <a:gd name="T13" fmla="*/ 40 h 252"/>
                    <a:gd name="T14" fmla="*/ 395 w 579"/>
                    <a:gd name="T15" fmla="*/ 80 h 252"/>
                    <a:gd name="T16" fmla="*/ 290 w 579"/>
                    <a:gd name="T17" fmla="*/ 120 h 252"/>
                    <a:gd name="T18" fmla="*/ 182 w 579"/>
                    <a:gd name="T19" fmla="*/ 165 h 252"/>
                    <a:gd name="T20" fmla="*/ 13 w 579"/>
                    <a:gd name="T21" fmla="*/ 252 h 252"/>
                    <a:gd name="T22" fmla="*/ 0 w 579"/>
                    <a:gd name="T23" fmla="*/ 239 h 2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79" h="252">
                      <a:moveTo>
                        <a:pt x="0" y="239"/>
                      </a:moveTo>
                      <a:lnTo>
                        <a:pt x="164" y="154"/>
                      </a:lnTo>
                      <a:lnTo>
                        <a:pt x="320" y="87"/>
                      </a:lnTo>
                      <a:lnTo>
                        <a:pt x="461" y="33"/>
                      </a:lnTo>
                      <a:lnTo>
                        <a:pt x="566" y="0"/>
                      </a:lnTo>
                      <a:lnTo>
                        <a:pt x="579" y="18"/>
                      </a:lnTo>
                      <a:lnTo>
                        <a:pt x="498" y="40"/>
                      </a:lnTo>
                      <a:lnTo>
                        <a:pt x="395" y="80"/>
                      </a:lnTo>
                      <a:lnTo>
                        <a:pt x="290" y="120"/>
                      </a:lnTo>
                      <a:lnTo>
                        <a:pt x="182" y="165"/>
                      </a:lnTo>
                      <a:lnTo>
                        <a:pt x="13" y="252"/>
                      </a:lnTo>
                      <a:lnTo>
                        <a:pt x="0" y="239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8" name="Freeform 61"/>
                <p:cNvSpPr>
                  <a:spLocks/>
                </p:cNvSpPr>
                <p:nvPr/>
              </p:nvSpPr>
              <p:spPr bwMode="auto">
                <a:xfrm>
                  <a:off x="4476" y="2728"/>
                  <a:ext cx="839" cy="526"/>
                </a:xfrm>
                <a:custGeom>
                  <a:avLst/>
                  <a:gdLst>
                    <a:gd name="T0" fmla="*/ 0 w 839"/>
                    <a:gd name="T1" fmla="*/ 107 h 526"/>
                    <a:gd name="T2" fmla="*/ 0 w 839"/>
                    <a:gd name="T3" fmla="*/ 322 h 526"/>
                    <a:gd name="T4" fmla="*/ 79 w 839"/>
                    <a:gd name="T5" fmla="*/ 384 h 526"/>
                    <a:gd name="T6" fmla="*/ 191 w 839"/>
                    <a:gd name="T7" fmla="*/ 449 h 526"/>
                    <a:gd name="T8" fmla="*/ 338 w 839"/>
                    <a:gd name="T9" fmla="*/ 526 h 526"/>
                    <a:gd name="T10" fmla="*/ 534 w 839"/>
                    <a:gd name="T11" fmla="*/ 395 h 526"/>
                    <a:gd name="T12" fmla="*/ 692 w 839"/>
                    <a:gd name="T13" fmla="*/ 270 h 526"/>
                    <a:gd name="T14" fmla="*/ 830 w 839"/>
                    <a:gd name="T15" fmla="*/ 171 h 526"/>
                    <a:gd name="T16" fmla="*/ 839 w 839"/>
                    <a:gd name="T17" fmla="*/ 0 h 526"/>
                    <a:gd name="T18" fmla="*/ 813 w 839"/>
                    <a:gd name="T19" fmla="*/ 22 h 526"/>
                    <a:gd name="T20" fmla="*/ 810 w 839"/>
                    <a:gd name="T21" fmla="*/ 160 h 526"/>
                    <a:gd name="T22" fmla="*/ 562 w 839"/>
                    <a:gd name="T23" fmla="*/ 348 h 526"/>
                    <a:gd name="T24" fmla="*/ 402 w 839"/>
                    <a:gd name="T25" fmla="*/ 460 h 526"/>
                    <a:gd name="T26" fmla="*/ 351 w 839"/>
                    <a:gd name="T27" fmla="*/ 487 h 526"/>
                    <a:gd name="T28" fmla="*/ 358 w 839"/>
                    <a:gd name="T29" fmla="*/ 107 h 526"/>
                    <a:gd name="T30" fmla="*/ 332 w 839"/>
                    <a:gd name="T31" fmla="*/ 101 h 526"/>
                    <a:gd name="T32" fmla="*/ 325 w 839"/>
                    <a:gd name="T33" fmla="*/ 114 h 526"/>
                    <a:gd name="T34" fmla="*/ 336 w 839"/>
                    <a:gd name="T35" fmla="*/ 237 h 526"/>
                    <a:gd name="T36" fmla="*/ 336 w 839"/>
                    <a:gd name="T37" fmla="*/ 421 h 526"/>
                    <a:gd name="T38" fmla="*/ 323 w 839"/>
                    <a:gd name="T39" fmla="*/ 489 h 526"/>
                    <a:gd name="T40" fmla="*/ 206 w 839"/>
                    <a:gd name="T41" fmla="*/ 441 h 526"/>
                    <a:gd name="T42" fmla="*/ 132 w 839"/>
                    <a:gd name="T43" fmla="*/ 395 h 526"/>
                    <a:gd name="T44" fmla="*/ 46 w 839"/>
                    <a:gd name="T45" fmla="*/ 335 h 526"/>
                    <a:gd name="T46" fmla="*/ 22 w 839"/>
                    <a:gd name="T47" fmla="*/ 302 h 526"/>
                    <a:gd name="T48" fmla="*/ 20 w 839"/>
                    <a:gd name="T49" fmla="*/ 118 h 526"/>
                    <a:gd name="T50" fmla="*/ 0 w 839"/>
                    <a:gd name="T51" fmla="*/ 107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839" h="526">
                      <a:moveTo>
                        <a:pt x="0" y="107"/>
                      </a:moveTo>
                      <a:lnTo>
                        <a:pt x="0" y="322"/>
                      </a:lnTo>
                      <a:lnTo>
                        <a:pt x="79" y="384"/>
                      </a:lnTo>
                      <a:lnTo>
                        <a:pt x="191" y="449"/>
                      </a:lnTo>
                      <a:lnTo>
                        <a:pt x="338" y="526"/>
                      </a:lnTo>
                      <a:lnTo>
                        <a:pt x="534" y="395"/>
                      </a:lnTo>
                      <a:lnTo>
                        <a:pt x="692" y="270"/>
                      </a:lnTo>
                      <a:lnTo>
                        <a:pt x="830" y="171"/>
                      </a:lnTo>
                      <a:lnTo>
                        <a:pt x="839" y="0"/>
                      </a:lnTo>
                      <a:lnTo>
                        <a:pt x="813" y="22"/>
                      </a:lnTo>
                      <a:lnTo>
                        <a:pt x="810" y="160"/>
                      </a:lnTo>
                      <a:lnTo>
                        <a:pt x="562" y="348"/>
                      </a:lnTo>
                      <a:lnTo>
                        <a:pt x="402" y="460"/>
                      </a:lnTo>
                      <a:lnTo>
                        <a:pt x="351" y="487"/>
                      </a:lnTo>
                      <a:lnTo>
                        <a:pt x="358" y="107"/>
                      </a:lnTo>
                      <a:lnTo>
                        <a:pt x="332" y="101"/>
                      </a:lnTo>
                      <a:lnTo>
                        <a:pt x="325" y="114"/>
                      </a:lnTo>
                      <a:lnTo>
                        <a:pt x="336" y="237"/>
                      </a:lnTo>
                      <a:lnTo>
                        <a:pt x="336" y="421"/>
                      </a:lnTo>
                      <a:lnTo>
                        <a:pt x="323" y="489"/>
                      </a:lnTo>
                      <a:lnTo>
                        <a:pt x="206" y="441"/>
                      </a:lnTo>
                      <a:lnTo>
                        <a:pt x="132" y="395"/>
                      </a:lnTo>
                      <a:lnTo>
                        <a:pt x="46" y="335"/>
                      </a:lnTo>
                      <a:lnTo>
                        <a:pt x="22" y="302"/>
                      </a:lnTo>
                      <a:lnTo>
                        <a:pt x="20" y="118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89" name="Freeform 62"/>
                <p:cNvSpPr>
                  <a:spLocks/>
                </p:cNvSpPr>
                <p:nvPr/>
              </p:nvSpPr>
              <p:spPr bwMode="auto">
                <a:xfrm>
                  <a:off x="4660" y="2449"/>
                  <a:ext cx="457" cy="208"/>
                </a:xfrm>
                <a:custGeom>
                  <a:avLst/>
                  <a:gdLst>
                    <a:gd name="T0" fmla="*/ 12 w 457"/>
                    <a:gd name="T1" fmla="*/ 169 h 208"/>
                    <a:gd name="T2" fmla="*/ 20 w 457"/>
                    <a:gd name="T3" fmla="*/ 122 h 208"/>
                    <a:gd name="T4" fmla="*/ 43 w 457"/>
                    <a:gd name="T5" fmla="*/ 82 h 208"/>
                    <a:gd name="T6" fmla="*/ 81 w 457"/>
                    <a:gd name="T7" fmla="*/ 60 h 208"/>
                    <a:gd name="T8" fmla="*/ 128 w 457"/>
                    <a:gd name="T9" fmla="*/ 60 h 208"/>
                    <a:gd name="T10" fmla="*/ 173 w 457"/>
                    <a:gd name="T11" fmla="*/ 72 h 208"/>
                    <a:gd name="T12" fmla="*/ 207 w 457"/>
                    <a:gd name="T13" fmla="*/ 89 h 208"/>
                    <a:gd name="T14" fmla="*/ 244 w 457"/>
                    <a:gd name="T15" fmla="*/ 76 h 208"/>
                    <a:gd name="T16" fmla="*/ 268 w 457"/>
                    <a:gd name="T17" fmla="*/ 39 h 208"/>
                    <a:gd name="T18" fmla="*/ 301 w 457"/>
                    <a:gd name="T19" fmla="*/ 12 h 208"/>
                    <a:gd name="T20" fmla="*/ 353 w 457"/>
                    <a:gd name="T21" fmla="*/ 0 h 208"/>
                    <a:gd name="T22" fmla="*/ 404 w 457"/>
                    <a:gd name="T23" fmla="*/ 4 h 208"/>
                    <a:gd name="T24" fmla="*/ 451 w 457"/>
                    <a:gd name="T25" fmla="*/ 39 h 208"/>
                    <a:gd name="T26" fmla="*/ 457 w 457"/>
                    <a:gd name="T27" fmla="*/ 76 h 208"/>
                    <a:gd name="T28" fmla="*/ 441 w 457"/>
                    <a:gd name="T29" fmla="*/ 138 h 208"/>
                    <a:gd name="T30" fmla="*/ 392 w 457"/>
                    <a:gd name="T31" fmla="*/ 159 h 208"/>
                    <a:gd name="T32" fmla="*/ 380 w 457"/>
                    <a:gd name="T33" fmla="*/ 138 h 208"/>
                    <a:gd name="T34" fmla="*/ 410 w 457"/>
                    <a:gd name="T35" fmla="*/ 126 h 208"/>
                    <a:gd name="T36" fmla="*/ 429 w 457"/>
                    <a:gd name="T37" fmla="*/ 91 h 208"/>
                    <a:gd name="T38" fmla="*/ 422 w 457"/>
                    <a:gd name="T39" fmla="*/ 54 h 208"/>
                    <a:gd name="T40" fmla="*/ 398 w 457"/>
                    <a:gd name="T41" fmla="*/ 29 h 208"/>
                    <a:gd name="T42" fmla="*/ 347 w 457"/>
                    <a:gd name="T43" fmla="*/ 23 h 208"/>
                    <a:gd name="T44" fmla="*/ 311 w 457"/>
                    <a:gd name="T45" fmla="*/ 41 h 208"/>
                    <a:gd name="T46" fmla="*/ 280 w 457"/>
                    <a:gd name="T47" fmla="*/ 78 h 208"/>
                    <a:gd name="T48" fmla="*/ 262 w 457"/>
                    <a:gd name="T49" fmla="*/ 101 h 208"/>
                    <a:gd name="T50" fmla="*/ 240 w 457"/>
                    <a:gd name="T51" fmla="*/ 115 h 208"/>
                    <a:gd name="T52" fmla="*/ 195 w 457"/>
                    <a:gd name="T53" fmla="*/ 119 h 208"/>
                    <a:gd name="T54" fmla="*/ 158 w 457"/>
                    <a:gd name="T55" fmla="*/ 107 h 208"/>
                    <a:gd name="T56" fmla="*/ 124 w 457"/>
                    <a:gd name="T57" fmla="*/ 91 h 208"/>
                    <a:gd name="T58" fmla="*/ 85 w 457"/>
                    <a:gd name="T59" fmla="*/ 91 h 208"/>
                    <a:gd name="T60" fmla="*/ 55 w 457"/>
                    <a:gd name="T61" fmla="*/ 113 h 208"/>
                    <a:gd name="T62" fmla="*/ 39 w 457"/>
                    <a:gd name="T63" fmla="*/ 150 h 208"/>
                    <a:gd name="T64" fmla="*/ 49 w 457"/>
                    <a:gd name="T65" fmla="*/ 183 h 208"/>
                    <a:gd name="T66" fmla="*/ 85 w 457"/>
                    <a:gd name="T67" fmla="*/ 208 h 208"/>
                    <a:gd name="T68" fmla="*/ 0 w 457"/>
                    <a:gd name="T69" fmla="*/ 187 h 208"/>
                    <a:gd name="T70" fmla="*/ 12 w 457"/>
                    <a:gd name="T71" fmla="*/ 169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57" h="208">
                      <a:moveTo>
                        <a:pt x="12" y="169"/>
                      </a:moveTo>
                      <a:lnTo>
                        <a:pt x="20" y="122"/>
                      </a:lnTo>
                      <a:lnTo>
                        <a:pt x="43" y="82"/>
                      </a:lnTo>
                      <a:lnTo>
                        <a:pt x="81" y="60"/>
                      </a:lnTo>
                      <a:lnTo>
                        <a:pt x="128" y="60"/>
                      </a:lnTo>
                      <a:lnTo>
                        <a:pt x="173" y="72"/>
                      </a:lnTo>
                      <a:lnTo>
                        <a:pt x="207" y="89"/>
                      </a:lnTo>
                      <a:lnTo>
                        <a:pt x="244" y="76"/>
                      </a:lnTo>
                      <a:lnTo>
                        <a:pt x="268" y="39"/>
                      </a:lnTo>
                      <a:lnTo>
                        <a:pt x="301" y="12"/>
                      </a:lnTo>
                      <a:lnTo>
                        <a:pt x="353" y="0"/>
                      </a:lnTo>
                      <a:lnTo>
                        <a:pt x="404" y="4"/>
                      </a:lnTo>
                      <a:lnTo>
                        <a:pt x="451" y="39"/>
                      </a:lnTo>
                      <a:lnTo>
                        <a:pt x="457" y="76"/>
                      </a:lnTo>
                      <a:lnTo>
                        <a:pt x="441" y="138"/>
                      </a:lnTo>
                      <a:lnTo>
                        <a:pt x="392" y="159"/>
                      </a:lnTo>
                      <a:lnTo>
                        <a:pt x="380" y="138"/>
                      </a:lnTo>
                      <a:lnTo>
                        <a:pt x="410" y="126"/>
                      </a:lnTo>
                      <a:lnTo>
                        <a:pt x="429" y="91"/>
                      </a:lnTo>
                      <a:lnTo>
                        <a:pt x="422" y="54"/>
                      </a:lnTo>
                      <a:lnTo>
                        <a:pt x="398" y="29"/>
                      </a:lnTo>
                      <a:lnTo>
                        <a:pt x="347" y="23"/>
                      </a:lnTo>
                      <a:lnTo>
                        <a:pt x="311" y="41"/>
                      </a:lnTo>
                      <a:lnTo>
                        <a:pt x="280" y="78"/>
                      </a:lnTo>
                      <a:lnTo>
                        <a:pt x="262" y="101"/>
                      </a:lnTo>
                      <a:lnTo>
                        <a:pt x="240" y="115"/>
                      </a:lnTo>
                      <a:lnTo>
                        <a:pt x="195" y="119"/>
                      </a:lnTo>
                      <a:lnTo>
                        <a:pt x="158" y="107"/>
                      </a:lnTo>
                      <a:lnTo>
                        <a:pt x="124" y="91"/>
                      </a:lnTo>
                      <a:lnTo>
                        <a:pt x="85" y="91"/>
                      </a:lnTo>
                      <a:lnTo>
                        <a:pt x="55" y="113"/>
                      </a:lnTo>
                      <a:lnTo>
                        <a:pt x="39" y="150"/>
                      </a:lnTo>
                      <a:lnTo>
                        <a:pt x="49" y="183"/>
                      </a:lnTo>
                      <a:lnTo>
                        <a:pt x="85" y="208"/>
                      </a:lnTo>
                      <a:lnTo>
                        <a:pt x="0" y="187"/>
                      </a:lnTo>
                      <a:lnTo>
                        <a:pt x="12" y="169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50" name="Group 70"/>
              <p:cNvGrpSpPr>
                <a:grpSpLocks/>
              </p:cNvGrpSpPr>
              <p:nvPr/>
            </p:nvGrpSpPr>
            <p:grpSpPr bwMode="auto">
              <a:xfrm>
                <a:off x="872" y="1373"/>
                <a:ext cx="253" cy="205"/>
                <a:chOff x="3813" y="2803"/>
                <a:chExt cx="496" cy="405"/>
              </a:xfrm>
            </p:grpSpPr>
            <p:grpSp>
              <p:nvGrpSpPr>
                <p:cNvPr id="74" name="Group 68"/>
                <p:cNvGrpSpPr>
                  <a:grpSpLocks/>
                </p:cNvGrpSpPr>
                <p:nvPr/>
              </p:nvGrpSpPr>
              <p:grpSpPr bwMode="auto">
                <a:xfrm>
                  <a:off x="3813" y="2803"/>
                  <a:ext cx="496" cy="405"/>
                  <a:chOff x="3813" y="2803"/>
                  <a:chExt cx="496" cy="405"/>
                </a:xfrm>
              </p:grpSpPr>
              <p:sp>
                <p:nvSpPr>
                  <p:cNvPr id="76" name="Freeform 64"/>
                  <p:cNvSpPr>
                    <a:spLocks/>
                  </p:cNvSpPr>
                  <p:nvPr/>
                </p:nvSpPr>
                <p:spPr bwMode="auto">
                  <a:xfrm>
                    <a:off x="3823" y="2811"/>
                    <a:ext cx="474" cy="396"/>
                  </a:xfrm>
                  <a:custGeom>
                    <a:avLst/>
                    <a:gdLst>
                      <a:gd name="T0" fmla="*/ 128 w 474"/>
                      <a:gd name="T1" fmla="*/ 61 h 396"/>
                      <a:gd name="T2" fmla="*/ 180 w 474"/>
                      <a:gd name="T3" fmla="*/ 55 h 396"/>
                      <a:gd name="T4" fmla="*/ 201 w 474"/>
                      <a:gd name="T5" fmla="*/ 6 h 396"/>
                      <a:gd name="T6" fmla="*/ 261 w 474"/>
                      <a:gd name="T7" fmla="*/ 0 h 396"/>
                      <a:gd name="T8" fmla="*/ 261 w 474"/>
                      <a:gd name="T9" fmla="*/ 77 h 396"/>
                      <a:gd name="T10" fmla="*/ 296 w 474"/>
                      <a:gd name="T11" fmla="*/ 85 h 396"/>
                      <a:gd name="T12" fmla="*/ 363 w 474"/>
                      <a:gd name="T13" fmla="*/ 43 h 396"/>
                      <a:gd name="T14" fmla="*/ 423 w 474"/>
                      <a:gd name="T15" fmla="*/ 89 h 396"/>
                      <a:gd name="T16" fmla="*/ 350 w 474"/>
                      <a:gd name="T17" fmla="*/ 144 h 396"/>
                      <a:gd name="T18" fmla="*/ 365 w 474"/>
                      <a:gd name="T19" fmla="*/ 164 h 396"/>
                      <a:gd name="T20" fmla="*/ 454 w 474"/>
                      <a:gd name="T21" fmla="*/ 144 h 396"/>
                      <a:gd name="T22" fmla="*/ 474 w 474"/>
                      <a:gd name="T23" fmla="*/ 223 h 396"/>
                      <a:gd name="T24" fmla="*/ 369 w 474"/>
                      <a:gd name="T25" fmla="*/ 238 h 396"/>
                      <a:gd name="T26" fmla="*/ 363 w 474"/>
                      <a:gd name="T27" fmla="*/ 266 h 396"/>
                      <a:gd name="T28" fmla="*/ 413 w 474"/>
                      <a:gd name="T29" fmla="*/ 303 h 396"/>
                      <a:gd name="T30" fmla="*/ 350 w 474"/>
                      <a:gd name="T31" fmla="*/ 366 h 396"/>
                      <a:gd name="T32" fmla="*/ 314 w 474"/>
                      <a:gd name="T33" fmla="*/ 321 h 396"/>
                      <a:gd name="T34" fmla="*/ 296 w 474"/>
                      <a:gd name="T35" fmla="*/ 327 h 396"/>
                      <a:gd name="T36" fmla="*/ 296 w 474"/>
                      <a:gd name="T37" fmla="*/ 390 h 396"/>
                      <a:gd name="T38" fmla="*/ 219 w 474"/>
                      <a:gd name="T39" fmla="*/ 396 h 396"/>
                      <a:gd name="T40" fmla="*/ 223 w 474"/>
                      <a:gd name="T41" fmla="*/ 329 h 396"/>
                      <a:gd name="T42" fmla="*/ 164 w 474"/>
                      <a:gd name="T43" fmla="*/ 329 h 396"/>
                      <a:gd name="T44" fmla="*/ 144 w 474"/>
                      <a:gd name="T45" fmla="*/ 376 h 396"/>
                      <a:gd name="T46" fmla="*/ 65 w 474"/>
                      <a:gd name="T47" fmla="*/ 335 h 396"/>
                      <a:gd name="T48" fmla="*/ 101 w 474"/>
                      <a:gd name="T49" fmla="*/ 296 h 396"/>
                      <a:gd name="T50" fmla="*/ 71 w 474"/>
                      <a:gd name="T51" fmla="*/ 254 h 396"/>
                      <a:gd name="T52" fmla="*/ 16 w 474"/>
                      <a:gd name="T53" fmla="*/ 262 h 396"/>
                      <a:gd name="T54" fmla="*/ 0 w 474"/>
                      <a:gd name="T55" fmla="*/ 193 h 396"/>
                      <a:gd name="T56" fmla="*/ 67 w 474"/>
                      <a:gd name="T57" fmla="*/ 175 h 396"/>
                      <a:gd name="T58" fmla="*/ 73 w 474"/>
                      <a:gd name="T59" fmla="*/ 116 h 396"/>
                      <a:gd name="T60" fmla="*/ 34 w 474"/>
                      <a:gd name="T61" fmla="*/ 91 h 396"/>
                      <a:gd name="T62" fmla="*/ 89 w 474"/>
                      <a:gd name="T63" fmla="*/ 22 h 396"/>
                      <a:gd name="T64" fmla="*/ 128 w 474"/>
                      <a:gd name="T65" fmla="*/ 61 h 3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74" h="396">
                        <a:moveTo>
                          <a:pt x="128" y="61"/>
                        </a:moveTo>
                        <a:lnTo>
                          <a:pt x="180" y="55"/>
                        </a:lnTo>
                        <a:lnTo>
                          <a:pt x="201" y="6"/>
                        </a:lnTo>
                        <a:lnTo>
                          <a:pt x="261" y="0"/>
                        </a:lnTo>
                        <a:lnTo>
                          <a:pt x="261" y="77"/>
                        </a:lnTo>
                        <a:lnTo>
                          <a:pt x="296" y="85"/>
                        </a:lnTo>
                        <a:lnTo>
                          <a:pt x="363" y="43"/>
                        </a:lnTo>
                        <a:lnTo>
                          <a:pt x="423" y="89"/>
                        </a:lnTo>
                        <a:lnTo>
                          <a:pt x="350" y="144"/>
                        </a:lnTo>
                        <a:lnTo>
                          <a:pt x="365" y="164"/>
                        </a:lnTo>
                        <a:lnTo>
                          <a:pt x="454" y="144"/>
                        </a:lnTo>
                        <a:lnTo>
                          <a:pt x="474" y="223"/>
                        </a:lnTo>
                        <a:lnTo>
                          <a:pt x="369" y="238"/>
                        </a:lnTo>
                        <a:lnTo>
                          <a:pt x="363" y="266"/>
                        </a:lnTo>
                        <a:lnTo>
                          <a:pt x="413" y="303"/>
                        </a:lnTo>
                        <a:lnTo>
                          <a:pt x="350" y="366"/>
                        </a:lnTo>
                        <a:lnTo>
                          <a:pt x="314" y="321"/>
                        </a:lnTo>
                        <a:lnTo>
                          <a:pt x="296" y="327"/>
                        </a:lnTo>
                        <a:lnTo>
                          <a:pt x="296" y="390"/>
                        </a:lnTo>
                        <a:lnTo>
                          <a:pt x="219" y="396"/>
                        </a:lnTo>
                        <a:lnTo>
                          <a:pt x="223" y="329"/>
                        </a:lnTo>
                        <a:lnTo>
                          <a:pt x="164" y="329"/>
                        </a:lnTo>
                        <a:lnTo>
                          <a:pt x="144" y="376"/>
                        </a:lnTo>
                        <a:lnTo>
                          <a:pt x="65" y="335"/>
                        </a:lnTo>
                        <a:lnTo>
                          <a:pt x="101" y="296"/>
                        </a:lnTo>
                        <a:lnTo>
                          <a:pt x="71" y="254"/>
                        </a:lnTo>
                        <a:lnTo>
                          <a:pt x="16" y="262"/>
                        </a:lnTo>
                        <a:lnTo>
                          <a:pt x="0" y="193"/>
                        </a:lnTo>
                        <a:lnTo>
                          <a:pt x="67" y="175"/>
                        </a:lnTo>
                        <a:lnTo>
                          <a:pt x="73" y="116"/>
                        </a:lnTo>
                        <a:lnTo>
                          <a:pt x="34" y="91"/>
                        </a:lnTo>
                        <a:lnTo>
                          <a:pt x="89" y="22"/>
                        </a:lnTo>
                        <a:lnTo>
                          <a:pt x="128" y="61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77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3813" y="2803"/>
                    <a:ext cx="496" cy="405"/>
                    <a:chOff x="3813" y="2803"/>
                    <a:chExt cx="496" cy="405"/>
                  </a:xfrm>
                </p:grpSpPr>
                <p:sp>
                  <p:nvSpPr>
                    <p:cNvPr id="78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3813" y="2803"/>
                      <a:ext cx="496" cy="405"/>
                    </a:xfrm>
                    <a:custGeom>
                      <a:avLst/>
                      <a:gdLst>
                        <a:gd name="T0" fmla="*/ 202 w 496"/>
                        <a:gd name="T1" fmla="*/ 73 h 405"/>
                        <a:gd name="T2" fmla="*/ 264 w 496"/>
                        <a:gd name="T3" fmla="*/ 20 h 405"/>
                        <a:gd name="T4" fmla="*/ 307 w 496"/>
                        <a:gd name="T5" fmla="*/ 103 h 405"/>
                        <a:gd name="T6" fmla="*/ 414 w 496"/>
                        <a:gd name="T7" fmla="*/ 95 h 405"/>
                        <a:gd name="T8" fmla="*/ 366 w 496"/>
                        <a:gd name="T9" fmla="*/ 180 h 405"/>
                        <a:gd name="T10" fmla="*/ 474 w 496"/>
                        <a:gd name="T11" fmla="*/ 218 h 405"/>
                        <a:gd name="T12" fmla="*/ 361 w 496"/>
                        <a:gd name="T13" fmla="*/ 275 h 405"/>
                        <a:gd name="T14" fmla="*/ 361 w 496"/>
                        <a:gd name="T15" fmla="*/ 353 h 405"/>
                        <a:gd name="T16" fmla="*/ 294 w 496"/>
                        <a:gd name="T17" fmla="*/ 320 h 405"/>
                        <a:gd name="T18" fmla="*/ 242 w 496"/>
                        <a:gd name="T19" fmla="*/ 390 h 405"/>
                        <a:gd name="T20" fmla="*/ 172 w 496"/>
                        <a:gd name="T21" fmla="*/ 320 h 405"/>
                        <a:gd name="T22" fmla="*/ 92 w 496"/>
                        <a:gd name="T23" fmla="*/ 335 h 405"/>
                        <a:gd name="T24" fmla="*/ 92 w 496"/>
                        <a:gd name="T25" fmla="*/ 245 h 405"/>
                        <a:gd name="T26" fmla="*/ 30 w 496"/>
                        <a:gd name="T27" fmla="*/ 203 h 405"/>
                        <a:gd name="T28" fmla="*/ 97 w 496"/>
                        <a:gd name="T29" fmla="*/ 120 h 405"/>
                        <a:gd name="T30" fmla="*/ 107 w 496"/>
                        <a:gd name="T31" fmla="*/ 38 h 405"/>
                        <a:gd name="T32" fmla="*/ 30 w 496"/>
                        <a:gd name="T33" fmla="*/ 103 h 405"/>
                        <a:gd name="T34" fmla="*/ 67 w 496"/>
                        <a:gd name="T35" fmla="*/ 173 h 405"/>
                        <a:gd name="T36" fmla="*/ 17 w 496"/>
                        <a:gd name="T37" fmla="*/ 278 h 405"/>
                        <a:gd name="T38" fmla="*/ 97 w 496"/>
                        <a:gd name="T39" fmla="*/ 298 h 405"/>
                        <a:gd name="T40" fmla="*/ 142 w 496"/>
                        <a:gd name="T41" fmla="*/ 383 h 405"/>
                        <a:gd name="T42" fmla="*/ 187 w 496"/>
                        <a:gd name="T43" fmla="*/ 338 h 405"/>
                        <a:gd name="T44" fmla="*/ 224 w 496"/>
                        <a:gd name="T45" fmla="*/ 405 h 405"/>
                        <a:gd name="T46" fmla="*/ 317 w 496"/>
                        <a:gd name="T47" fmla="*/ 338 h 405"/>
                        <a:gd name="T48" fmla="*/ 361 w 496"/>
                        <a:gd name="T49" fmla="*/ 380 h 405"/>
                        <a:gd name="T50" fmla="*/ 426 w 496"/>
                        <a:gd name="T51" fmla="*/ 283 h 405"/>
                        <a:gd name="T52" fmla="*/ 396 w 496"/>
                        <a:gd name="T53" fmla="*/ 248 h 405"/>
                        <a:gd name="T54" fmla="*/ 466 w 496"/>
                        <a:gd name="T55" fmla="*/ 135 h 405"/>
                        <a:gd name="T56" fmla="*/ 369 w 496"/>
                        <a:gd name="T57" fmla="*/ 155 h 405"/>
                        <a:gd name="T58" fmla="*/ 374 w 496"/>
                        <a:gd name="T59" fmla="*/ 38 h 405"/>
                        <a:gd name="T60" fmla="*/ 307 w 496"/>
                        <a:gd name="T61" fmla="*/ 83 h 405"/>
                        <a:gd name="T62" fmla="*/ 279 w 496"/>
                        <a:gd name="T63" fmla="*/ 0 h 405"/>
                        <a:gd name="T64" fmla="*/ 179 w 496"/>
                        <a:gd name="T65" fmla="*/ 58 h 405"/>
                        <a:gd name="T66" fmla="*/ 135 w 496"/>
                        <a:gd name="T67" fmla="*/ 80 h 4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</a:cxnLst>
                      <a:rect l="0" t="0" r="r" b="b"/>
                      <a:pathLst>
                        <a:path w="496" h="405">
                          <a:moveTo>
                            <a:pt x="135" y="80"/>
                          </a:moveTo>
                          <a:lnTo>
                            <a:pt x="202" y="73"/>
                          </a:lnTo>
                          <a:lnTo>
                            <a:pt x="219" y="23"/>
                          </a:lnTo>
                          <a:lnTo>
                            <a:pt x="264" y="20"/>
                          </a:lnTo>
                          <a:lnTo>
                            <a:pt x="262" y="90"/>
                          </a:lnTo>
                          <a:lnTo>
                            <a:pt x="307" y="103"/>
                          </a:lnTo>
                          <a:lnTo>
                            <a:pt x="376" y="68"/>
                          </a:lnTo>
                          <a:lnTo>
                            <a:pt x="414" y="95"/>
                          </a:lnTo>
                          <a:lnTo>
                            <a:pt x="354" y="148"/>
                          </a:lnTo>
                          <a:lnTo>
                            <a:pt x="366" y="180"/>
                          </a:lnTo>
                          <a:lnTo>
                            <a:pt x="456" y="165"/>
                          </a:lnTo>
                          <a:lnTo>
                            <a:pt x="474" y="218"/>
                          </a:lnTo>
                          <a:lnTo>
                            <a:pt x="369" y="238"/>
                          </a:lnTo>
                          <a:lnTo>
                            <a:pt x="361" y="275"/>
                          </a:lnTo>
                          <a:lnTo>
                            <a:pt x="411" y="308"/>
                          </a:lnTo>
                          <a:lnTo>
                            <a:pt x="361" y="353"/>
                          </a:lnTo>
                          <a:lnTo>
                            <a:pt x="324" y="305"/>
                          </a:lnTo>
                          <a:lnTo>
                            <a:pt x="294" y="320"/>
                          </a:lnTo>
                          <a:lnTo>
                            <a:pt x="299" y="388"/>
                          </a:lnTo>
                          <a:lnTo>
                            <a:pt x="242" y="390"/>
                          </a:lnTo>
                          <a:lnTo>
                            <a:pt x="239" y="328"/>
                          </a:lnTo>
                          <a:lnTo>
                            <a:pt x="172" y="320"/>
                          </a:lnTo>
                          <a:lnTo>
                            <a:pt x="150" y="365"/>
                          </a:lnTo>
                          <a:lnTo>
                            <a:pt x="92" y="335"/>
                          </a:lnTo>
                          <a:lnTo>
                            <a:pt x="122" y="300"/>
                          </a:lnTo>
                          <a:lnTo>
                            <a:pt x="92" y="245"/>
                          </a:lnTo>
                          <a:lnTo>
                            <a:pt x="37" y="255"/>
                          </a:lnTo>
                          <a:lnTo>
                            <a:pt x="30" y="203"/>
                          </a:lnTo>
                          <a:lnTo>
                            <a:pt x="90" y="193"/>
                          </a:lnTo>
                          <a:lnTo>
                            <a:pt x="97" y="120"/>
                          </a:lnTo>
                          <a:lnTo>
                            <a:pt x="62" y="95"/>
                          </a:lnTo>
                          <a:lnTo>
                            <a:pt x="107" y="38"/>
                          </a:lnTo>
                          <a:lnTo>
                            <a:pt x="85" y="23"/>
                          </a:lnTo>
                          <a:lnTo>
                            <a:pt x="30" y="103"/>
                          </a:lnTo>
                          <a:lnTo>
                            <a:pt x="75" y="133"/>
                          </a:lnTo>
                          <a:lnTo>
                            <a:pt x="67" y="173"/>
                          </a:lnTo>
                          <a:lnTo>
                            <a:pt x="0" y="193"/>
                          </a:lnTo>
                          <a:lnTo>
                            <a:pt x="17" y="278"/>
                          </a:lnTo>
                          <a:lnTo>
                            <a:pt x="82" y="275"/>
                          </a:lnTo>
                          <a:lnTo>
                            <a:pt x="97" y="298"/>
                          </a:lnTo>
                          <a:lnTo>
                            <a:pt x="60" y="345"/>
                          </a:lnTo>
                          <a:lnTo>
                            <a:pt x="142" y="383"/>
                          </a:lnTo>
                          <a:lnTo>
                            <a:pt x="165" y="388"/>
                          </a:lnTo>
                          <a:lnTo>
                            <a:pt x="187" y="338"/>
                          </a:lnTo>
                          <a:lnTo>
                            <a:pt x="212" y="353"/>
                          </a:lnTo>
                          <a:lnTo>
                            <a:pt x="224" y="405"/>
                          </a:lnTo>
                          <a:lnTo>
                            <a:pt x="317" y="403"/>
                          </a:lnTo>
                          <a:lnTo>
                            <a:pt x="317" y="338"/>
                          </a:lnTo>
                          <a:lnTo>
                            <a:pt x="324" y="335"/>
                          </a:lnTo>
                          <a:lnTo>
                            <a:pt x="361" y="380"/>
                          </a:lnTo>
                          <a:lnTo>
                            <a:pt x="441" y="305"/>
                          </a:lnTo>
                          <a:lnTo>
                            <a:pt x="426" y="283"/>
                          </a:lnTo>
                          <a:lnTo>
                            <a:pt x="381" y="260"/>
                          </a:lnTo>
                          <a:lnTo>
                            <a:pt x="396" y="248"/>
                          </a:lnTo>
                          <a:lnTo>
                            <a:pt x="496" y="233"/>
                          </a:lnTo>
                          <a:lnTo>
                            <a:pt x="466" y="135"/>
                          </a:lnTo>
                          <a:lnTo>
                            <a:pt x="374" y="158"/>
                          </a:lnTo>
                          <a:lnTo>
                            <a:pt x="369" y="155"/>
                          </a:lnTo>
                          <a:lnTo>
                            <a:pt x="444" y="95"/>
                          </a:lnTo>
                          <a:lnTo>
                            <a:pt x="374" y="38"/>
                          </a:lnTo>
                          <a:lnTo>
                            <a:pt x="354" y="50"/>
                          </a:lnTo>
                          <a:lnTo>
                            <a:pt x="307" y="83"/>
                          </a:lnTo>
                          <a:lnTo>
                            <a:pt x="279" y="75"/>
                          </a:lnTo>
                          <a:lnTo>
                            <a:pt x="279" y="0"/>
                          </a:lnTo>
                          <a:lnTo>
                            <a:pt x="204" y="5"/>
                          </a:lnTo>
                          <a:lnTo>
                            <a:pt x="179" y="58"/>
                          </a:lnTo>
                          <a:lnTo>
                            <a:pt x="135" y="58"/>
                          </a:lnTo>
                          <a:lnTo>
                            <a:pt x="135" y="80"/>
                          </a:lnTo>
                          <a:close/>
                        </a:path>
                      </a:pathLst>
                    </a:custGeom>
                    <a:solidFill>
                      <a:srgbClr val="666699">
                        <a:alpha val="50000"/>
                      </a:srgbClr>
                    </a:solidFill>
                    <a:ln w="25400" cmpd="sng">
                      <a:solidFill>
                        <a:srgbClr val="3333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79" name="Freeform 66"/>
                    <p:cNvSpPr>
                      <a:spLocks/>
                    </p:cNvSpPr>
                    <p:nvPr/>
                  </p:nvSpPr>
                  <p:spPr bwMode="auto">
                    <a:xfrm>
                      <a:off x="3900" y="2823"/>
                      <a:ext cx="83" cy="63"/>
                    </a:xfrm>
                    <a:custGeom>
                      <a:avLst/>
                      <a:gdLst>
                        <a:gd name="T0" fmla="*/ 53 w 83"/>
                        <a:gd name="T1" fmla="*/ 63 h 63"/>
                        <a:gd name="T2" fmla="*/ 0 w 83"/>
                        <a:gd name="T3" fmla="*/ 11 h 63"/>
                        <a:gd name="T4" fmla="*/ 11 w 83"/>
                        <a:gd name="T5" fmla="*/ 0 h 63"/>
                        <a:gd name="T6" fmla="*/ 83 w 83"/>
                        <a:gd name="T7" fmla="*/ 54 h 63"/>
                        <a:gd name="T8" fmla="*/ 53 w 83"/>
                        <a:gd name="T9" fmla="*/ 63 h 6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83" h="63">
                          <a:moveTo>
                            <a:pt x="53" y="63"/>
                          </a:moveTo>
                          <a:lnTo>
                            <a:pt x="0" y="11"/>
                          </a:lnTo>
                          <a:lnTo>
                            <a:pt x="11" y="0"/>
                          </a:lnTo>
                          <a:lnTo>
                            <a:pt x="83" y="54"/>
                          </a:lnTo>
                          <a:lnTo>
                            <a:pt x="53" y="63"/>
                          </a:lnTo>
                          <a:close/>
                        </a:path>
                      </a:pathLst>
                    </a:custGeom>
                    <a:solidFill>
                      <a:srgbClr val="666699">
                        <a:alpha val="50000"/>
                      </a:srgbClr>
                    </a:solidFill>
                    <a:ln w="25400" cmpd="sng">
                      <a:solidFill>
                        <a:srgbClr val="3333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sp>
              <p:nvSpPr>
                <p:cNvPr id="75" name="Oval 69"/>
                <p:cNvSpPr>
                  <a:spLocks noChangeArrowheads="1"/>
                </p:cNvSpPr>
                <p:nvPr/>
              </p:nvSpPr>
              <p:spPr bwMode="auto">
                <a:xfrm>
                  <a:off x="4002" y="2976"/>
                  <a:ext cx="81" cy="53"/>
                </a:xfrm>
                <a:prstGeom prst="ellipse">
                  <a:avLst/>
                </a:prstGeom>
                <a:solidFill>
                  <a:srgbClr val="666699">
                    <a:alpha val="50000"/>
                  </a:srgbClr>
                </a:solidFill>
                <a:ln w="25400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51" name="Group 75"/>
              <p:cNvGrpSpPr>
                <a:grpSpLocks/>
              </p:cNvGrpSpPr>
              <p:nvPr/>
            </p:nvGrpSpPr>
            <p:grpSpPr bwMode="auto">
              <a:xfrm>
                <a:off x="521" y="1317"/>
                <a:ext cx="144" cy="238"/>
                <a:chOff x="3124" y="2692"/>
                <a:chExt cx="282" cy="472"/>
              </a:xfrm>
            </p:grpSpPr>
            <p:sp>
              <p:nvSpPr>
                <p:cNvPr id="70" name="Freeform 71"/>
                <p:cNvSpPr>
                  <a:spLocks/>
                </p:cNvSpPr>
                <p:nvPr/>
              </p:nvSpPr>
              <p:spPr bwMode="auto">
                <a:xfrm>
                  <a:off x="3140" y="2701"/>
                  <a:ext cx="254" cy="446"/>
                </a:xfrm>
                <a:custGeom>
                  <a:avLst/>
                  <a:gdLst>
                    <a:gd name="T0" fmla="*/ 39 w 254"/>
                    <a:gd name="T1" fmla="*/ 85 h 446"/>
                    <a:gd name="T2" fmla="*/ 88 w 254"/>
                    <a:gd name="T3" fmla="*/ 36 h 446"/>
                    <a:gd name="T4" fmla="*/ 156 w 254"/>
                    <a:gd name="T5" fmla="*/ 0 h 446"/>
                    <a:gd name="T6" fmla="*/ 211 w 254"/>
                    <a:gd name="T7" fmla="*/ 18 h 446"/>
                    <a:gd name="T8" fmla="*/ 248 w 254"/>
                    <a:gd name="T9" fmla="*/ 61 h 446"/>
                    <a:gd name="T10" fmla="*/ 254 w 254"/>
                    <a:gd name="T11" fmla="*/ 99 h 446"/>
                    <a:gd name="T12" fmla="*/ 242 w 254"/>
                    <a:gd name="T13" fmla="*/ 166 h 446"/>
                    <a:gd name="T14" fmla="*/ 215 w 254"/>
                    <a:gd name="T15" fmla="*/ 249 h 446"/>
                    <a:gd name="T16" fmla="*/ 180 w 254"/>
                    <a:gd name="T17" fmla="*/ 312 h 446"/>
                    <a:gd name="T18" fmla="*/ 129 w 254"/>
                    <a:gd name="T19" fmla="*/ 377 h 446"/>
                    <a:gd name="T20" fmla="*/ 51 w 254"/>
                    <a:gd name="T21" fmla="*/ 446 h 446"/>
                    <a:gd name="T22" fmla="*/ 0 w 254"/>
                    <a:gd name="T23" fmla="*/ 389 h 446"/>
                    <a:gd name="T24" fmla="*/ 123 w 254"/>
                    <a:gd name="T25" fmla="*/ 274 h 446"/>
                    <a:gd name="T26" fmla="*/ 174 w 254"/>
                    <a:gd name="T27" fmla="*/ 170 h 446"/>
                    <a:gd name="T28" fmla="*/ 186 w 254"/>
                    <a:gd name="T29" fmla="*/ 93 h 446"/>
                    <a:gd name="T30" fmla="*/ 168 w 254"/>
                    <a:gd name="T31" fmla="*/ 73 h 446"/>
                    <a:gd name="T32" fmla="*/ 131 w 254"/>
                    <a:gd name="T33" fmla="*/ 69 h 446"/>
                    <a:gd name="T34" fmla="*/ 100 w 254"/>
                    <a:gd name="T35" fmla="*/ 93 h 446"/>
                    <a:gd name="T36" fmla="*/ 86 w 254"/>
                    <a:gd name="T37" fmla="*/ 130 h 446"/>
                    <a:gd name="T38" fmla="*/ 39 w 254"/>
                    <a:gd name="T39" fmla="*/ 85 h 4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54" h="446">
                      <a:moveTo>
                        <a:pt x="39" y="85"/>
                      </a:moveTo>
                      <a:lnTo>
                        <a:pt x="88" y="36"/>
                      </a:lnTo>
                      <a:lnTo>
                        <a:pt x="156" y="0"/>
                      </a:lnTo>
                      <a:lnTo>
                        <a:pt x="211" y="18"/>
                      </a:lnTo>
                      <a:lnTo>
                        <a:pt x="248" y="61"/>
                      </a:lnTo>
                      <a:lnTo>
                        <a:pt x="254" y="99"/>
                      </a:lnTo>
                      <a:lnTo>
                        <a:pt x="242" y="166"/>
                      </a:lnTo>
                      <a:lnTo>
                        <a:pt x="215" y="249"/>
                      </a:lnTo>
                      <a:lnTo>
                        <a:pt x="180" y="312"/>
                      </a:lnTo>
                      <a:lnTo>
                        <a:pt x="129" y="377"/>
                      </a:lnTo>
                      <a:lnTo>
                        <a:pt x="51" y="446"/>
                      </a:lnTo>
                      <a:lnTo>
                        <a:pt x="0" y="389"/>
                      </a:lnTo>
                      <a:lnTo>
                        <a:pt x="123" y="274"/>
                      </a:lnTo>
                      <a:lnTo>
                        <a:pt x="174" y="170"/>
                      </a:lnTo>
                      <a:lnTo>
                        <a:pt x="186" y="93"/>
                      </a:lnTo>
                      <a:lnTo>
                        <a:pt x="168" y="73"/>
                      </a:lnTo>
                      <a:lnTo>
                        <a:pt x="131" y="69"/>
                      </a:lnTo>
                      <a:lnTo>
                        <a:pt x="100" y="93"/>
                      </a:lnTo>
                      <a:lnTo>
                        <a:pt x="86" y="130"/>
                      </a:lnTo>
                      <a:lnTo>
                        <a:pt x="39" y="85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71" name="Group 74"/>
                <p:cNvGrpSpPr>
                  <a:grpSpLocks/>
                </p:cNvGrpSpPr>
                <p:nvPr/>
              </p:nvGrpSpPr>
              <p:grpSpPr bwMode="auto">
                <a:xfrm>
                  <a:off x="3124" y="2692"/>
                  <a:ext cx="282" cy="472"/>
                  <a:chOff x="3124" y="2692"/>
                  <a:chExt cx="282" cy="472"/>
                </a:xfrm>
              </p:grpSpPr>
              <p:sp>
                <p:nvSpPr>
                  <p:cNvPr id="72" name="Freeform 72"/>
                  <p:cNvSpPr>
                    <a:spLocks/>
                  </p:cNvSpPr>
                  <p:nvPr/>
                </p:nvSpPr>
                <p:spPr bwMode="auto">
                  <a:xfrm>
                    <a:off x="3124" y="2692"/>
                    <a:ext cx="282" cy="472"/>
                  </a:xfrm>
                  <a:custGeom>
                    <a:avLst/>
                    <a:gdLst>
                      <a:gd name="T0" fmla="*/ 98 w 282"/>
                      <a:gd name="T1" fmla="*/ 128 h 472"/>
                      <a:gd name="T2" fmla="*/ 123 w 282"/>
                      <a:gd name="T3" fmla="*/ 83 h 472"/>
                      <a:gd name="T4" fmla="*/ 159 w 282"/>
                      <a:gd name="T5" fmla="*/ 65 h 472"/>
                      <a:gd name="T6" fmla="*/ 196 w 282"/>
                      <a:gd name="T7" fmla="*/ 77 h 472"/>
                      <a:gd name="T8" fmla="*/ 208 w 282"/>
                      <a:gd name="T9" fmla="*/ 89 h 472"/>
                      <a:gd name="T10" fmla="*/ 213 w 282"/>
                      <a:gd name="T11" fmla="*/ 115 h 472"/>
                      <a:gd name="T12" fmla="*/ 202 w 282"/>
                      <a:gd name="T13" fmla="*/ 174 h 472"/>
                      <a:gd name="T14" fmla="*/ 153 w 282"/>
                      <a:gd name="T15" fmla="*/ 280 h 472"/>
                      <a:gd name="T16" fmla="*/ 74 w 282"/>
                      <a:gd name="T17" fmla="*/ 357 h 472"/>
                      <a:gd name="T18" fmla="*/ 37 w 282"/>
                      <a:gd name="T19" fmla="*/ 395 h 472"/>
                      <a:gd name="T20" fmla="*/ 78 w 282"/>
                      <a:gd name="T21" fmla="*/ 431 h 472"/>
                      <a:gd name="T22" fmla="*/ 141 w 282"/>
                      <a:gd name="T23" fmla="*/ 365 h 472"/>
                      <a:gd name="T24" fmla="*/ 206 w 282"/>
                      <a:gd name="T25" fmla="*/ 278 h 472"/>
                      <a:gd name="T26" fmla="*/ 233 w 282"/>
                      <a:gd name="T27" fmla="*/ 213 h 472"/>
                      <a:gd name="T28" fmla="*/ 255 w 282"/>
                      <a:gd name="T29" fmla="*/ 144 h 472"/>
                      <a:gd name="T30" fmla="*/ 264 w 282"/>
                      <a:gd name="T31" fmla="*/ 97 h 472"/>
                      <a:gd name="T32" fmla="*/ 245 w 282"/>
                      <a:gd name="T33" fmla="*/ 61 h 472"/>
                      <a:gd name="T34" fmla="*/ 208 w 282"/>
                      <a:gd name="T35" fmla="*/ 34 h 472"/>
                      <a:gd name="T36" fmla="*/ 159 w 282"/>
                      <a:gd name="T37" fmla="*/ 22 h 472"/>
                      <a:gd name="T38" fmla="*/ 108 w 282"/>
                      <a:gd name="T39" fmla="*/ 47 h 472"/>
                      <a:gd name="T40" fmla="*/ 86 w 282"/>
                      <a:gd name="T41" fmla="*/ 79 h 472"/>
                      <a:gd name="T42" fmla="*/ 59 w 282"/>
                      <a:gd name="T43" fmla="*/ 109 h 472"/>
                      <a:gd name="T44" fmla="*/ 31 w 282"/>
                      <a:gd name="T45" fmla="*/ 103 h 472"/>
                      <a:gd name="T46" fmla="*/ 78 w 282"/>
                      <a:gd name="T47" fmla="*/ 55 h 472"/>
                      <a:gd name="T48" fmla="*/ 114 w 282"/>
                      <a:gd name="T49" fmla="*/ 22 h 472"/>
                      <a:gd name="T50" fmla="*/ 157 w 282"/>
                      <a:gd name="T51" fmla="*/ 0 h 472"/>
                      <a:gd name="T52" fmla="*/ 196 w 282"/>
                      <a:gd name="T53" fmla="*/ 0 h 472"/>
                      <a:gd name="T54" fmla="*/ 225 w 282"/>
                      <a:gd name="T55" fmla="*/ 16 h 472"/>
                      <a:gd name="T56" fmla="*/ 251 w 282"/>
                      <a:gd name="T57" fmla="*/ 34 h 472"/>
                      <a:gd name="T58" fmla="*/ 270 w 282"/>
                      <a:gd name="T59" fmla="*/ 55 h 472"/>
                      <a:gd name="T60" fmla="*/ 282 w 282"/>
                      <a:gd name="T61" fmla="*/ 91 h 472"/>
                      <a:gd name="T62" fmla="*/ 280 w 282"/>
                      <a:gd name="T63" fmla="*/ 134 h 472"/>
                      <a:gd name="T64" fmla="*/ 257 w 282"/>
                      <a:gd name="T65" fmla="*/ 199 h 472"/>
                      <a:gd name="T66" fmla="*/ 233 w 282"/>
                      <a:gd name="T67" fmla="*/ 273 h 472"/>
                      <a:gd name="T68" fmla="*/ 208 w 282"/>
                      <a:gd name="T69" fmla="*/ 314 h 472"/>
                      <a:gd name="T70" fmla="*/ 172 w 282"/>
                      <a:gd name="T71" fmla="*/ 363 h 472"/>
                      <a:gd name="T72" fmla="*/ 114 w 282"/>
                      <a:gd name="T73" fmla="*/ 423 h 472"/>
                      <a:gd name="T74" fmla="*/ 65 w 282"/>
                      <a:gd name="T75" fmla="*/ 472 h 472"/>
                      <a:gd name="T76" fmla="*/ 0 w 282"/>
                      <a:gd name="T77" fmla="*/ 393 h 472"/>
                      <a:gd name="T78" fmla="*/ 72 w 282"/>
                      <a:gd name="T79" fmla="*/ 326 h 472"/>
                      <a:gd name="T80" fmla="*/ 127 w 282"/>
                      <a:gd name="T81" fmla="*/ 278 h 472"/>
                      <a:gd name="T82" fmla="*/ 163 w 282"/>
                      <a:gd name="T83" fmla="*/ 223 h 472"/>
                      <a:gd name="T84" fmla="*/ 178 w 282"/>
                      <a:gd name="T85" fmla="*/ 176 h 472"/>
                      <a:gd name="T86" fmla="*/ 188 w 282"/>
                      <a:gd name="T87" fmla="*/ 128 h 472"/>
                      <a:gd name="T88" fmla="*/ 188 w 282"/>
                      <a:gd name="T89" fmla="*/ 97 h 472"/>
                      <a:gd name="T90" fmla="*/ 172 w 282"/>
                      <a:gd name="T91" fmla="*/ 89 h 472"/>
                      <a:gd name="T92" fmla="*/ 153 w 282"/>
                      <a:gd name="T93" fmla="*/ 91 h 472"/>
                      <a:gd name="T94" fmla="*/ 127 w 282"/>
                      <a:gd name="T95" fmla="*/ 113 h 472"/>
                      <a:gd name="T96" fmla="*/ 104 w 282"/>
                      <a:gd name="T97" fmla="*/ 152 h 472"/>
                      <a:gd name="T98" fmla="*/ 98 w 282"/>
                      <a:gd name="T99" fmla="*/ 128 h 4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</a:cxnLst>
                    <a:rect l="0" t="0" r="r" b="b"/>
                    <a:pathLst>
                      <a:path w="282" h="472">
                        <a:moveTo>
                          <a:pt x="98" y="128"/>
                        </a:moveTo>
                        <a:lnTo>
                          <a:pt x="123" y="83"/>
                        </a:lnTo>
                        <a:lnTo>
                          <a:pt x="159" y="65"/>
                        </a:lnTo>
                        <a:lnTo>
                          <a:pt x="196" y="77"/>
                        </a:lnTo>
                        <a:lnTo>
                          <a:pt x="208" y="89"/>
                        </a:lnTo>
                        <a:lnTo>
                          <a:pt x="213" y="115"/>
                        </a:lnTo>
                        <a:lnTo>
                          <a:pt x="202" y="174"/>
                        </a:lnTo>
                        <a:lnTo>
                          <a:pt x="153" y="280"/>
                        </a:lnTo>
                        <a:lnTo>
                          <a:pt x="74" y="357"/>
                        </a:lnTo>
                        <a:lnTo>
                          <a:pt x="37" y="395"/>
                        </a:lnTo>
                        <a:lnTo>
                          <a:pt x="78" y="431"/>
                        </a:lnTo>
                        <a:lnTo>
                          <a:pt x="141" y="365"/>
                        </a:lnTo>
                        <a:lnTo>
                          <a:pt x="206" y="278"/>
                        </a:lnTo>
                        <a:lnTo>
                          <a:pt x="233" y="213"/>
                        </a:lnTo>
                        <a:lnTo>
                          <a:pt x="255" y="144"/>
                        </a:lnTo>
                        <a:lnTo>
                          <a:pt x="264" y="97"/>
                        </a:lnTo>
                        <a:lnTo>
                          <a:pt x="245" y="61"/>
                        </a:lnTo>
                        <a:lnTo>
                          <a:pt x="208" y="34"/>
                        </a:lnTo>
                        <a:lnTo>
                          <a:pt x="159" y="22"/>
                        </a:lnTo>
                        <a:lnTo>
                          <a:pt x="108" y="47"/>
                        </a:lnTo>
                        <a:lnTo>
                          <a:pt x="86" y="79"/>
                        </a:lnTo>
                        <a:lnTo>
                          <a:pt x="59" y="109"/>
                        </a:lnTo>
                        <a:lnTo>
                          <a:pt x="31" y="103"/>
                        </a:lnTo>
                        <a:lnTo>
                          <a:pt x="78" y="55"/>
                        </a:lnTo>
                        <a:lnTo>
                          <a:pt x="114" y="22"/>
                        </a:lnTo>
                        <a:lnTo>
                          <a:pt x="157" y="0"/>
                        </a:lnTo>
                        <a:lnTo>
                          <a:pt x="196" y="0"/>
                        </a:lnTo>
                        <a:lnTo>
                          <a:pt x="225" y="16"/>
                        </a:lnTo>
                        <a:lnTo>
                          <a:pt x="251" y="34"/>
                        </a:lnTo>
                        <a:lnTo>
                          <a:pt x="270" y="55"/>
                        </a:lnTo>
                        <a:lnTo>
                          <a:pt x="282" y="91"/>
                        </a:lnTo>
                        <a:lnTo>
                          <a:pt x="280" y="134"/>
                        </a:lnTo>
                        <a:lnTo>
                          <a:pt x="257" y="199"/>
                        </a:lnTo>
                        <a:lnTo>
                          <a:pt x="233" y="273"/>
                        </a:lnTo>
                        <a:lnTo>
                          <a:pt x="208" y="314"/>
                        </a:lnTo>
                        <a:lnTo>
                          <a:pt x="172" y="363"/>
                        </a:lnTo>
                        <a:lnTo>
                          <a:pt x="114" y="423"/>
                        </a:lnTo>
                        <a:lnTo>
                          <a:pt x="65" y="472"/>
                        </a:lnTo>
                        <a:lnTo>
                          <a:pt x="0" y="393"/>
                        </a:lnTo>
                        <a:lnTo>
                          <a:pt x="72" y="326"/>
                        </a:lnTo>
                        <a:lnTo>
                          <a:pt x="127" y="278"/>
                        </a:lnTo>
                        <a:lnTo>
                          <a:pt x="163" y="223"/>
                        </a:lnTo>
                        <a:lnTo>
                          <a:pt x="178" y="176"/>
                        </a:lnTo>
                        <a:lnTo>
                          <a:pt x="188" y="128"/>
                        </a:lnTo>
                        <a:lnTo>
                          <a:pt x="188" y="97"/>
                        </a:lnTo>
                        <a:lnTo>
                          <a:pt x="172" y="89"/>
                        </a:lnTo>
                        <a:lnTo>
                          <a:pt x="153" y="91"/>
                        </a:lnTo>
                        <a:lnTo>
                          <a:pt x="127" y="113"/>
                        </a:lnTo>
                        <a:lnTo>
                          <a:pt x="104" y="152"/>
                        </a:lnTo>
                        <a:lnTo>
                          <a:pt x="98" y="128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73" name="Freeform 73"/>
                  <p:cNvSpPr>
                    <a:spLocks/>
                  </p:cNvSpPr>
                  <p:nvPr/>
                </p:nvSpPr>
                <p:spPr bwMode="auto">
                  <a:xfrm>
                    <a:off x="3155" y="2786"/>
                    <a:ext cx="83" cy="57"/>
                  </a:xfrm>
                  <a:custGeom>
                    <a:avLst/>
                    <a:gdLst>
                      <a:gd name="T0" fmla="*/ 31 w 83"/>
                      <a:gd name="T1" fmla="*/ 0 h 57"/>
                      <a:gd name="T2" fmla="*/ 83 w 83"/>
                      <a:gd name="T3" fmla="*/ 36 h 57"/>
                      <a:gd name="T4" fmla="*/ 76 w 83"/>
                      <a:gd name="T5" fmla="*/ 57 h 57"/>
                      <a:gd name="T6" fmla="*/ 0 w 83"/>
                      <a:gd name="T7" fmla="*/ 7 h 57"/>
                      <a:gd name="T8" fmla="*/ 31 w 83"/>
                      <a:gd name="T9" fmla="*/ 0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3" h="57">
                        <a:moveTo>
                          <a:pt x="31" y="0"/>
                        </a:moveTo>
                        <a:lnTo>
                          <a:pt x="83" y="36"/>
                        </a:lnTo>
                        <a:lnTo>
                          <a:pt x="76" y="57"/>
                        </a:lnTo>
                        <a:lnTo>
                          <a:pt x="0" y="7"/>
                        </a:lnTo>
                        <a:lnTo>
                          <a:pt x="31" y="0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52" name="Group 80"/>
              <p:cNvGrpSpPr>
                <a:grpSpLocks/>
              </p:cNvGrpSpPr>
              <p:nvPr/>
            </p:nvGrpSpPr>
            <p:grpSpPr bwMode="auto">
              <a:xfrm>
                <a:off x="600" y="1519"/>
                <a:ext cx="314" cy="175"/>
                <a:chOff x="3279" y="3091"/>
                <a:chExt cx="616" cy="347"/>
              </a:xfrm>
            </p:grpSpPr>
            <p:sp>
              <p:nvSpPr>
                <p:cNvPr id="66" name="Freeform 76"/>
                <p:cNvSpPr>
                  <a:spLocks/>
                </p:cNvSpPr>
                <p:nvPr/>
              </p:nvSpPr>
              <p:spPr bwMode="auto">
                <a:xfrm>
                  <a:off x="3312" y="3103"/>
                  <a:ext cx="565" cy="331"/>
                </a:xfrm>
                <a:custGeom>
                  <a:avLst/>
                  <a:gdLst>
                    <a:gd name="T0" fmla="*/ 0 w 565"/>
                    <a:gd name="T1" fmla="*/ 104 h 331"/>
                    <a:gd name="T2" fmla="*/ 243 w 565"/>
                    <a:gd name="T3" fmla="*/ 0 h 331"/>
                    <a:gd name="T4" fmla="*/ 348 w 565"/>
                    <a:gd name="T5" fmla="*/ 67 h 331"/>
                    <a:gd name="T6" fmla="*/ 413 w 565"/>
                    <a:gd name="T7" fmla="*/ 90 h 331"/>
                    <a:gd name="T8" fmla="*/ 555 w 565"/>
                    <a:gd name="T9" fmla="*/ 133 h 331"/>
                    <a:gd name="T10" fmla="*/ 565 w 565"/>
                    <a:gd name="T11" fmla="*/ 170 h 331"/>
                    <a:gd name="T12" fmla="*/ 367 w 565"/>
                    <a:gd name="T13" fmla="*/ 292 h 331"/>
                    <a:gd name="T14" fmla="*/ 334 w 565"/>
                    <a:gd name="T15" fmla="*/ 331 h 331"/>
                    <a:gd name="T16" fmla="*/ 275 w 565"/>
                    <a:gd name="T17" fmla="*/ 288 h 331"/>
                    <a:gd name="T18" fmla="*/ 215 w 565"/>
                    <a:gd name="T19" fmla="*/ 239 h 331"/>
                    <a:gd name="T20" fmla="*/ 45 w 565"/>
                    <a:gd name="T21" fmla="*/ 139 h 331"/>
                    <a:gd name="T22" fmla="*/ 0 w 565"/>
                    <a:gd name="T23" fmla="*/ 104 h 3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65" h="331">
                      <a:moveTo>
                        <a:pt x="0" y="104"/>
                      </a:moveTo>
                      <a:lnTo>
                        <a:pt x="243" y="0"/>
                      </a:lnTo>
                      <a:lnTo>
                        <a:pt x="348" y="67"/>
                      </a:lnTo>
                      <a:lnTo>
                        <a:pt x="413" y="90"/>
                      </a:lnTo>
                      <a:lnTo>
                        <a:pt x="555" y="133"/>
                      </a:lnTo>
                      <a:lnTo>
                        <a:pt x="565" y="170"/>
                      </a:lnTo>
                      <a:lnTo>
                        <a:pt x="367" y="292"/>
                      </a:lnTo>
                      <a:lnTo>
                        <a:pt x="334" y="331"/>
                      </a:lnTo>
                      <a:lnTo>
                        <a:pt x="275" y="288"/>
                      </a:lnTo>
                      <a:lnTo>
                        <a:pt x="215" y="239"/>
                      </a:lnTo>
                      <a:lnTo>
                        <a:pt x="45" y="139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67" name="Group 79"/>
                <p:cNvGrpSpPr>
                  <a:grpSpLocks/>
                </p:cNvGrpSpPr>
                <p:nvPr/>
              </p:nvGrpSpPr>
              <p:grpSpPr bwMode="auto">
                <a:xfrm>
                  <a:off x="3279" y="3091"/>
                  <a:ext cx="616" cy="347"/>
                  <a:chOff x="3279" y="3091"/>
                  <a:chExt cx="616" cy="347"/>
                </a:xfrm>
              </p:grpSpPr>
              <p:sp>
                <p:nvSpPr>
                  <p:cNvPr id="68" name="Freeform 77"/>
                  <p:cNvSpPr>
                    <a:spLocks/>
                  </p:cNvSpPr>
                  <p:nvPr/>
                </p:nvSpPr>
                <p:spPr bwMode="auto">
                  <a:xfrm>
                    <a:off x="3279" y="3091"/>
                    <a:ext cx="616" cy="347"/>
                  </a:xfrm>
                  <a:custGeom>
                    <a:avLst/>
                    <a:gdLst>
                      <a:gd name="T0" fmla="*/ 588 w 616"/>
                      <a:gd name="T1" fmla="*/ 129 h 347"/>
                      <a:gd name="T2" fmla="*/ 489 w 616"/>
                      <a:gd name="T3" fmla="*/ 104 h 347"/>
                      <a:gd name="T4" fmla="*/ 406 w 616"/>
                      <a:gd name="T5" fmla="*/ 78 h 347"/>
                      <a:gd name="T6" fmla="*/ 337 w 616"/>
                      <a:gd name="T7" fmla="*/ 37 h 347"/>
                      <a:gd name="T8" fmla="*/ 289 w 616"/>
                      <a:gd name="T9" fmla="*/ 0 h 347"/>
                      <a:gd name="T10" fmla="*/ 261 w 616"/>
                      <a:gd name="T11" fmla="*/ 16 h 347"/>
                      <a:gd name="T12" fmla="*/ 283 w 616"/>
                      <a:gd name="T13" fmla="*/ 47 h 347"/>
                      <a:gd name="T14" fmla="*/ 325 w 616"/>
                      <a:gd name="T15" fmla="*/ 59 h 347"/>
                      <a:gd name="T16" fmla="*/ 404 w 616"/>
                      <a:gd name="T17" fmla="*/ 96 h 347"/>
                      <a:gd name="T18" fmla="*/ 473 w 616"/>
                      <a:gd name="T19" fmla="*/ 122 h 347"/>
                      <a:gd name="T20" fmla="*/ 551 w 616"/>
                      <a:gd name="T21" fmla="*/ 147 h 347"/>
                      <a:gd name="T22" fmla="*/ 582 w 616"/>
                      <a:gd name="T23" fmla="*/ 157 h 347"/>
                      <a:gd name="T24" fmla="*/ 582 w 616"/>
                      <a:gd name="T25" fmla="*/ 165 h 347"/>
                      <a:gd name="T26" fmla="*/ 582 w 616"/>
                      <a:gd name="T27" fmla="*/ 178 h 347"/>
                      <a:gd name="T28" fmla="*/ 555 w 616"/>
                      <a:gd name="T29" fmla="*/ 196 h 347"/>
                      <a:gd name="T30" fmla="*/ 491 w 616"/>
                      <a:gd name="T31" fmla="*/ 233 h 347"/>
                      <a:gd name="T32" fmla="*/ 442 w 616"/>
                      <a:gd name="T33" fmla="*/ 263 h 347"/>
                      <a:gd name="T34" fmla="*/ 394 w 616"/>
                      <a:gd name="T35" fmla="*/ 294 h 347"/>
                      <a:gd name="T36" fmla="*/ 370 w 616"/>
                      <a:gd name="T37" fmla="*/ 325 h 347"/>
                      <a:gd name="T38" fmla="*/ 289 w 616"/>
                      <a:gd name="T39" fmla="*/ 261 h 347"/>
                      <a:gd name="T40" fmla="*/ 194 w 616"/>
                      <a:gd name="T41" fmla="*/ 208 h 347"/>
                      <a:gd name="T42" fmla="*/ 115 w 616"/>
                      <a:gd name="T43" fmla="*/ 157 h 347"/>
                      <a:gd name="T44" fmla="*/ 71 w 616"/>
                      <a:gd name="T45" fmla="*/ 127 h 347"/>
                      <a:gd name="T46" fmla="*/ 40 w 616"/>
                      <a:gd name="T47" fmla="*/ 114 h 347"/>
                      <a:gd name="T48" fmla="*/ 16 w 616"/>
                      <a:gd name="T49" fmla="*/ 110 h 347"/>
                      <a:gd name="T50" fmla="*/ 0 w 616"/>
                      <a:gd name="T51" fmla="*/ 120 h 347"/>
                      <a:gd name="T52" fmla="*/ 18 w 616"/>
                      <a:gd name="T53" fmla="*/ 133 h 347"/>
                      <a:gd name="T54" fmla="*/ 59 w 616"/>
                      <a:gd name="T55" fmla="*/ 153 h 347"/>
                      <a:gd name="T56" fmla="*/ 158 w 616"/>
                      <a:gd name="T57" fmla="*/ 214 h 347"/>
                      <a:gd name="T58" fmla="*/ 234 w 616"/>
                      <a:gd name="T59" fmla="*/ 257 h 347"/>
                      <a:gd name="T60" fmla="*/ 295 w 616"/>
                      <a:gd name="T61" fmla="*/ 294 h 347"/>
                      <a:gd name="T62" fmla="*/ 349 w 616"/>
                      <a:gd name="T63" fmla="*/ 343 h 347"/>
                      <a:gd name="T64" fmla="*/ 376 w 616"/>
                      <a:gd name="T65" fmla="*/ 347 h 347"/>
                      <a:gd name="T66" fmla="*/ 400 w 616"/>
                      <a:gd name="T67" fmla="*/ 329 h 347"/>
                      <a:gd name="T68" fmla="*/ 440 w 616"/>
                      <a:gd name="T69" fmla="*/ 292 h 347"/>
                      <a:gd name="T70" fmla="*/ 503 w 616"/>
                      <a:gd name="T71" fmla="*/ 261 h 347"/>
                      <a:gd name="T72" fmla="*/ 570 w 616"/>
                      <a:gd name="T73" fmla="*/ 220 h 347"/>
                      <a:gd name="T74" fmla="*/ 616 w 616"/>
                      <a:gd name="T75" fmla="*/ 190 h 347"/>
                      <a:gd name="T76" fmla="*/ 612 w 616"/>
                      <a:gd name="T77" fmla="*/ 171 h 347"/>
                      <a:gd name="T78" fmla="*/ 606 w 616"/>
                      <a:gd name="T79" fmla="*/ 145 h 347"/>
                      <a:gd name="T80" fmla="*/ 588 w 616"/>
                      <a:gd name="T81" fmla="*/ 129 h 3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616" h="347">
                        <a:moveTo>
                          <a:pt x="588" y="129"/>
                        </a:moveTo>
                        <a:lnTo>
                          <a:pt x="489" y="104"/>
                        </a:lnTo>
                        <a:lnTo>
                          <a:pt x="406" y="78"/>
                        </a:lnTo>
                        <a:lnTo>
                          <a:pt x="337" y="37"/>
                        </a:lnTo>
                        <a:lnTo>
                          <a:pt x="289" y="0"/>
                        </a:lnTo>
                        <a:lnTo>
                          <a:pt x="261" y="16"/>
                        </a:lnTo>
                        <a:lnTo>
                          <a:pt x="283" y="47"/>
                        </a:lnTo>
                        <a:lnTo>
                          <a:pt x="325" y="59"/>
                        </a:lnTo>
                        <a:lnTo>
                          <a:pt x="404" y="96"/>
                        </a:lnTo>
                        <a:lnTo>
                          <a:pt x="473" y="122"/>
                        </a:lnTo>
                        <a:lnTo>
                          <a:pt x="551" y="147"/>
                        </a:lnTo>
                        <a:lnTo>
                          <a:pt x="582" y="157"/>
                        </a:lnTo>
                        <a:lnTo>
                          <a:pt x="582" y="165"/>
                        </a:lnTo>
                        <a:lnTo>
                          <a:pt x="582" y="178"/>
                        </a:lnTo>
                        <a:lnTo>
                          <a:pt x="555" y="196"/>
                        </a:lnTo>
                        <a:lnTo>
                          <a:pt x="491" y="233"/>
                        </a:lnTo>
                        <a:lnTo>
                          <a:pt x="442" y="263"/>
                        </a:lnTo>
                        <a:lnTo>
                          <a:pt x="394" y="294"/>
                        </a:lnTo>
                        <a:lnTo>
                          <a:pt x="370" y="325"/>
                        </a:lnTo>
                        <a:lnTo>
                          <a:pt x="289" y="261"/>
                        </a:lnTo>
                        <a:lnTo>
                          <a:pt x="194" y="208"/>
                        </a:lnTo>
                        <a:lnTo>
                          <a:pt x="115" y="157"/>
                        </a:lnTo>
                        <a:lnTo>
                          <a:pt x="71" y="127"/>
                        </a:lnTo>
                        <a:lnTo>
                          <a:pt x="40" y="114"/>
                        </a:lnTo>
                        <a:lnTo>
                          <a:pt x="16" y="110"/>
                        </a:lnTo>
                        <a:lnTo>
                          <a:pt x="0" y="120"/>
                        </a:lnTo>
                        <a:lnTo>
                          <a:pt x="18" y="133"/>
                        </a:lnTo>
                        <a:lnTo>
                          <a:pt x="59" y="153"/>
                        </a:lnTo>
                        <a:lnTo>
                          <a:pt x="158" y="214"/>
                        </a:lnTo>
                        <a:lnTo>
                          <a:pt x="234" y="257"/>
                        </a:lnTo>
                        <a:lnTo>
                          <a:pt x="295" y="294"/>
                        </a:lnTo>
                        <a:lnTo>
                          <a:pt x="349" y="343"/>
                        </a:lnTo>
                        <a:lnTo>
                          <a:pt x="376" y="347"/>
                        </a:lnTo>
                        <a:lnTo>
                          <a:pt x="400" y="329"/>
                        </a:lnTo>
                        <a:lnTo>
                          <a:pt x="440" y="292"/>
                        </a:lnTo>
                        <a:lnTo>
                          <a:pt x="503" y="261"/>
                        </a:lnTo>
                        <a:lnTo>
                          <a:pt x="570" y="220"/>
                        </a:lnTo>
                        <a:lnTo>
                          <a:pt x="616" y="190"/>
                        </a:lnTo>
                        <a:lnTo>
                          <a:pt x="612" y="171"/>
                        </a:lnTo>
                        <a:lnTo>
                          <a:pt x="606" y="145"/>
                        </a:lnTo>
                        <a:lnTo>
                          <a:pt x="588" y="129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69" name="Freeform 78"/>
                  <p:cNvSpPr>
                    <a:spLocks/>
                  </p:cNvSpPr>
                  <p:nvPr/>
                </p:nvSpPr>
                <p:spPr bwMode="auto">
                  <a:xfrm>
                    <a:off x="3286" y="3095"/>
                    <a:ext cx="281" cy="134"/>
                  </a:xfrm>
                  <a:custGeom>
                    <a:avLst/>
                    <a:gdLst>
                      <a:gd name="T0" fmla="*/ 0 w 281"/>
                      <a:gd name="T1" fmla="*/ 117 h 134"/>
                      <a:gd name="T2" fmla="*/ 61 w 281"/>
                      <a:gd name="T3" fmla="*/ 96 h 134"/>
                      <a:gd name="T4" fmla="*/ 147 w 281"/>
                      <a:gd name="T5" fmla="*/ 60 h 134"/>
                      <a:gd name="T6" fmla="*/ 224 w 281"/>
                      <a:gd name="T7" fmla="*/ 15 h 134"/>
                      <a:gd name="T8" fmla="*/ 267 w 281"/>
                      <a:gd name="T9" fmla="*/ 0 h 134"/>
                      <a:gd name="T10" fmla="*/ 279 w 281"/>
                      <a:gd name="T11" fmla="*/ 2 h 134"/>
                      <a:gd name="T12" fmla="*/ 281 w 281"/>
                      <a:gd name="T13" fmla="*/ 15 h 134"/>
                      <a:gd name="T14" fmla="*/ 238 w 281"/>
                      <a:gd name="T15" fmla="*/ 34 h 134"/>
                      <a:gd name="T16" fmla="*/ 181 w 281"/>
                      <a:gd name="T17" fmla="*/ 66 h 134"/>
                      <a:gd name="T18" fmla="*/ 92 w 281"/>
                      <a:gd name="T19" fmla="*/ 104 h 134"/>
                      <a:gd name="T20" fmla="*/ 35 w 281"/>
                      <a:gd name="T21" fmla="*/ 134 h 134"/>
                      <a:gd name="T22" fmla="*/ 0 w 281"/>
                      <a:gd name="T23" fmla="*/ 117 h 1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81" h="134">
                        <a:moveTo>
                          <a:pt x="0" y="117"/>
                        </a:moveTo>
                        <a:lnTo>
                          <a:pt x="61" y="96"/>
                        </a:lnTo>
                        <a:lnTo>
                          <a:pt x="147" y="60"/>
                        </a:lnTo>
                        <a:lnTo>
                          <a:pt x="224" y="15"/>
                        </a:lnTo>
                        <a:lnTo>
                          <a:pt x="267" y="0"/>
                        </a:lnTo>
                        <a:lnTo>
                          <a:pt x="279" y="2"/>
                        </a:lnTo>
                        <a:lnTo>
                          <a:pt x="281" y="15"/>
                        </a:lnTo>
                        <a:lnTo>
                          <a:pt x="238" y="34"/>
                        </a:lnTo>
                        <a:lnTo>
                          <a:pt x="181" y="66"/>
                        </a:lnTo>
                        <a:lnTo>
                          <a:pt x="92" y="104"/>
                        </a:lnTo>
                        <a:lnTo>
                          <a:pt x="35" y="134"/>
                        </a:lnTo>
                        <a:lnTo>
                          <a:pt x="0" y="117"/>
                        </a:lnTo>
                        <a:close/>
                      </a:path>
                    </a:pathLst>
                  </a:custGeom>
                  <a:solidFill>
                    <a:srgbClr val="666699">
                      <a:alpha val="50000"/>
                    </a:srgbClr>
                  </a:solidFill>
                  <a:ln w="25400" cmpd="sng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53" name="Group 86"/>
              <p:cNvGrpSpPr>
                <a:grpSpLocks/>
              </p:cNvGrpSpPr>
              <p:nvPr/>
            </p:nvGrpSpPr>
            <p:grpSpPr bwMode="auto">
              <a:xfrm>
                <a:off x="610" y="641"/>
                <a:ext cx="127" cy="127"/>
                <a:chOff x="3298" y="1356"/>
                <a:chExt cx="249" cy="251"/>
              </a:xfrm>
            </p:grpSpPr>
            <p:sp>
              <p:nvSpPr>
                <p:cNvPr id="64" name="Oval 84"/>
                <p:cNvSpPr>
                  <a:spLocks noChangeArrowheads="1"/>
                </p:cNvSpPr>
                <p:nvPr/>
              </p:nvSpPr>
              <p:spPr bwMode="auto">
                <a:xfrm>
                  <a:off x="3485" y="1546"/>
                  <a:ext cx="62" cy="61"/>
                </a:xfrm>
                <a:prstGeom prst="ellipse">
                  <a:avLst/>
                </a:prstGeom>
                <a:solidFill>
                  <a:srgbClr val="666699">
                    <a:alpha val="50000"/>
                  </a:srgbClr>
                </a:solidFill>
                <a:ln w="25400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5" name="Freeform 85"/>
                <p:cNvSpPr>
                  <a:spLocks/>
                </p:cNvSpPr>
                <p:nvPr/>
              </p:nvSpPr>
              <p:spPr bwMode="auto">
                <a:xfrm>
                  <a:off x="3298" y="1356"/>
                  <a:ext cx="187" cy="199"/>
                </a:xfrm>
                <a:custGeom>
                  <a:avLst/>
                  <a:gdLst>
                    <a:gd name="T0" fmla="*/ 150 w 187"/>
                    <a:gd name="T1" fmla="*/ 129 h 199"/>
                    <a:gd name="T2" fmla="*/ 150 w 187"/>
                    <a:gd name="T3" fmla="*/ 141 h 199"/>
                    <a:gd name="T4" fmla="*/ 187 w 187"/>
                    <a:gd name="T5" fmla="*/ 168 h 199"/>
                    <a:gd name="T6" fmla="*/ 164 w 187"/>
                    <a:gd name="T7" fmla="*/ 199 h 199"/>
                    <a:gd name="T8" fmla="*/ 127 w 187"/>
                    <a:gd name="T9" fmla="*/ 174 h 199"/>
                    <a:gd name="T10" fmla="*/ 114 w 187"/>
                    <a:gd name="T11" fmla="*/ 149 h 199"/>
                    <a:gd name="T12" fmla="*/ 112 w 187"/>
                    <a:gd name="T13" fmla="*/ 122 h 199"/>
                    <a:gd name="T14" fmla="*/ 108 w 187"/>
                    <a:gd name="T15" fmla="*/ 93 h 199"/>
                    <a:gd name="T16" fmla="*/ 106 w 187"/>
                    <a:gd name="T17" fmla="*/ 66 h 199"/>
                    <a:gd name="T18" fmla="*/ 94 w 187"/>
                    <a:gd name="T19" fmla="*/ 54 h 199"/>
                    <a:gd name="T20" fmla="*/ 77 w 187"/>
                    <a:gd name="T21" fmla="*/ 48 h 199"/>
                    <a:gd name="T22" fmla="*/ 58 w 187"/>
                    <a:gd name="T23" fmla="*/ 50 h 199"/>
                    <a:gd name="T24" fmla="*/ 39 w 187"/>
                    <a:gd name="T25" fmla="*/ 73 h 199"/>
                    <a:gd name="T26" fmla="*/ 39 w 187"/>
                    <a:gd name="T27" fmla="*/ 93 h 199"/>
                    <a:gd name="T28" fmla="*/ 52 w 187"/>
                    <a:gd name="T29" fmla="*/ 112 h 199"/>
                    <a:gd name="T30" fmla="*/ 31 w 187"/>
                    <a:gd name="T31" fmla="*/ 143 h 199"/>
                    <a:gd name="T32" fmla="*/ 12 w 187"/>
                    <a:gd name="T33" fmla="*/ 122 h 199"/>
                    <a:gd name="T34" fmla="*/ 0 w 187"/>
                    <a:gd name="T35" fmla="*/ 93 h 199"/>
                    <a:gd name="T36" fmla="*/ 2 w 187"/>
                    <a:gd name="T37" fmla="*/ 60 h 199"/>
                    <a:gd name="T38" fmla="*/ 12 w 187"/>
                    <a:gd name="T39" fmla="*/ 29 h 199"/>
                    <a:gd name="T40" fmla="*/ 44 w 187"/>
                    <a:gd name="T41" fmla="*/ 6 h 199"/>
                    <a:gd name="T42" fmla="*/ 75 w 187"/>
                    <a:gd name="T43" fmla="*/ 0 h 199"/>
                    <a:gd name="T44" fmla="*/ 94 w 187"/>
                    <a:gd name="T45" fmla="*/ 4 h 199"/>
                    <a:gd name="T46" fmla="*/ 114 w 187"/>
                    <a:gd name="T47" fmla="*/ 12 h 199"/>
                    <a:gd name="T48" fmla="*/ 139 w 187"/>
                    <a:gd name="T49" fmla="*/ 35 h 199"/>
                    <a:gd name="T50" fmla="*/ 143 w 187"/>
                    <a:gd name="T51" fmla="*/ 62 h 199"/>
                    <a:gd name="T52" fmla="*/ 143 w 187"/>
                    <a:gd name="T53" fmla="*/ 87 h 199"/>
                    <a:gd name="T54" fmla="*/ 143 w 187"/>
                    <a:gd name="T55" fmla="*/ 106 h 199"/>
                    <a:gd name="T56" fmla="*/ 150 w 187"/>
                    <a:gd name="T57" fmla="*/ 129 h 1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87" h="199">
                      <a:moveTo>
                        <a:pt x="150" y="129"/>
                      </a:moveTo>
                      <a:lnTo>
                        <a:pt x="150" y="141"/>
                      </a:lnTo>
                      <a:lnTo>
                        <a:pt x="187" y="168"/>
                      </a:lnTo>
                      <a:lnTo>
                        <a:pt x="164" y="199"/>
                      </a:lnTo>
                      <a:lnTo>
                        <a:pt x="127" y="174"/>
                      </a:lnTo>
                      <a:lnTo>
                        <a:pt x="114" y="149"/>
                      </a:lnTo>
                      <a:lnTo>
                        <a:pt x="112" y="122"/>
                      </a:lnTo>
                      <a:lnTo>
                        <a:pt x="108" y="93"/>
                      </a:lnTo>
                      <a:lnTo>
                        <a:pt x="106" y="66"/>
                      </a:lnTo>
                      <a:lnTo>
                        <a:pt x="94" y="54"/>
                      </a:lnTo>
                      <a:lnTo>
                        <a:pt x="77" y="48"/>
                      </a:lnTo>
                      <a:lnTo>
                        <a:pt x="58" y="50"/>
                      </a:lnTo>
                      <a:lnTo>
                        <a:pt x="39" y="73"/>
                      </a:lnTo>
                      <a:lnTo>
                        <a:pt x="39" y="93"/>
                      </a:lnTo>
                      <a:lnTo>
                        <a:pt x="52" y="112"/>
                      </a:lnTo>
                      <a:lnTo>
                        <a:pt x="31" y="143"/>
                      </a:lnTo>
                      <a:lnTo>
                        <a:pt x="12" y="122"/>
                      </a:lnTo>
                      <a:lnTo>
                        <a:pt x="0" y="93"/>
                      </a:lnTo>
                      <a:lnTo>
                        <a:pt x="2" y="60"/>
                      </a:lnTo>
                      <a:lnTo>
                        <a:pt x="12" y="29"/>
                      </a:lnTo>
                      <a:lnTo>
                        <a:pt x="44" y="6"/>
                      </a:lnTo>
                      <a:lnTo>
                        <a:pt x="75" y="0"/>
                      </a:lnTo>
                      <a:lnTo>
                        <a:pt x="94" y="4"/>
                      </a:lnTo>
                      <a:lnTo>
                        <a:pt x="114" y="12"/>
                      </a:lnTo>
                      <a:lnTo>
                        <a:pt x="139" y="35"/>
                      </a:lnTo>
                      <a:lnTo>
                        <a:pt x="143" y="62"/>
                      </a:lnTo>
                      <a:lnTo>
                        <a:pt x="143" y="87"/>
                      </a:lnTo>
                      <a:lnTo>
                        <a:pt x="143" y="106"/>
                      </a:lnTo>
                      <a:lnTo>
                        <a:pt x="150" y="129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54" name="Group 89"/>
              <p:cNvGrpSpPr>
                <a:grpSpLocks/>
              </p:cNvGrpSpPr>
              <p:nvPr/>
            </p:nvGrpSpPr>
            <p:grpSpPr bwMode="auto">
              <a:xfrm>
                <a:off x="1144" y="572"/>
                <a:ext cx="114" cy="137"/>
                <a:chOff x="4347" y="1219"/>
                <a:chExt cx="224" cy="270"/>
              </a:xfrm>
            </p:grpSpPr>
            <p:sp>
              <p:nvSpPr>
                <p:cNvPr id="62" name="Freeform 87"/>
                <p:cNvSpPr>
                  <a:spLocks/>
                </p:cNvSpPr>
                <p:nvPr/>
              </p:nvSpPr>
              <p:spPr bwMode="auto">
                <a:xfrm>
                  <a:off x="4347" y="1425"/>
                  <a:ext cx="60" cy="64"/>
                </a:xfrm>
                <a:custGeom>
                  <a:avLst/>
                  <a:gdLst>
                    <a:gd name="T0" fmla="*/ 36 w 60"/>
                    <a:gd name="T1" fmla="*/ 63 h 64"/>
                    <a:gd name="T2" fmla="*/ 40 w 60"/>
                    <a:gd name="T3" fmla="*/ 62 h 64"/>
                    <a:gd name="T4" fmla="*/ 45 w 60"/>
                    <a:gd name="T5" fmla="*/ 58 h 64"/>
                    <a:gd name="T6" fmla="*/ 48 w 60"/>
                    <a:gd name="T7" fmla="*/ 56 h 64"/>
                    <a:gd name="T8" fmla="*/ 53 w 60"/>
                    <a:gd name="T9" fmla="*/ 53 h 64"/>
                    <a:gd name="T10" fmla="*/ 55 w 60"/>
                    <a:gd name="T11" fmla="*/ 48 h 64"/>
                    <a:gd name="T12" fmla="*/ 58 w 60"/>
                    <a:gd name="T13" fmla="*/ 42 h 64"/>
                    <a:gd name="T14" fmla="*/ 59 w 60"/>
                    <a:gd name="T15" fmla="*/ 38 h 64"/>
                    <a:gd name="T16" fmla="*/ 60 w 60"/>
                    <a:gd name="T17" fmla="*/ 33 h 64"/>
                    <a:gd name="T18" fmla="*/ 59 w 60"/>
                    <a:gd name="T19" fmla="*/ 27 h 64"/>
                    <a:gd name="T20" fmla="*/ 58 w 60"/>
                    <a:gd name="T21" fmla="*/ 22 h 64"/>
                    <a:gd name="T22" fmla="*/ 54 w 60"/>
                    <a:gd name="T23" fmla="*/ 17 h 64"/>
                    <a:gd name="T24" fmla="*/ 53 w 60"/>
                    <a:gd name="T25" fmla="*/ 13 h 64"/>
                    <a:gd name="T26" fmla="*/ 48 w 60"/>
                    <a:gd name="T27" fmla="*/ 9 h 64"/>
                    <a:gd name="T28" fmla="*/ 44 w 60"/>
                    <a:gd name="T29" fmla="*/ 5 h 64"/>
                    <a:gd name="T30" fmla="*/ 39 w 60"/>
                    <a:gd name="T31" fmla="*/ 3 h 64"/>
                    <a:gd name="T32" fmla="*/ 36 w 60"/>
                    <a:gd name="T33" fmla="*/ 1 h 64"/>
                    <a:gd name="T34" fmla="*/ 29 w 60"/>
                    <a:gd name="T35" fmla="*/ 0 h 64"/>
                    <a:gd name="T36" fmla="*/ 24 w 60"/>
                    <a:gd name="T37" fmla="*/ 1 h 64"/>
                    <a:gd name="T38" fmla="*/ 20 w 60"/>
                    <a:gd name="T39" fmla="*/ 2 h 64"/>
                    <a:gd name="T40" fmla="*/ 15 w 60"/>
                    <a:gd name="T41" fmla="*/ 6 h 64"/>
                    <a:gd name="T42" fmla="*/ 12 w 60"/>
                    <a:gd name="T43" fmla="*/ 8 h 64"/>
                    <a:gd name="T44" fmla="*/ 7 w 60"/>
                    <a:gd name="T45" fmla="*/ 11 h 64"/>
                    <a:gd name="T46" fmla="*/ 5 w 60"/>
                    <a:gd name="T47" fmla="*/ 16 h 64"/>
                    <a:gd name="T48" fmla="*/ 2 w 60"/>
                    <a:gd name="T49" fmla="*/ 22 h 64"/>
                    <a:gd name="T50" fmla="*/ 1 w 60"/>
                    <a:gd name="T51" fmla="*/ 26 h 64"/>
                    <a:gd name="T52" fmla="*/ 0 w 60"/>
                    <a:gd name="T53" fmla="*/ 31 h 64"/>
                    <a:gd name="T54" fmla="*/ 1 w 60"/>
                    <a:gd name="T55" fmla="*/ 37 h 64"/>
                    <a:gd name="T56" fmla="*/ 2 w 60"/>
                    <a:gd name="T57" fmla="*/ 42 h 64"/>
                    <a:gd name="T58" fmla="*/ 6 w 60"/>
                    <a:gd name="T59" fmla="*/ 47 h 64"/>
                    <a:gd name="T60" fmla="*/ 7 w 60"/>
                    <a:gd name="T61" fmla="*/ 51 h 64"/>
                    <a:gd name="T62" fmla="*/ 12 w 60"/>
                    <a:gd name="T63" fmla="*/ 55 h 64"/>
                    <a:gd name="T64" fmla="*/ 16 w 60"/>
                    <a:gd name="T65" fmla="*/ 59 h 64"/>
                    <a:gd name="T66" fmla="*/ 21 w 60"/>
                    <a:gd name="T67" fmla="*/ 61 h 64"/>
                    <a:gd name="T68" fmla="*/ 24 w 60"/>
                    <a:gd name="T69" fmla="*/ 63 h 64"/>
                    <a:gd name="T70" fmla="*/ 31 w 60"/>
                    <a:gd name="T71" fmla="*/ 64 h 64"/>
                    <a:gd name="T72" fmla="*/ 36 w 60"/>
                    <a:gd name="T73" fmla="*/ 63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60" h="64">
                      <a:moveTo>
                        <a:pt x="36" y="63"/>
                      </a:moveTo>
                      <a:lnTo>
                        <a:pt x="40" y="62"/>
                      </a:lnTo>
                      <a:lnTo>
                        <a:pt x="45" y="58"/>
                      </a:lnTo>
                      <a:lnTo>
                        <a:pt x="48" y="56"/>
                      </a:lnTo>
                      <a:lnTo>
                        <a:pt x="53" y="53"/>
                      </a:lnTo>
                      <a:lnTo>
                        <a:pt x="55" y="48"/>
                      </a:lnTo>
                      <a:lnTo>
                        <a:pt x="58" y="42"/>
                      </a:lnTo>
                      <a:lnTo>
                        <a:pt x="59" y="38"/>
                      </a:lnTo>
                      <a:lnTo>
                        <a:pt x="60" y="33"/>
                      </a:lnTo>
                      <a:lnTo>
                        <a:pt x="59" y="27"/>
                      </a:lnTo>
                      <a:lnTo>
                        <a:pt x="58" y="22"/>
                      </a:lnTo>
                      <a:lnTo>
                        <a:pt x="54" y="17"/>
                      </a:lnTo>
                      <a:lnTo>
                        <a:pt x="53" y="13"/>
                      </a:lnTo>
                      <a:lnTo>
                        <a:pt x="48" y="9"/>
                      </a:lnTo>
                      <a:lnTo>
                        <a:pt x="44" y="5"/>
                      </a:lnTo>
                      <a:lnTo>
                        <a:pt x="39" y="3"/>
                      </a:lnTo>
                      <a:lnTo>
                        <a:pt x="36" y="1"/>
                      </a:lnTo>
                      <a:lnTo>
                        <a:pt x="29" y="0"/>
                      </a:lnTo>
                      <a:lnTo>
                        <a:pt x="24" y="1"/>
                      </a:lnTo>
                      <a:lnTo>
                        <a:pt x="20" y="2"/>
                      </a:lnTo>
                      <a:lnTo>
                        <a:pt x="15" y="6"/>
                      </a:lnTo>
                      <a:lnTo>
                        <a:pt x="12" y="8"/>
                      </a:lnTo>
                      <a:lnTo>
                        <a:pt x="7" y="11"/>
                      </a:lnTo>
                      <a:lnTo>
                        <a:pt x="5" y="16"/>
                      </a:lnTo>
                      <a:lnTo>
                        <a:pt x="2" y="22"/>
                      </a:lnTo>
                      <a:lnTo>
                        <a:pt x="1" y="26"/>
                      </a:lnTo>
                      <a:lnTo>
                        <a:pt x="0" y="31"/>
                      </a:lnTo>
                      <a:lnTo>
                        <a:pt x="1" y="37"/>
                      </a:lnTo>
                      <a:lnTo>
                        <a:pt x="2" y="42"/>
                      </a:lnTo>
                      <a:lnTo>
                        <a:pt x="6" y="47"/>
                      </a:lnTo>
                      <a:lnTo>
                        <a:pt x="7" y="51"/>
                      </a:lnTo>
                      <a:lnTo>
                        <a:pt x="12" y="55"/>
                      </a:lnTo>
                      <a:lnTo>
                        <a:pt x="16" y="59"/>
                      </a:lnTo>
                      <a:lnTo>
                        <a:pt x="21" y="61"/>
                      </a:lnTo>
                      <a:lnTo>
                        <a:pt x="24" y="63"/>
                      </a:lnTo>
                      <a:lnTo>
                        <a:pt x="31" y="64"/>
                      </a:lnTo>
                      <a:lnTo>
                        <a:pt x="36" y="63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3" name="Freeform 88"/>
                <p:cNvSpPr>
                  <a:spLocks/>
                </p:cNvSpPr>
                <p:nvPr/>
              </p:nvSpPr>
              <p:spPr bwMode="auto">
                <a:xfrm>
                  <a:off x="4388" y="1219"/>
                  <a:ext cx="183" cy="201"/>
                </a:xfrm>
                <a:custGeom>
                  <a:avLst/>
                  <a:gdLst>
                    <a:gd name="T0" fmla="*/ 67 w 183"/>
                    <a:gd name="T1" fmla="*/ 155 h 201"/>
                    <a:gd name="T2" fmla="*/ 54 w 183"/>
                    <a:gd name="T3" fmla="*/ 157 h 201"/>
                    <a:gd name="T4" fmla="*/ 35 w 183"/>
                    <a:gd name="T5" fmla="*/ 201 h 201"/>
                    <a:gd name="T6" fmla="*/ 0 w 183"/>
                    <a:gd name="T7" fmla="*/ 182 h 201"/>
                    <a:gd name="T8" fmla="*/ 19 w 183"/>
                    <a:gd name="T9" fmla="*/ 141 h 201"/>
                    <a:gd name="T10" fmla="*/ 40 w 183"/>
                    <a:gd name="T11" fmla="*/ 126 h 201"/>
                    <a:gd name="T12" fmla="*/ 69 w 183"/>
                    <a:gd name="T13" fmla="*/ 118 h 201"/>
                    <a:gd name="T14" fmla="*/ 96 w 183"/>
                    <a:gd name="T15" fmla="*/ 110 h 201"/>
                    <a:gd name="T16" fmla="*/ 121 w 183"/>
                    <a:gd name="T17" fmla="*/ 102 h 201"/>
                    <a:gd name="T18" fmla="*/ 131 w 183"/>
                    <a:gd name="T19" fmla="*/ 89 h 201"/>
                    <a:gd name="T20" fmla="*/ 135 w 183"/>
                    <a:gd name="T21" fmla="*/ 70 h 201"/>
                    <a:gd name="T22" fmla="*/ 129 w 183"/>
                    <a:gd name="T23" fmla="*/ 52 h 201"/>
                    <a:gd name="T24" fmla="*/ 104 w 183"/>
                    <a:gd name="T25" fmla="*/ 37 h 201"/>
                    <a:gd name="T26" fmla="*/ 81 w 183"/>
                    <a:gd name="T27" fmla="*/ 41 h 201"/>
                    <a:gd name="T28" fmla="*/ 67 w 183"/>
                    <a:gd name="T29" fmla="*/ 58 h 201"/>
                    <a:gd name="T30" fmla="*/ 33 w 183"/>
                    <a:gd name="T31" fmla="*/ 44 h 201"/>
                    <a:gd name="T32" fmla="*/ 50 w 183"/>
                    <a:gd name="T33" fmla="*/ 19 h 201"/>
                    <a:gd name="T34" fmla="*/ 73 w 183"/>
                    <a:gd name="T35" fmla="*/ 2 h 201"/>
                    <a:gd name="T36" fmla="*/ 108 w 183"/>
                    <a:gd name="T37" fmla="*/ 0 h 201"/>
                    <a:gd name="T38" fmla="*/ 143 w 183"/>
                    <a:gd name="T39" fmla="*/ 2 h 201"/>
                    <a:gd name="T40" fmla="*/ 168 w 183"/>
                    <a:gd name="T41" fmla="*/ 31 h 201"/>
                    <a:gd name="T42" fmla="*/ 183 w 183"/>
                    <a:gd name="T43" fmla="*/ 60 h 201"/>
                    <a:gd name="T44" fmla="*/ 181 w 183"/>
                    <a:gd name="T45" fmla="*/ 81 h 201"/>
                    <a:gd name="T46" fmla="*/ 175 w 183"/>
                    <a:gd name="T47" fmla="*/ 102 h 201"/>
                    <a:gd name="T48" fmla="*/ 158 w 183"/>
                    <a:gd name="T49" fmla="*/ 131 h 201"/>
                    <a:gd name="T50" fmla="*/ 133 w 183"/>
                    <a:gd name="T51" fmla="*/ 137 h 201"/>
                    <a:gd name="T52" fmla="*/ 108 w 183"/>
                    <a:gd name="T53" fmla="*/ 143 h 201"/>
                    <a:gd name="T54" fmla="*/ 87 w 183"/>
                    <a:gd name="T55" fmla="*/ 145 h 201"/>
                    <a:gd name="T56" fmla="*/ 67 w 183"/>
                    <a:gd name="T57" fmla="*/ 155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83" h="201">
                      <a:moveTo>
                        <a:pt x="67" y="155"/>
                      </a:moveTo>
                      <a:lnTo>
                        <a:pt x="54" y="157"/>
                      </a:lnTo>
                      <a:lnTo>
                        <a:pt x="35" y="201"/>
                      </a:lnTo>
                      <a:lnTo>
                        <a:pt x="0" y="182"/>
                      </a:lnTo>
                      <a:lnTo>
                        <a:pt x="19" y="141"/>
                      </a:lnTo>
                      <a:lnTo>
                        <a:pt x="40" y="126"/>
                      </a:lnTo>
                      <a:lnTo>
                        <a:pt x="69" y="118"/>
                      </a:lnTo>
                      <a:lnTo>
                        <a:pt x="96" y="110"/>
                      </a:lnTo>
                      <a:lnTo>
                        <a:pt x="121" y="102"/>
                      </a:lnTo>
                      <a:lnTo>
                        <a:pt x="131" y="89"/>
                      </a:lnTo>
                      <a:lnTo>
                        <a:pt x="135" y="70"/>
                      </a:lnTo>
                      <a:lnTo>
                        <a:pt x="129" y="52"/>
                      </a:lnTo>
                      <a:lnTo>
                        <a:pt x="104" y="37"/>
                      </a:lnTo>
                      <a:lnTo>
                        <a:pt x="81" y="41"/>
                      </a:lnTo>
                      <a:lnTo>
                        <a:pt x="67" y="58"/>
                      </a:lnTo>
                      <a:lnTo>
                        <a:pt x="33" y="44"/>
                      </a:lnTo>
                      <a:lnTo>
                        <a:pt x="50" y="19"/>
                      </a:lnTo>
                      <a:lnTo>
                        <a:pt x="73" y="2"/>
                      </a:lnTo>
                      <a:lnTo>
                        <a:pt x="108" y="0"/>
                      </a:lnTo>
                      <a:lnTo>
                        <a:pt x="143" y="2"/>
                      </a:lnTo>
                      <a:lnTo>
                        <a:pt x="168" y="31"/>
                      </a:lnTo>
                      <a:lnTo>
                        <a:pt x="183" y="60"/>
                      </a:lnTo>
                      <a:lnTo>
                        <a:pt x="181" y="81"/>
                      </a:lnTo>
                      <a:lnTo>
                        <a:pt x="175" y="102"/>
                      </a:lnTo>
                      <a:lnTo>
                        <a:pt x="158" y="131"/>
                      </a:lnTo>
                      <a:lnTo>
                        <a:pt x="133" y="137"/>
                      </a:lnTo>
                      <a:lnTo>
                        <a:pt x="108" y="143"/>
                      </a:lnTo>
                      <a:lnTo>
                        <a:pt x="87" y="145"/>
                      </a:lnTo>
                      <a:lnTo>
                        <a:pt x="67" y="155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55" name="Group 96"/>
              <p:cNvGrpSpPr>
                <a:grpSpLocks/>
              </p:cNvGrpSpPr>
              <p:nvPr/>
            </p:nvGrpSpPr>
            <p:grpSpPr bwMode="auto">
              <a:xfrm>
                <a:off x="785" y="680"/>
                <a:ext cx="340" cy="651"/>
                <a:chOff x="3642" y="1432"/>
                <a:chExt cx="668" cy="1289"/>
              </a:xfrm>
            </p:grpSpPr>
            <p:sp>
              <p:nvSpPr>
                <p:cNvPr id="56" name="Freeform 90"/>
                <p:cNvSpPr>
                  <a:spLocks/>
                </p:cNvSpPr>
                <p:nvPr/>
              </p:nvSpPr>
              <p:spPr bwMode="auto">
                <a:xfrm>
                  <a:off x="3642" y="1534"/>
                  <a:ext cx="346" cy="329"/>
                </a:xfrm>
                <a:custGeom>
                  <a:avLst/>
                  <a:gdLst>
                    <a:gd name="T0" fmla="*/ 113 w 346"/>
                    <a:gd name="T1" fmla="*/ 187 h 329"/>
                    <a:gd name="T2" fmla="*/ 88 w 346"/>
                    <a:gd name="T3" fmla="*/ 144 h 329"/>
                    <a:gd name="T4" fmla="*/ 74 w 346"/>
                    <a:gd name="T5" fmla="*/ 110 h 329"/>
                    <a:gd name="T6" fmla="*/ 68 w 346"/>
                    <a:gd name="T7" fmla="*/ 84 h 329"/>
                    <a:gd name="T8" fmla="*/ 74 w 346"/>
                    <a:gd name="T9" fmla="*/ 53 h 329"/>
                    <a:gd name="T10" fmla="*/ 88 w 346"/>
                    <a:gd name="T11" fmla="*/ 32 h 329"/>
                    <a:gd name="T12" fmla="*/ 111 w 346"/>
                    <a:gd name="T13" fmla="*/ 11 h 329"/>
                    <a:gd name="T14" fmla="*/ 143 w 346"/>
                    <a:gd name="T15" fmla="*/ 4 h 329"/>
                    <a:gd name="T16" fmla="*/ 178 w 346"/>
                    <a:gd name="T17" fmla="*/ 0 h 329"/>
                    <a:gd name="T18" fmla="*/ 217 w 346"/>
                    <a:gd name="T19" fmla="*/ 9 h 329"/>
                    <a:gd name="T20" fmla="*/ 252 w 346"/>
                    <a:gd name="T21" fmla="*/ 21 h 329"/>
                    <a:gd name="T22" fmla="*/ 278 w 346"/>
                    <a:gd name="T23" fmla="*/ 41 h 329"/>
                    <a:gd name="T24" fmla="*/ 303 w 346"/>
                    <a:gd name="T25" fmla="*/ 64 h 329"/>
                    <a:gd name="T26" fmla="*/ 328 w 346"/>
                    <a:gd name="T27" fmla="*/ 100 h 329"/>
                    <a:gd name="T28" fmla="*/ 344 w 346"/>
                    <a:gd name="T29" fmla="*/ 126 h 329"/>
                    <a:gd name="T30" fmla="*/ 346 w 346"/>
                    <a:gd name="T31" fmla="*/ 158 h 329"/>
                    <a:gd name="T32" fmla="*/ 338 w 346"/>
                    <a:gd name="T33" fmla="*/ 190 h 329"/>
                    <a:gd name="T34" fmla="*/ 321 w 346"/>
                    <a:gd name="T35" fmla="*/ 217 h 329"/>
                    <a:gd name="T36" fmla="*/ 303 w 346"/>
                    <a:gd name="T37" fmla="*/ 235 h 329"/>
                    <a:gd name="T38" fmla="*/ 283 w 346"/>
                    <a:gd name="T39" fmla="*/ 249 h 329"/>
                    <a:gd name="T40" fmla="*/ 248 w 346"/>
                    <a:gd name="T41" fmla="*/ 256 h 329"/>
                    <a:gd name="T42" fmla="*/ 217 w 346"/>
                    <a:gd name="T43" fmla="*/ 254 h 329"/>
                    <a:gd name="T44" fmla="*/ 184 w 346"/>
                    <a:gd name="T45" fmla="*/ 245 h 329"/>
                    <a:gd name="T46" fmla="*/ 162 w 346"/>
                    <a:gd name="T47" fmla="*/ 235 h 329"/>
                    <a:gd name="T48" fmla="*/ 137 w 346"/>
                    <a:gd name="T49" fmla="*/ 222 h 329"/>
                    <a:gd name="T50" fmla="*/ 98 w 346"/>
                    <a:gd name="T51" fmla="*/ 261 h 329"/>
                    <a:gd name="T52" fmla="*/ 63 w 346"/>
                    <a:gd name="T53" fmla="*/ 299 h 329"/>
                    <a:gd name="T54" fmla="*/ 51 w 346"/>
                    <a:gd name="T55" fmla="*/ 320 h 329"/>
                    <a:gd name="T56" fmla="*/ 27 w 346"/>
                    <a:gd name="T57" fmla="*/ 329 h 329"/>
                    <a:gd name="T58" fmla="*/ 6 w 346"/>
                    <a:gd name="T59" fmla="*/ 324 h 329"/>
                    <a:gd name="T60" fmla="*/ 0 w 346"/>
                    <a:gd name="T61" fmla="*/ 308 h 329"/>
                    <a:gd name="T62" fmla="*/ 2 w 346"/>
                    <a:gd name="T63" fmla="*/ 288 h 329"/>
                    <a:gd name="T64" fmla="*/ 27 w 346"/>
                    <a:gd name="T65" fmla="*/ 265 h 329"/>
                    <a:gd name="T66" fmla="*/ 74 w 346"/>
                    <a:gd name="T67" fmla="*/ 235 h 329"/>
                    <a:gd name="T68" fmla="*/ 113 w 346"/>
                    <a:gd name="T69" fmla="*/ 187 h 3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346" h="329">
                      <a:moveTo>
                        <a:pt x="113" y="187"/>
                      </a:moveTo>
                      <a:lnTo>
                        <a:pt x="88" y="144"/>
                      </a:lnTo>
                      <a:lnTo>
                        <a:pt x="74" y="110"/>
                      </a:lnTo>
                      <a:lnTo>
                        <a:pt x="68" y="84"/>
                      </a:lnTo>
                      <a:lnTo>
                        <a:pt x="74" y="53"/>
                      </a:lnTo>
                      <a:lnTo>
                        <a:pt x="88" y="32"/>
                      </a:lnTo>
                      <a:lnTo>
                        <a:pt x="111" y="11"/>
                      </a:lnTo>
                      <a:lnTo>
                        <a:pt x="143" y="4"/>
                      </a:lnTo>
                      <a:lnTo>
                        <a:pt x="178" y="0"/>
                      </a:lnTo>
                      <a:lnTo>
                        <a:pt x="217" y="9"/>
                      </a:lnTo>
                      <a:lnTo>
                        <a:pt x="252" y="21"/>
                      </a:lnTo>
                      <a:lnTo>
                        <a:pt x="278" y="41"/>
                      </a:lnTo>
                      <a:lnTo>
                        <a:pt x="303" y="64"/>
                      </a:lnTo>
                      <a:lnTo>
                        <a:pt x="328" y="100"/>
                      </a:lnTo>
                      <a:lnTo>
                        <a:pt x="344" y="126"/>
                      </a:lnTo>
                      <a:lnTo>
                        <a:pt x="346" y="158"/>
                      </a:lnTo>
                      <a:lnTo>
                        <a:pt x="338" y="190"/>
                      </a:lnTo>
                      <a:lnTo>
                        <a:pt x="321" y="217"/>
                      </a:lnTo>
                      <a:lnTo>
                        <a:pt x="303" y="235"/>
                      </a:lnTo>
                      <a:lnTo>
                        <a:pt x="283" y="249"/>
                      </a:lnTo>
                      <a:lnTo>
                        <a:pt x="248" y="256"/>
                      </a:lnTo>
                      <a:lnTo>
                        <a:pt x="217" y="254"/>
                      </a:lnTo>
                      <a:lnTo>
                        <a:pt x="184" y="245"/>
                      </a:lnTo>
                      <a:lnTo>
                        <a:pt x="162" y="235"/>
                      </a:lnTo>
                      <a:lnTo>
                        <a:pt x="137" y="222"/>
                      </a:lnTo>
                      <a:lnTo>
                        <a:pt x="98" y="261"/>
                      </a:lnTo>
                      <a:lnTo>
                        <a:pt x="63" y="299"/>
                      </a:lnTo>
                      <a:lnTo>
                        <a:pt x="51" y="320"/>
                      </a:lnTo>
                      <a:lnTo>
                        <a:pt x="27" y="329"/>
                      </a:lnTo>
                      <a:lnTo>
                        <a:pt x="6" y="324"/>
                      </a:lnTo>
                      <a:lnTo>
                        <a:pt x="0" y="308"/>
                      </a:lnTo>
                      <a:lnTo>
                        <a:pt x="2" y="288"/>
                      </a:lnTo>
                      <a:lnTo>
                        <a:pt x="27" y="265"/>
                      </a:lnTo>
                      <a:lnTo>
                        <a:pt x="74" y="235"/>
                      </a:lnTo>
                      <a:lnTo>
                        <a:pt x="113" y="187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7" name="Freeform 91"/>
                <p:cNvSpPr>
                  <a:spLocks/>
                </p:cNvSpPr>
                <p:nvPr/>
              </p:nvSpPr>
              <p:spPr bwMode="auto">
                <a:xfrm>
                  <a:off x="3917" y="1769"/>
                  <a:ext cx="288" cy="477"/>
                </a:xfrm>
                <a:custGeom>
                  <a:avLst/>
                  <a:gdLst>
                    <a:gd name="T0" fmla="*/ 25 w 288"/>
                    <a:gd name="T1" fmla="*/ 16 h 477"/>
                    <a:gd name="T2" fmla="*/ 49 w 288"/>
                    <a:gd name="T3" fmla="*/ 4 h 477"/>
                    <a:gd name="T4" fmla="*/ 74 w 288"/>
                    <a:gd name="T5" fmla="*/ 0 h 477"/>
                    <a:gd name="T6" fmla="*/ 103 w 288"/>
                    <a:gd name="T7" fmla="*/ 0 h 477"/>
                    <a:gd name="T8" fmla="*/ 140 w 288"/>
                    <a:gd name="T9" fmla="*/ 10 h 477"/>
                    <a:gd name="T10" fmla="*/ 171 w 288"/>
                    <a:gd name="T11" fmla="*/ 28 h 477"/>
                    <a:gd name="T12" fmla="*/ 202 w 288"/>
                    <a:gd name="T13" fmla="*/ 55 h 477"/>
                    <a:gd name="T14" fmla="*/ 226 w 288"/>
                    <a:gd name="T15" fmla="*/ 89 h 477"/>
                    <a:gd name="T16" fmla="*/ 247 w 288"/>
                    <a:gd name="T17" fmla="*/ 127 h 477"/>
                    <a:gd name="T18" fmla="*/ 269 w 288"/>
                    <a:gd name="T19" fmla="*/ 174 h 477"/>
                    <a:gd name="T20" fmla="*/ 282 w 288"/>
                    <a:gd name="T21" fmla="*/ 216 h 477"/>
                    <a:gd name="T22" fmla="*/ 288 w 288"/>
                    <a:gd name="T23" fmla="*/ 265 h 477"/>
                    <a:gd name="T24" fmla="*/ 288 w 288"/>
                    <a:gd name="T25" fmla="*/ 315 h 477"/>
                    <a:gd name="T26" fmla="*/ 284 w 288"/>
                    <a:gd name="T27" fmla="*/ 356 h 477"/>
                    <a:gd name="T28" fmla="*/ 276 w 288"/>
                    <a:gd name="T29" fmla="*/ 392 h 477"/>
                    <a:gd name="T30" fmla="*/ 263 w 288"/>
                    <a:gd name="T31" fmla="*/ 424 h 477"/>
                    <a:gd name="T32" fmla="*/ 235 w 288"/>
                    <a:gd name="T33" fmla="*/ 447 h 477"/>
                    <a:gd name="T34" fmla="*/ 214 w 288"/>
                    <a:gd name="T35" fmla="*/ 465 h 477"/>
                    <a:gd name="T36" fmla="*/ 171 w 288"/>
                    <a:gd name="T37" fmla="*/ 477 h 477"/>
                    <a:gd name="T38" fmla="*/ 130 w 288"/>
                    <a:gd name="T39" fmla="*/ 473 h 477"/>
                    <a:gd name="T40" fmla="*/ 105 w 288"/>
                    <a:gd name="T41" fmla="*/ 461 h 477"/>
                    <a:gd name="T42" fmla="*/ 84 w 288"/>
                    <a:gd name="T43" fmla="*/ 428 h 477"/>
                    <a:gd name="T44" fmla="*/ 66 w 288"/>
                    <a:gd name="T45" fmla="*/ 394 h 477"/>
                    <a:gd name="T46" fmla="*/ 56 w 288"/>
                    <a:gd name="T47" fmla="*/ 350 h 477"/>
                    <a:gd name="T48" fmla="*/ 66 w 288"/>
                    <a:gd name="T49" fmla="*/ 295 h 477"/>
                    <a:gd name="T50" fmla="*/ 78 w 288"/>
                    <a:gd name="T51" fmla="*/ 259 h 477"/>
                    <a:gd name="T52" fmla="*/ 84 w 288"/>
                    <a:gd name="T53" fmla="*/ 224 h 477"/>
                    <a:gd name="T54" fmla="*/ 80 w 288"/>
                    <a:gd name="T55" fmla="*/ 194 h 477"/>
                    <a:gd name="T56" fmla="*/ 68 w 288"/>
                    <a:gd name="T57" fmla="*/ 164 h 477"/>
                    <a:gd name="T58" fmla="*/ 43 w 288"/>
                    <a:gd name="T59" fmla="*/ 139 h 477"/>
                    <a:gd name="T60" fmla="*/ 23 w 288"/>
                    <a:gd name="T61" fmla="*/ 125 h 477"/>
                    <a:gd name="T62" fmla="*/ 6 w 288"/>
                    <a:gd name="T63" fmla="*/ 103 h 477"/>
                    <a:gd name="T64" fmla="*/ 0 w 288"/>
                    <a:gd name="T65" fmla="*/ 77 h 477"/>
                    <a:gd name="T66" fmla="*/ 0 w 288"/>
                    <a:gd name="T67" fmla="*/ 55 h 477"/>
                    <a:gd name="T68" fmla="*/ 10 w 288"/>
                    <a:gd name="T69" fmla="*/ 34 h 477"/>
                    <a:gd name="T70" fmla="*/ 25 w 288"/>
                    <a:gd name="T71" fmla="*/ 16 h 4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88" h="477">
                      <a:moveTo>
                        <a:pt x="25" y="16"/>
                      </a:moveTo>
                      <a:lnTo>
                        <a:pt x="49" y="4"/>
                      </a:lnTo>
                      <a:lnTo>
                        <a:pt x="74" y="0"/>
                      </a:lnTo>
                      <a:lnTo>
                        <a:pt x="103" y="0"/>
                      </a:lnTo>
                      <a:lnTo>
                        <a:pt x="140" y="10"/>
                      </a:lnTo>
                      <a:lnTo>
                        <a:pt x="171" y="28"/>
                      </a:lnTo>
                      <a:lnTo>
                        <a:pt x="202" y="55"/>
                      </a:lnTo>
                      <a:lnTo>
                        <a:pt x="226" y="89"/>
                      </a:lnTo>
                      <a:lnTo>
                        <a:pt x="247" y="127"/>
                      </a:lnTo>
                      <a:lnTo>
                        <a:pt x="269" y="174"/>
                      </a:lnTo>
                      <a:lnTo>
                        <a:pt x="282" y="216"/>
                      </a:lnTo>
                      <a:lnTo>
                        <a:pt x="288" y="265"/>
                      </a:lnTo>
                      <a:lnTo>
                        <a:pt x="288" y="315"/>
                      </a:lnTo>
                      <a:lnTo>
                        <a:pt x="284" y="356"/>
                      </a:lnTo>
                      <a:lnTo>
                        <a:pt x="276" y="392"/>
                      </a:lnTo>
                      <a:lnTo>
                        <a:pt x="263" y="424"/>
                      </a:lnTo>
                      <a:lnTo>
                        <a:pt x="235" y="447"/>
                      </a:lnTo>
                      <a:lnTo>
                        <a:pt x="214" y="465"/>
                      </a:lnTo>
                      <a:lnTo>
                        <a:pt x="171" y="477"/>
                      </a:lnTo>
                      <a:lnTo>
                        <a:pt x="130" y="473"/>
                      </a:lnTo>
                      <a:lnTo>
                        <a:pt x="105" y="461"/>
                      </a:lnTo>
                      <a:lnTo>
                        <a:pt x="84" y="428"/>
                      </a:lnTo>
                      <a:lnTo>
                        <a:pt x="66" y="394"/>
                      </a:lnTo>
                      <a:lnTo>
                        <a:pt x="56" y="350"/>
                      </a:lnTo>
                      <a:lnTo>
                        <a:pt x="66" y="295"/>
                      </a:lnTo>
                      <a:lnTo>
                        <a:pt x="78" y="259"/>
                      </a:lnTo>
                      <a:lnTo>
                        <a:pt x="84" y="224"/>
                      </a:lnTo>
                      <a:lnTo>
                        <a:pt x="80" y="194"/>
                      </a:lnTo>
                      <a:lnTo>
                        <a:pt x="68" y="164"/>
                      </a:lnTo>
                      <a:lnTo>
                        <a:pt x="43" y="139"/>
                      </a:lnTo>
                      <a:lnTo>
                        <a:pt x="23" y="125"/>
                      </a:lnTo>
                      <a:lnTo>
                        <a:pt x="6" y="103"/>
                      </a:lnTo>
                      <a:lnTo>
                        <a:pt x="0" y="77"/>
                      </a:lnTo>
                      <a:lnTo>
                        <a:pt x="0" y="55"/>
                      </a:lnTo>
                      <a:lnTo>
                        <a:pt x="10" y="34"/>
                      </a:lnTo>
                      <a:lnTo>
                        <a:pt x="25" y="16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8" name="Freeform 92"/>
                <p:cNvSpPr>
                  <a:spLocks/>
                </p:cNvSpPr>
                <p:nvPr/>
              </p:nvSpPr>
              <p:spPr bwMode="auto">
                <a:xfrm>
                  <a:off x="3754" y="1802"/>
                  <a:ext cx="237" cy="464"/>
                </a:xfrm>
                <a:custGeom>
                  <a:avLst/>
                  <a:gdLst>
                    <a:gd name="T0" fmla="*/ 127 w 237"/>
                    <a:gd name="T1" fmla="*/ 67 h 464"/>
                    <a:gd name="T2" fmla="*/ 164 w 237"/>
                    <a:gd name="T3" fmla="*/ 20 h 464"/>
                    <a:gd name="T4" fmla="*/ 193 w 237"/>
                    <a:gd name="T5" fmla="*/ 0 h 464"/>
                    <a:gd name="T6" fmla="*/ 214 w 237"/>
                    <a:gd name="T7" fmla="*/ 14 h 464"/>
                    <a:gd name="T8" fmla="*/ 231 w 237"/>
                    <a:gd name="T9" fmla="*/ 69 h 464"/>
                    <a:gd name="T10" fmla="*/ 220 w 237"/>
                    <a:gd name="T11" fmla="*/ 91 h 464"/>
                    <a:gd name="T12" fmla="*/ 164 w 237"/>
                    <a:gd name="T13" fmla="*/ 111 h 464"/>
                    <a:gd name="T14" fmla="*/ 125 w 237"/>
                    <a:gd name="T15" fmla="*/ 140 h 464"/>
                    <a:gd name="T16" fmla="*/ 77 w 237"/>
                    <a:gd name="T17" fmla="*/ 176 h 464"/>
                    <a:gd name="T18" fmla="*/ 50 w 237"/>
                    <a:gd name="T19" fmla="*/ 207 h 464"/>
                    <a:gd name="T20" fmla="*/ 46 w 237"/>
                    <a:gd name="T21" fmla="*/ 225 h 464"/>
                    <a:gd name="T22" fmla="*/ 58 w 237"/>
                    <a:gd name="T23" fmla="*/ 243 h 464"/>
                    <a:gd name="T24" fmla="*/ 71 w 237"/>
                    <a:gd name="T25" fmla="*/ 261 h 464"/>
                    <a:gd name="T26" fmla="*/ 119 w 237"/>
                    <a:gd name="T27" fmla="*/ 294 h 464"/>
                    <a:gd name="T28" fmla="*/ 164 w 237"/>
                    <a:gd name="T29" fmla="*/ 318 h 464"/>
                    <a:gd name="T30" fmla="*/ 206 w 237"/>
                    <a:gd name="T31" fmla="*/ 328 h 464"/>
                    <a:gd name="T32" fmla="*/ 225 w 237"/>
                    <a:gd name="T33" fmla="*/ 324 h 464"/>
                    <a:gd name="T34" fmla="*/ 233 w 237"/>
                    <a:gd name="T35" fmla="*/ 330 h 464"/>
                    <a:gd name="T36" fmla="*/ 237 w 237"/>
                    <a:gd name="T37" fmla="*/ 346 h 464"/>
                    <a:gd name="T38" fmla="*/ 208 w 237"/>
                    <a:gd name="T39" fmla="*/ 371 h 464"/>
                    <a:gd name="T40" fmla="*/ 187 w 237"/>
                    <a:gd name="T41" fmla="*/ 397 h 464"/>
                    <a:gd name="T42" fmla="*/ 181 w 237"/>
                    <a:gd name="T43" fmla="*/ 428 h 464"/>
                    <a:gd name="T44" fmla="*/ 177 w 237"/>
                    <a:gd name="T45" fmla="*/ 456 h 464"/>
                    <a:gd name="T46" fmla="*/ 158 w 237"/>
                    <a:gd name="T47" fmla="*/ 464 h 464"/>
                    <a:gd name="T48" fmla="*/ 143 w 237"/>
                    <a:gd name="T49" fmla="*/ 456 h 464"/>
                    <a:gd name="T50" fmla="*/ 146 w 237"/>
                    <a:gd name="T51" fmla="*/ 421 h 464"/>
                    <a:gd name="T52" fmla="*/ 158 w 237"/>
                    <a:gd name="T53" fmla="*/ 383 h 464"/>
                    <a:gd name="T54" fmla="*/ 181 w 237"/>
                    <a:gd name="T55" fmla="*/ 349 h 464"/>
                    <a:gd name="T56" fmla="*/ 133 w 237"/>
                    <a:gd name="T57" fmla="*/ 336 h 464"/>
                    <a:gd name="T58" fmla="*/ 81 w 237"/>
                    <a:gd name="T59" fmla="*/ 316 h 464"/>
                    <a:gd name="T60" fmla="*/ 37 w 237"/>
                    <a:gd name="T61" fmla="*/ 288 h 464"/>
                    <a:gd name="T62" fmla="*/ 15 w 237"/>
                    <a:gd name="T63" fmla="*/ 263 h 464"/>
                    <a:gd name="T64" fmla="*/ 0 w 237"/>
                    <a:gd name="T65" fmla="*/ 227 h 464"/>
                    <a:gd name="T66" fmla="*/ 0 w 237"/>
                    <a:gd name="T67" fmla="*/ 207 h 464"/>
                    <a:gd name="T68" fmla="*/ 12 w 237"/>
                    <a:gd name="T69" fmla="*/ 176 h 464"/>
                    <a:gd name="T70" fmla="*/ 44 w 237"/>
                    <a:gd name="T71" fmla="*/ 146 h 464"/>
                    <a:gd name="T72" fmla="*/ 87 w 237"/>
                    <a:gd name="T73" fmla="*/ 109 h 464"/>
                    <a:gd name="T74" fmla="*/ 127 w 237"/>
                    <a:gd name="T75" fmla="*/ 67 h 4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37" h="464">
                      <a:moveTo>
                        <a:pt x="127" y="67"/>
                      </a:moveTo>
                      <a:lnTo>
                        <a:pt x="164" y="20"/>
                      </a:lnTo>
                      <a:lnTo>
                        <a:pt x="193" y="0"/>
                      </a:lnTo>
                      <a:lnTo>
                        <a:pt x="214" y="14"/>
                      </a:lnTo>
                      <a:lnTo>
                        <a:pt x="231" y="69"/>
                      </a:lnTo>
                      <a:lnTo>
                        <a:pt x="220" y="91"/>
                      </a:lnTo>
                      <a:lnTo>
                        <a:pt x="164" y="111"/>
                      </a:lnTo>
                      <a:lnTo>
                        <a:pt x="125" y="140"/>
                      </a:lnTo>
                      <a:lnTo>
                        <a:pt x="77" y="176"/>
                      </a:lnTo>
                      <a:lnTo>
                        <a:pt x="50" y="207"/>
                      </a:lnTo>
                      <a:lnTo>
                        <a:pt x="46" y="225"/>
                      </a:lnTo>
                      <a:lnTo>
                        <a:pt x="58" y="243"/>
                      </a:lnTo>
                      <a:lnTo>
                        <a:pt x="71" y="261"/>
                      </a:lnTo>
                      <a:lnTo>
                        <a:pt x="119" y="294"/>
                      </a:lnTo>
                      <a:lnTo>
                        <a:pt x="164" y="318"/>
                      </a:lnTo>
                      <a:lnTo>
                        <a:pt x="206" y="328"/>
                      </a:lnTo>
                      <a:lnTo>
                        <a:pt x="225" y="324"/>
                      </a:lnTo>
                      <a:lnTo>
                        <a:pt x="233" y="330"/>
                      </a:lnTo>
                      <a:lnTo>
                        <a:pt x="237" y="346"/>
                      </a:lnTo>
                      <a:lnTo>
                        <a:pt x="208" y="371"/>
                      </a:lnTo>
                      <a:lnTo>
                        <a:pt x="187" y="397"/>
                      </a:lnTo>
                      <a:lnTo>
                        <a:pt x="181" y="428"/>
                      </a:lnTo>
                      <a:lnTo>
                        <a:pt x="177" y="456"/>
                      </a:lnTo>
                      <a:lnTo>
                        <a:pt x="158" y="464"/>
                      </a:lnTo>
                      <a:lnTo>
                        <a:pt x="143" y="456"/>
                      </a:lnTo>
                      <a:lnTo>
                        <a:pt x="146" y="421"/>
                      </a:lnTo>
                      <a:lnTo>
                        <a:pt x="158" y="383"/>
                      </a:lnTo>
                      <a:lnTo>
                        <a:pt x="181" y="349"/>
                      </a:lnTo>
                      <a:lnTo>
                        <a:pt x="133" y="336"/>
                      </a:lnTo>
                      <a:lnTo>
                        <a:pt x="81" y="316"/>
                      </a:lnTo>
                      <a:lnTo>
                        <a:pt x="37" y="288"/>
                      </a:lnTo>
                      <a:lnTo>
                        <a:pt x="15" y="263"/>
                      </a:lnTo>
                      <a:lnTo>
                        <a:pt x="0" y="227"/>
                      </a:lnTo>
                      <a:lnTo>
                        <a:pt x="0" y="207"/>
                      </a:lnTo>
                      <a:lnTo>
                        <a:pt x="12" y="176"/>
                      </a:lnTo>
                      <a:lnTo>
                        <a:pt x="44" y="146"/>
                      </a:lnTo>
                      <a:lnTo>
                        <a:pt x="87" y="109"/>
                      </a:lnTo>
                      <a:lnTo>
                        <a:pt x="127" y="67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9" name="Freeform 93"/>
                <p:cNvSpPr>
                  <a:spLocks/>
                </p:cNvSpPr>
                <p:nvPr/>
              </p:nvSpPr>
              <p:spPr bwMode="auto">
                <a:xfrm>
                  <a:off x="3879" y="1432"/>
                  <a:ext cx="398" cy="407"/>
                </a:xfrm>
                <a:custGeom>
                  <a:avLst/>
                  <a:gdLst>
                    <a:gd name="T0" fmla="*/ 172 w 398"/>
                    <a:gd name="T1" fmla="*/ 358 h 407"/>
                    <a:gd name="T2" fmla="*/ 211 w 398"/>
                    <a:gd name="T3" fmla="*/ 352 h 407"/>
                    <a:gd name="T4" fmla="*/ 265 w 398"/>
                    <a:gd name="T5" fmla="*/ 338 h 407"/>
                    <a:gd name="T6" fmla="*/ 283 w 398"/>
                    <a:gd name="T7" fmla="*/ 331 h 407"/>
                    <a:gd name="T8" fmla="*/ 315 w 398"/>
                    <a:gd name="T9" fmla="*/ 306 h 407"/>
                    <a:gd name="T10" fmla="*/ 342 w 398"/>
                    <a:gd name="T11" fmla="*/ 267 h 407"/>
                    <a:gd name="T12" fmla="*/ 350 w 398"/>
                    <a:gd name="T13" fmla="*/ 246 h 407"/>
                    <a:gd name="T14" fmla="*/ 350 w 398"/>
                    <a:gd name="T15" fmla="*/ 220 h 407"/>
                    <a:gd name="T16" fmla="*/ 304 w 398"/>
                    <a:gd name="T17" fmla="*/ 192 h 407"/>
                    <a:gd name="T18" fmla="*/ 226 w 398"/>
                    <a:gd name="T19" fmla="*/ 156 h 407"/>
                    <a:gd name="T20" fmla="*/ 176 w 398"/>
                    <a:gd name="T21" fmla="*/ 150 h 407"/>
                    <a:gd name="T22" fmla="*/ 143 w 398"/>
                    <a:gd name="T23" fmla="*/ 155 h 407"/>
                    <a:gd name="T24" fmla="*/ 117 w 398"/>
                    <a:gd name="T25" fmla="*/ 167 h 407"/>
                    <a:gd name="T26" fmla="*/ 100 w 398"/>
                    <a:gd name="T27" fmla="*/ 172 h 407"/>
                    <a:gd name="T28" fmla="*/ 83 w 398"/>
                    <a:gd name="T29" fmla="*/ 161 h 407"/>
                    <a:gd name="T30" fmla="*/ 78 w 398"/>
                    <a:gd name="T31" fmla="*/ 145 h 407"/>
                    <a:gd name="T32" fmla="*/ 104 w 398"/>
                    <a:gd name="T33" fmla="*/ 126 h 407"/>
                    <a:gd name="T34" fmla="*/ 128 w 398"/>
                    <a:gd name="T35" fmla="*/ 124 h 407"/>
                    <a:gd name="T36" fmla="*/ 148 w 398"/>
                    <a:gd name="T37" fmla="*/ 119 h 407"/>
                    <a:gd name="T38" fmla="*/ 154 w 398"/>
                    <a:gd name="T39" fmla="*/ 109 h 407"/>
                    <a:gd name="T40" fmla="*/ 148 w 398"/>
                    <a:gd name="T41" fmla="*/ 76 h 407"/>
                    <a:gd name="T42" fmla="*/ 122 w 398"/>
                    <a:gd name="T43" fmla="*/ 54 h 407"/>
                    <a:gd name="T44" fmla="*/ 94 w 398"/>
                    <a:gd name="T45" fmla="*/ 44 h 407"/>
                    <a:gd name="T46" fmla="*/ 61 w 398"/>
                    <a:gd name="T47" fmla="*/ 45 h 407"/>
                    <a:gd name="T48" fmla="*/ 44 w 398"/>
                    <a:gd name="T49" fmla="*/ 54 h 407"/>
                    <a:gd name="T50" fmla="*/ 37 w 398"/>
                    <a:gd name="T51" fmla="*/ 71 h 407"/>
                    <a:gd name="T52" fmla="*/ 39 w 398"/>
                    <a:gd name="T53" fmla="*/ 89 h 407"/>
                    <a:gd name="T54" fmla="*/ 48 w 398"/>
                    <a:gd name="T55" fmla="*/ 101 h 407"/>
                    <a:gd name="T56" fmla="*/ 39 w 398"/>
                    <a:gd name="T57" fmla="*/ 111 h 407"/>
                    <a:gd name="T58" fmla="*/ 20 w 398"/>
                    <a:gd name="T59" fmla="*/ 114 h 407"/>
                    <a:gd name="T60" fmla="*/ 4 w 398"/>
                    <a:gd name="T61" fmla="*/ 99 h 407"/>
                    <a:gd name="T62" fmla="*/ 0 w 398"/>
                    <a:gd name="T63" fmla="*/ 76 h 407"/>
                    <a:gd name="T64" fmla="*/ 9 w 398"/>
                    <a:gd name="T65" fmla="*/ 44 h 407"/>
                    <a:gd name="T66" fmla="*/ 28 w 398"/>
                    <a:gd name="T67" fmla="*/ 30 h 407"/>
                    <a:gd name="T68" fmla="*/ 44 w 398"/>
                    <a:gd name="T69" fmla="*/ 13 h 407"/>
                    <a:gd name="T70" fmla="*/ 76 w 398"/>
                    <a:gd name="T71" fmla="*/ 5 h 407"/>
                    <a:gd name="T72" fmla="*/ 104 w 398"/>
                    <a:gd name="T73" fmla="*/ 0 h 407"/>
                    <a:gd name="T74" fmla="*/ 117 w 398"/>
                    <a:gd name="T75" fmla="*/ 0 h 407"/>
                    <a:gd name="T76" fmla="*/ 139 w 398"/>
                    <a:gd name="T77" fmla="*/ 19 h 407"/>
                    <a:gd name="T78" fmla="*/ 159 w 398"/>
                    <a:gd name="T79" fmla="*/ 40 h 407"/>
                    <a:gd name="T80" fmla="*/ 193 w 398"/>
                    <a:gd name="T81" fmla="*/ 79 h 407"/>
                    <a:gd name="T82" fmla="*/ 222 w 398"/>
                    <a:gd name="T83" fmla="*/ 116 h 407"/>
                    <a:gd name="T84" fmla="*/ 267 w 398"/>
                    <a:gd name="T85" fmla="*/ 141 h 407"/>
                    <a:gd name="T86" fmla="*/ 311 w 398"/>
                    <a:gd name="T87" fmla="*/ 161 h 407"/>
                    <a:gd name="T88" fmla="*/ 361 w 398"/>
                    <a:gd name="T89" fmla="*/ 185 h 407"/>
                    <a:gd name="T90" fmla="*/ 389 w 398"/>
                    <a:gd name="T91" fmla="*/ 195 h 407"/>
                    <a:gd name="T92" fmla="*/ 398 w 398"/>
                    <a:gd name="T93" fmla="*/ 207 h 407"/>
                    <a:gd name="T94" fmla="*/ 394 w 398"/>
                    <a:gd name="T95" fmla="*/ 251 h 407"/>
                    <a:gd name="T96" fmla="*/ 381 w 398"/>
                    <a:gd name="T97" fmla="*/ 291 h 407"/>
                    <a:gd name="T98" fmla="*/ 359 w 398"/>
                    <a:gd name="T99" fmla="*/ 321 h 407"/>
                    <a:gd name="T100" fmla="*/ 322 w 398"/>
                    <a:gd name="T101" fmla="*/ 358 h 407"/>
                    <a:gd name="T102" fmla="*/ 270 w 398"/>
                    <a:gd name="T103" fmla="*/ 387 h 407"/>
                    <a:gd name="T104" fmla="*/ 200 w 398"/>
                    <a:gd name="T105" fmla="*/ 407 h 407"/>
                    <a:gd name="T106" fmla="*/ 167 w 398"/>
                    <a:gd name="T107" fmla="*/ 404 h 407"/>
                    <a:gd name="T108" fmla="*/ 143 w 398"/>
                    <a:gd name="T109" fmla="*/ 387 h 407"/>
                    <a:gd name="T110" fmla="*/ 139 w 398"/>
                    <a:gd name="T111" fmla="*/ 367 h 407"/>
                    <a:gd name="T112" fmla="*/ 172 w 398"/>
                    <a:gd name="T113" fmla="*/ 358 h 4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98" h="407">
                      <a:moveTo>
                        <a:pt x="172" y="358"/>
                      </a:moveTo>
                      <a:lnTo>
                        <a:pt x="211" y="352"/>
                      </a:lnTo>
                      <a:lnTo>
                        <a:pt x="265" y="338"/>
                      </a:lnTo>
                      <a:lnTo>
                        <a:pt x="283" y="331"/>
                      </a:lnTo>
                      <a:lnTo>
                        <a:pt x="315" y="306"/>
                      </a:lnTo>
                      <a:lnTo>
                        <a:pt x="342" y="267"/>
                      </a:lnTo>
                      <a:lnTo>
                        <a:pt x="350" y="246"/>
                      </a:lnTo>
                      <a:lnTo>
                        <a:pt x="350" y="220"/>
                      </a:lnTo>
                      <a:lnTo>
                        <a:pt x="304" y="192"/>
                      </a:lnTo>
                      <a:lnTo>
                        <a:pt x="226" y="156"/>
                      </a:lnTo>
                      <a:lnTo>
                        <a:pt x="176" y="150"/>
                      </a:lnTo>
                      <a:lnTo>
                        <a:pt x="143" y="155"/>
                      </a:lnTo>
                      <a:lnTo>
                        <a:pt x="117" y="167"/>
                      </a:lnTo>
                      <a:lnTo>
                        <a:pt x="100" y="172"/>
                      </a:lnTo>
                      <a:lnTo>
                        <a:pt x="83" y="161"/>
                      </a:lnTo>
                      <a:lnTo>
                        <a:pt x="78" y="145"/>
                      </a:lnTo>
                      <a:lnTo>
                        <a:pt x="104" y="126"/>
                      </a:lnTo>
                      <a:lnTo>
                        <a:pt x="128" y="124"/>
                      </a:lnTo>
                      <a:lnTo>
                        <a:pt x="148" y="119"/>
                      </a:lnTo>
                      <a:lnTo>
                        <a:pt x="154" y="109"/>
                      </a:lnTo>
                      <a:lnTo>
                        <a:pt x="148" y="76"/>
                      </a:lnTo>
                      <a:lnTo>
                        <a:pt x="122" y="54"/>
                      </a:lnTo>
                      <a:lnTo>
                        <a:pt x="94" y="44"/>
                      </a:lnTo>
                      <a:lnTo>
                        <a:pt x="61" y="45"/>
                      </a:lnTo>
                      <a:lnTo>
                        <a:pt x="44" y="54"/>
                      </a:lnTo>
                      <a:lnTo>
                        <a:pt x="37" y="71"/>
                      </a:lnTo>
                      <a:lnTo>
                        <a:pt x="39" y="89"/>
                      </a:lnTo>
                      <a:lnTo>
                        <a:pt x="48" y="101"/>
                      </a:lnTo>
                      <a:lnTo>
                        <a:pt x="39" y="111"/>
                      </a:lnTo>
                      <a:lnTo>
                        <a:pt x="20" y="114"/>
                      </a:lnTo>
                      <a:lnTo>
                        <a:pt x="4" y="99"/>
                      </a:lnTo>
                      <a:lnTo>
                        <a:pt x="0" y="76"/>
                      </a:lnTo>
                      <a:lnTo>
                        <a:pt x="9" y="44"/>
                      </a:lnTo>
                      <a:lnTo>
                        <a:pt x="28" y="30"/>
                      </a:lnTo>
                      <a:lnTo>
                        <a:pt x="44" y="13"/>
                      </a:lnTo>
                      <a:lnTo>
                        <a:pt x="76" y="5"/>
                      </a:lnTo>
                      <a:lnTo>
                        <a:pt x="104" y="0"/>
                      </a:lnTo>
                      <a:lnTo>
                        <a:pt x="117" y="0"/>
                      </a:lnTo>
                      <a:lnTo>
                        <a:pt x="139" y="19"/>
                      </a:lnTo>
                      <a:lnTo>
                        <a:pt x="159" y="40"/>
                      </a:lnTo>
                      <a:lnTo>
                        <a:pt x="193" y="79"/>
                      </a:lnTo>
                      <a:lnTo>
                        <a:pt x="222" y="116"/>
                      </a:lnTo>
                      <a:lnTo>
                        <a:pt x="267" y="141"/>
                      </a:lnTo>
                      <a:lnTo>
                        <a:pt x="311" y="161"/>
                      </a:lnTo>
                      <a:lnTo>
                        <a:pt x="361" y="185"/>
                      </a:lnTo>
                      <a:lnTo>
                        <a:pt x="389" y="195"/>
                      </a:lnTo>
                      <a:lnTo>
                        <a:pt x="398" y="207"/>
                      </a:lnTo>
                      <a:lnTo>
                        <a:pt x="394" y="251"/>
                      </a:lnTo>
                      <a:lnTo>
                        <a:pt x="381" y="291"/>
                      </a:lnTo>
                      <a:lnTo>
                        <a:pt x="359" y="321"/>
                      </a:lnTo>
                      <a:lnTo>
                        <a:pt x="322" y="358"/>
                      </a:lnTo>
                      <a:lnTo>
                        <a:pt x="270" y="387"/>
                      </a:lnTo>
                      <a:lnTo>
                        <a:pt x="200" y="407"/>
                      </a:lnTo>
                      <a:lnTo>
                        <a:pt x="167" y="404"/>
                      </a:lnTo>
                      <a:lnTo>
                        <a:pt x="143" y="387"/>
                      </a:lnTo>
                      <a:lnTo>
                        <a:pt x="139" y="367"/>
                      </a:lnTo>
                      <a:lnTo>
                        <a:pt x="172" y="358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0" name="Freeform 94"/>
                <p:cNvSpPr>
                  <a:spLocks/>
                </p:cNvSpPr>
                <p:nvPr/>
              </p:nvSpPr>
              <p:spPr bwMode="auto">
                <a:xfrm>
                  <a:off x="4084" y="2160"/>
                  <a:ext cx="226" cy="532"/>
                </a:xfrm>
                <a:custGeom>
                  <a:avLst/>
                  <a:gdLst>
                    <a:gd name="T0" fmla="*/ 6 w 226"/>
                    <a:gd name="T1" fmla="*/ 49 h 532"/>
                    <a:gd name="T2" fmla="*/ 0 w 226"/>
                    <a:gd name="T3" fmla="*/ 26 h 532"/>
                    <a:gd name="T4" fmla="*/ 23 w 226"/>
                    <a:gd name="T5" fmla="*/ 0 h 532"/>
                    <a:gd name="T6" fmla="*/ 53 w 226"/>
                    <a:gd name="T7" fmla="*/ 2 h 532"/>
                    <a:gd name="T8" fmla="*/ 74 w 226"/>
                    <a:gd name="T9" fmla="*/ 12 h 532"/>
                    <a:gd name="T10" fmla="*/ 99 w 226"/>
                    <a:gd name="T11" fmla="*/ 45 h 532"/>
                    <a:gd name="T12" fmla="*/ 117 w 226"/>
                    <a:gd name="T13" fmla="*/ 111 h 532"/>
                    <a:gd name="T14" fmla="*/ 142 w 226"/>
                    <a:gd name="T15" fmla="*/ 170 h 532"/>
                    <a:gd name="T16" fmla="*/ 164 w 226"/>
                    <a:gd name="T17" fmla="*/ 225 h 532"/>
                    <a:gd name="T18" fmla="*/ 164 w 226"/>
                    <a:gd name="T19" fmla="*/ 255 h 532"/>
                    <a:gd name="T20" fmla="*/ 164 w 226"/>
                    <a:gd name="T21" fmla="*/ 279 h 532"/>
                    <a:gd name="T22" fmla="*/ 152 w 226"/>
                    <a:gd name="T23" fmla="*/ 309 h 532"/>
                    <a:gd name="T24" fmla="*/ 121 w 226"/>
                    <a:gd name="T25" fmla="*/ 370 h 532"/>
                    <a:gd name="T26" fmla="*/ 103 w 226"/>
                    <a:gd name="T27" fmla="*/ 423 h 532"/>
                    <a:gd name="T28" fmla="*/ 97 w 226"/>
                    <a:gd name="T29" fmla="*/ 443 h 532"/>
                    <a:gd name="T30" fmla="*/ 111 w 226"/>
                    <a:gd name="T31" fmla="*/ 459 h 532"/>
                    <a:gd name="T32" fmla="*/ 152 w 226"/>
                    <a:gd name="T33" fmla="*/ 471 h 532"/>
                    <a:gd name="T34" fmla="*/ 203 w 226"/>
                    <a:gd name="T35" fmla="*/ 483 h 532"/>
                    <a:gd name="T36" fmla="*/ 226 w 226"/>
                    <a:gd name="T37" fmla="*/ 496 h 532"/>
                    <a:gd name="T38" fmla="*/ 203 w 226"/>
                    <a:gd name="T39" fmla="*/ 516 h 532"/>
                    <a:gd name="T40" fmla="*/ 158 w 226"/>
                    <a:gd name="T41" fmla="*/ 532 h 532"/>
                    <a:gd name="T42" fmla="*/ 136 w 226"/>
                    <a:gd name="T43" fmla="*/ 526 h 532"/>
                    <a:gd name="T44" fmla="*/ 117 w 226"/>
                    <a:gd name="T45" fmla="*/ 502 h 532"/>
                    <a:gd name="T46" fmla="*/ 86 w 226"/>
                    <a:gd name="T47" fmla="*/ 483 h 532"/>
                    <a:gd name="T48" fmla="*/ 60 w 226"/>
                    <a:gd name="T49" fmla="*/ 483 h 532"/>
                    <a:gd name="T50" fmla="*/ 43 w 226"/>
                    <a:gd name="T51" fmla="*/ 479 h 532"/>
                    <a:gd name="T52" fmla="*/ 35 w 226"/>
                    <a:gd name="T53" fmla="*/ 459 h 532"/>
                    <a:gd name="T54" fmla="*/ 47 w 226"/>
                    <a:gd name="T55" fmla="*/ 437 h 532"/>
                    <a:gd name="T56" fmla="*/ 68 w 226"/>
                    <a:gd name="T57" fmla="*/ 407 h 532"/>
                    <a:gd name="T58" fmla="*/ 86 w 226"/>
                    <a:gd name="T59" fmla="*/ 382 h 532"/>
                    <a:gd name="T60" fmla="*/ 109 w 226"/>
                    <a:gd name="T61" fmla="*/ 322 h 532"/>
                    <a:gd name="T62" fmla="*/ 117 w 226"/>
                    <a:gd name="T63" fmla="*/ 285 h 532"/>
                    <a:gd name="T64" fmla="*/ 121 w 226"/>
                    <a:gd name="T65" fmla="*/ 255 h 532"/>
                    <a:gd name="T66" fmla="*/ 115 w 226"/>
                    <a:gd name="T67" fmla="*/ 225 h 532"/>
                    <a:gd name="T68" fmla="*/ 97 w 226"/>
                    <a:gd name="T69" fmla="*/ 190 h 532"/>
                    <a:gd name="T70" fmla="*/ 66 w 226"/>
                    <a:gd name="T71" fmla="*/ 158 h 532"/>
                    <a:gd name="T72" fmla="*/ 35 w 226"/>
                    <a:gd name="T73" fmla="*/ 105 h 532"/>
                    <a:gd name="T74" fmla="*/ 6 w 226"/>
                    <a:gd name="T75" fmla="*/ 49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26" h="532">
                      <a:moveTo>
                        <a:pt x="6" y="49"/>
                      </a:moveTo>
                      <a:lnTo>
                        <a:pt x="0" y="26"/>
                      </a:lnTo>
                      <a:lnTo>
                        <a:pt x="23" y="0"/>
                      </a:lnTo>
                      <a:lnTo>
                        <a:pt x="53" y="2"/>
                      </a:lnTo>
                      <a:lnTo>
                        <a:pt x="74" y="12"/>
                      </a:lnTo>
                      <a:lnTo>
                        <a:pt x="99" y="45"/>
                      </a:lnTo>
                      <a:lnTo>
                        <a:pt x="117" y="111"/>
                      </a:lnTo>
                      <a:lnTo>
                        <a:pt x="142" y="170"/>
                      </a:lnTo>
                      <a:lnTo>
                        <a:pt x="164" y="225"/>
                      </a:lnTo>
                      <a:lnTo>
                        <a:pt x="164" y="255"/>
                      </a:lnTo>
                      <a:lnTo>
                        <a:pt x="164" y="279"/>
                      </a:lnTo>
                      <a:lnTo>
                        <a:pt x="152" y="309"/>
                      </a:lnTo>
                      <a:lnTo>
                        <a:pt x="121" y="370"/>
                      </a:lnTo>
                      <a:lnTo>
                        <a:pt x="103" y="423"/>
                      </a:lnTo>
                      <a:lnTo>
                        <a:pt x="97" y="443"/>
                      </a:lnTo>
                      <a:lnTo>
                        <a:pt x="111" y="459"/>
                      </a:lnTo>
                      <a:lnTo>
                        <a:pt x="152" y="471"/>
                      </a:lnTo>
                      <a:lnTo>
                        <a:pt x="203" y="483"/>
                      </a:lnTo>
                      <a:lnTo>
                        <a:pt x="226" y="496"/>
                      </a:lnTo>
                      <a:lnTo>
                        <a:pt x="203" y="516"/>
                      </a:lnTo>
                      <a:lnTo>
                        <a:pt x="158" y="532"/>
                      </a:lnTo>
                      <a:lnTo>
                        <a:pt x="136" y="526"/>
                      </a:lnTo>
                      <a:lnTo>
                        <a:pt x="117" y="502"/>
                      </a:lnTo>
                      <a:lnTo>
                        <a:pt x="86" y="483"/>
                      </a:lnTo>
                      <a:lnTo>
                        <a:pt x="60" y="483"/>
                      </a:lnTo>
                      <a:lnTo>
                        <a:pt x="43" y="479"/>
                      </a:lnTo>
                      <a:lnTo>
                        <a:pt x="35" y="459"/>
                      </a:lnTo>
                      <a:lnTo>
                        <a:pt x="47" y="437"/>
                      </a:lnTo>
                      <a:lnTo>
                        <a:pt x="68" y="407"/>
                      </a:lnTo>
                      <a:lnTo>
                        <a:pt x="86" y="382"/>
                      </a:lnTo>
                      <a:lnTo>
                        <a:pt x="109" y="322"/>
                      </a:lnTo>
                      <a:lnTo>
                        <a:pt x="117" y="285"/>
                      </a:lnTo>
                      <a:lnTo>
                        <a:pt x="121" y="255"/>
                      </a:lnTo>
                      <a:lnTo>
                        <a:pt x="115" y="225"/>
                      </a:lnTo>
                      <a:lnTo>
                        <a:pt x="97" y="190"/>
                      </a:lnTo>
                      <a:lnTo>
                        <a:pt x="66" y="158"/>
                      </a:lnTo>
                      <a:lnTo>
                        <a:pt x="35" y="105"/>
                      </a:lnTo>
                      <a:lnTo>
                        <a:pt x="6" y="49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" name="Freeform 95"/>
                <p:cNvSpPr>
                  <a:spLocks/>
                </p:cNvSpPr>
                <p:nvPr/>
              </p:nvSpPr>
              <p:spPr bwMode="auto">
                <a:xfrm>
                  <a:off x="3935" y="2166"/>
                  <a:ext cx="159" cy="555"/>
                </a:xfrm>
                <a:custGeom>
                  <a:avLst/>
                  <a:gdLst>
                    <a:gd name="T0" fmla="*/ 63 w 159"/>
                    <a:gd name="T1" fmla="*/ 137 h 555"/>
                    <a:gd name="T2" fmla="*/ 82 w 159"/>
                    <a:gd name="T3" fmla="*/ 61 h 555"/>
                    <a:gd name="T4" fmla="*/ 94 w 159"/>
                    <a:gd name="T5" fmla="*/ 12 h 555"/>
                    <a:gd name="T6" fmla="*/ 115 w 159"/>
                    <a:gd name="T7" fmla="*/ 0 h 555"/>
                    <a:gd name="T8" fmla="*/ 144 w 159"/>
                    <a:gd name="T9" fmla="*/ 4 h 555"/>
                    <a:gd name="T10" fmla="*/ 159 w 159"/>
                    <a:gd name="T11" fmla="*/ 34 h 555"/>
                    <a:gd name="T12" fmla="*/ 146 w 159"/>
                    <a:gd name="T13" fmla="*/ 71 h 555"/>
                    <a:gd name="T14" fmla="*/ 132 w 159"/>
                    <a:gd name="T15" fmla="*/ 137 h 555"/>
                    <a:gd name="T16" fmla="*/ 113 w 159"/>
                    <a:gd name="T17" fmla="*/ 212 h 555"/>
                    <a:gd name="T18" fmla="*/ 107 w 159"/>
                    <a:gd name="T19" fmla="*/ 264 h 555"/>
                    <a:gd name="T20" fmla="*/ 107 w 159"/>
                    <a:gd name="T21" fmla="*/ 337 h 555"/>
                    <a:gd name="T22" fmla="*/ 115 w 159"/>
                    <a:gd name="T23" fmla="*/ 398 h 555"/>
                    <a:gd name="T24" fmla="*/ 121 w 159"/>
                    <a:gd name="T25" fmla="*/ 456 h 555"/>
                    <a:gd name="T26" fmla="*/ 128 w 159"/>
                    <a:gd name="T27" fmla="*/ 474 h 555"/>
                    <a:gd name="T28" fmla="*/ 119 w 159"/>
                    <a:gd name="T29" fmla="*/ 486 h 555"/>
                    <a:gd name="T30" fmla="*/ 94 w 159"/>
                    <a:gd name="T31" fmla="*/ 498 h 555"/>
                    <a:gd name="T32" fmla="*/ 71 w 159"/>
                    <a:gd name="T33" fmla="*/ 525 h 555"/>
                    <a:gd name="T34" fmla="*/ 59 w 159"/>
                    <a:gd name="T35" fmla="*/ 553 h 555"/>
                    <a:gd name="T36" fmla="*/ 38 w 159"/>
                    <a:gd name="T37" fmla="*/ 555 h 555"/>
                    <a:gd name="T38" fmla="*/ 0 w 159"/>
                    <a:gd name="T39" fmla="*/ 537 h 555"/>
                    <a:gd name="T40" fmla="*/ 6 w 159"/>
                    <a:gd name="T41" fmla="*/ 519 h 555"/>
                    <a:gd name="T42" fmla="*/ 27 w 159"/>
                    <a:gd name="T43" fmla="*/ 505 h 555"/>
                    <a:gd name="T44" fmla="*/ 65 w 159"/>
                    <a:gd name="T45" fmla="*/ 474 h 555"/>
                    <a:gd name="T46" fmla="*/ 84 w 159"/>
                    <a:gd name="T47" fmla="*/ 458 h 555"/>
                    <a:gd name="T48" fmla="*/ 94 w 159"/>
                    <a:gd name="T49" fmla="*/ 438 h 555"/>
                    <a:gd name="T50" fmla="*/ 94 w 159"/>
                    <a:gd name="T51" fmla="*/ 398 h 555"/>
                    <a:gd name="T52" fmla="*/ 82 w 159"/>
                    <a:gd name="T53" fmla="*/ 335 h 555"/>
                    <a:gd name="T54" fmla="*/ 69 w 159"/>
                    <a:gd name="T55" fmla="*/ 279 h 555"/>
                    <a:gd name="T56" fmla="*/ 63 w 159"/>
                    <a:gd name="T57" fmla="*/ 228 h 555"/>
                    <a:gd name="T58" fmla="*/ 59 w 159"/>
                    <a:gd name="T59" fmla="*/ 188 h 555"/>
                    <a:gd name="T60" fmla="*/ 63 w 159"/>
                    <a:gd name="T61" fmla="*/ 137 h 5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59" h="555">
                      <a:moveTo>
                        <a:pt x="63" y="137"/>
                      </a:moveTo>
                      <a:lnTo>
                        <a:pt x="82" y="61"/>
                      </a:lnTo>
                      <a:lnTo>
                        <a:pt x="94" y="12"/>
                      </a:lnTo>
                      <a:lnTo>
                        <a:pt x="115" y="0"/>
                      </a:lnTo>
                      <a:lnTo>
                        <a:pt x="144" y="4"/>
                      </a:lnTo>
                      <a:lnTo>
                        <a:pt x="159" y="34"/>
                      </a:lnTo>
                      <a:lnTo>
                        <a:pt x="146" y="71"/>
                      </a:lnTo>
                      <a:lnTo>
                        <a:pt x="132" y="137"/>
                      </a:lnTo>
                      <a:lnTo>
                        <a:pt x="113" y="212"/>
                      </a:lnTo>
                      <a:lnTo>
                        <a:pt x="107" y="264"/>
                      </a:lnTo>
                      <a:lnTo>
                        <a:pt x="107" y="337"/>
                      </a:lnTo>
                      <a:lnTo>
                        <a:pt x="115" y="398"/>
                      </a:lnTo>
                      <a:lnTo>
                        <a:pt x="121" y="456"/>
                      </a:lnTo>
                      <a:lnTo>
                        <a:pt x="128" y="474"/>
                      </a:lnTo>
                      <a:lnTo>
                        <a:pt x="119" y="486"/>
                      </a:lnTo>
                      <a:lnTo>
                        <a:pt x="94" y="498"/>
                      </a:lnTo>
                      <a:lnTo>
                        <a:pt x="71" y="525"/>
                      </a:lnTo>
                      <a:lnTo>
                        <a:pt x="59" y="553"/>
                      </a:lnTo>
                      <a:lnTo>
                        <a:pt x="38" y="555"/>
                      </a:lnTo>
                      <a:lnTo>
                        <a:pt x="0" y="537"/>
                      </a:lnTo>
                      <a:lnTo>
                        <a:pt x="6" y="519"/>
                      </a:lnTo>
                      <a:lnTo>
                        <a:pt x="27" y="505"/>
                      </a:lnTo>
                      <a:lnTo>
                        <a:pt x="65" y="474"/>
                      </a:lnTo>
                      <a:lnTo>
                        <a:pt x="84" y="458"/>
                      </a:lnTo>
                      <a:lnTo>
                        <a:pt x="94" y="438"/>
                      </a:lnTo>
                      <a:lnTo>
                        <a:pt x="94" y="398"/>
                      </a:lnTo>
                      <a:lnTo>
                        <a:pt x="82" y="335"/>
                      </a:lnTo>
                      <a:lnTo>
                        <a:pt x="69" y="279"/>
                      </a:lnTo>
                      <a:lnTo>
                        <a:pt x="63" y="228"/>
                      </a:lnTo>
                      <a:lnTo>
                        <a:pt x="59" y="188"/>
                      </a:lnTo>
                      <a:lnTo>
                        <a:pt x="63" y="137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25400" cmpd="sng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sp>
          <p:nvSpPr>
            <p:cNvPr id="48" name="Text Box 201"/>
            <p:cNvSpPr txBox="1">
              <a:spLocks noChangeArrowheads="1"/>
            </p:cNvSpPr>
            <p:nvPr/>
          </p:nvSpPr>
          <p:spPr bwMode="auto">
            <a:xfrm>
              <a:off x="1392" y="720"/>
              <a:ext cx="816" cy="373"/>
            </a:xfrm>
            <a:prstGeom prst="rect">
              <a:avLst/>
            </a:prstGeom>
            <a:solidFill>
              <a:srgbClr val="666699">
                <a:alpha val="50000"/>
              </a:srgbClr>
            </a:solidFill>
            <a:ln w="1270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fr-FR" altLang="fr-FR" sz="3200" b="1">
                  <a:solidFill>
                    <a:schemeClr val="accent2"/>
                  </a:solidFill>
                  <a:latin typeface="Comic Sans MS" pitchFamily="66" charset="0"/>
                </a:rPr>
                <a:t>avant</a:t>
              </a:r>
              <a:endParaRPr lang="fr-FR" altLang="fr-FR" sz="32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95" name="Group 215"/>
          <p:cNvGrpSpPr>
            <a:grpSpLocks/>
          </p:cNvGrpSpPr>
          <p:nvPr/>
        </p:nvGrpSpPr>
        <p:grpSpPr bwMode="auto">
          <a:xfrm>
            <a:off x="441325" y="4368286"/>
            <a:ext cx="2879725" cy="1873250"/>
            <a:chOff x="476" y="2840"/>
            <a:chExt cx="1814" cy="1180"/>
          </a:xfrm>
        </p:grpSpPr>
        <p:sp>
          <p:nvSpPr>
            <p:cNvPr id="96" name="AutoShape 202"/>
            <p:cNvSpPr>
              <a:spLocks noChangeArrowheads="1"/>
            </p:cNvSpPr>
            <p:nvPr/>
          </p:nvSpPr>
          <p:spPr bwMode="auto">
            <a:xfrm>
              <a:off x="476" y="2840"/>
              <a:ext cx="1814" cy="1180"/>
            </a:xfrm>
            <a:prstGeom prst="bracketPair">
              <a:avLst>
                <a:gd name="adj" fmla="val 12287"/>
              </a:avLst>
            </a:prstGeom>
            <a:solidFill>
              <a:srgbClr val="666699">
                <a:alpha val="50000"/>
              </a:srgbClr>
            </a:solidFill>
            <a:ln w="25400">
              <a:solidFill>
                <a:srgbClr val="33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0" rIns="0" bIns="0"/>
            <a:lstStyle/>
            <a:p>
              <a:endParaRPr lang="fr-FR"/>
            </a:p>
          </p:txBody>
        </p:sp>
        <p:grpSp>
          <p:nvGrpSpPr>
            <p:cNvPr id="97" name="Group 198"/>
            <p:cNvGrpSpPr>
              <a:grpSpLocks/>
            </p:cNvGrpSpPr>
            <p:nvPr/>
          </p:nvGrpSpPr>
          <p:grpSpPr bwMode="auto">
            <a:xfrm>
              <a:off x="748" y="2886"/>
              <a:ext cx="517" cy="1068"/>
              <a:chOff x="748" y="2886"/>
              <a:chExt cx="517" cy="1068"/>
            </a:xfrm>
          </p:grpSpPr>
          <p:grpSp>
            <p:nvGrpSpPr>
              <p:cNvPr id="99" name="Group 168"/>
              <p:cNvGrpSpPr>
                <a:grpSpLocks/>
              </p:cNvGrpSpPr>
              <p:nvPr/>
            </p:nvGrpSpPr>
            <p:grpSpPr bwMode="auto">
              <a:xfrm flipH="1">
                <a:off x="1060" y="2886"/>
                <a:ext cx="162" cy="175"/>
                <a:chOff x="4813" y="1775"/>
                <a:chExt cx="231" cy="226"/>
              </a:xfrm>
            </p:grpSpPr>
            <p:sp>
              <p:nvSpPr>
                <p:cNvPr id="124" name="Freeform 169"/>
                <p:cNvSpPr>
                  <a:spLocks/>
                </p:cNvSpPr>
                <p:nvPr/>
              </p:nvSpPr>
              <p:spPr bwMode="auto">
                <a:xfrm>
                  <a:off x="4896" y="1863"/>
                  <a:ext cx="78" cy="138"/>
                </a:xfrm>
                <a:custGeom>
                  <a:avLst/>
                  <a:gdLst>
                    <a:gd name="T0" fmla="*/ 50 w 155"/>
                    <a:gd name="T1" fmla="*/ 249 h 276"/>
                    <a:gd name="T2" fmla="*/ 52 w 155"/>
                    <a:gd name="T3" fmla="*/ 205 h 276"/>
                    <a:gd name="T4" fmla="*/ 42 w 155"/>
                    <a:gd name="T5" fmla="*/ 170 h 276"/>
                    <a:gd name="T6" fmla="*/ 23 w 155"/>
                    <a:gd name="T7" fmla="*/ 141 h 276"/>
                    <a:gd name="T8" fmla="*/ 0 w 155"/>
                    <a:gd name="T9" fmla="*/ 97 h 276"/>
                    <a:gd name="T10" fmla="*/ 2 w 155"/>
                    <a:gd name="T11" fmla="*/ 67 h 276"/>
                    <a:gd name="T12" fmla="*/ 18 w 155"/>
                    <a:gd name="T13" fmla="*/ 31 h 276"/>
                    <a:gd name="T14" fmla="*/ 47 w 155"/>
                    <a:gd name="T15" fmla="*/ 7 h 276"/>
                    <a:gd name="T16" fmla="*/ 73 w 155"/>
                    <a:gd name="T17" fmla="*/ 0 h 276"/>
                    <a:gd name="T18" fmla="*/ 100 w 155"/>
                    <a:gd name="T19" fmla="*/ 5 h 276"/>
                    <a:gd name="T20" fmla="*/ 118 w 155"/>
                    <a:gd name="T21" fmla="*/ 15 h 276"/>
                    <a:gd name="T22" fmla="*/ 142 w 155"/>
                    <a:gd name="T23" fmla="*/ 36 h 276"/>
                    <a:gd name="T24" fmla="*/ 155 w 155"/>
                    <a:gd name="T25" fmla="*/ 67 h 276"/>
                    <a:gd name="T26" fmla="*/ 150 w 155"/>
                    <a:gd name="T27" fmla="*/ 100 h 276"/>
                    <a:gd name="T28" fmla="*/ 131 w 155"/>
                    <a:gd name="T29" fmla="*/ 128 h 276"/>
                    <a:gd name="T30" fmla="*/ 105 w 155"/>
                    <a:gd name="T31" fmla="*/ 173 h 276"/>
                    <a:gd name="T32" fmla="*/ 100 w 155"/>
                    <a:gd name="T33" fmla="*/ 205 h 276"/>
                    <a:gd name="T34" fmla="*/ 102 w 155"/>
                    <a:gd name="T35" fmla="*/ 231 h 276"/>
                    <a:gd name="T36" fmla="*/ 90 w 155"/>
                    <a:gd name="T37" fmla="*/ 257 h 276"/>
                    <a:gd name="T38" fmla="*/ 76 w 155"/>
                    <a:gd name="T39" fmla="*/ 276 h 276"/>
                    <a:gd name="T40" fmla="*/ 50 w 155"/>
                    <a:gd name="T41" fmla="*/ 249 h 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55" h="276">
                      <a:moveTo>
                        <a:pt x="50" y="249"/>
                      </a:moveTo>
                      <a:lnTo>
                        <a:pt x="52" y="205"/>
                      </a:lnTo>
                      <a:lnTo>
                        <a:pt x="42" y="170"/>
                      </a:lnTo>
                      <a:lnTo>
                        <a:pt x="23" y="141"/>
                      </a:lnTo>
                      <a:lnTo>
                        <a:pt x="0" y="97"/>
                      </a:lnTo>
                      <a:lnTo>
                        <a:pt x="2" y="67"/>
                      </a:lnTo>
                      <a:lnTo>
                        <a:pt x="18" y="31"/>
                      </a:lnTo>
                      <a:lnTo>
                        <a:pt x="47" y="7"/>
                      </a:lnTo>
                      <a:lnTo>
                        <a:pt x="73" y="0"/>
                      </a:lnTo>
                      <a:lnTo>
                        <a:pt x="100" y="5"/>
                      </a:lnTo>
                      <a:lnTo>
                        <a:pt x="118" y="15"/>
                      </a:lnTo>
                      <a:lnTo>
                        <a:pt x="142" y="36"/>
                      </a:lnTo>
                      <a:lnTo>
                        <a:pt x="155" y="67"/>
                      </a:lnTo>
                      <a:lnTo>
                        <a:pt x="150" y="100"/>
                      </a:lnTo>
                      <a:lnTo>
                        <a:pt x="131" y="128"/>
                      </a:lnTo>
                      <a:lnTo>
                        <a:pt x="105" y="173"/>
                      </a:lnTo>
                      <a:lnTo>
                        <a:pt x="100" y="205"/>
                      </a:lnTo>
                      <a:lnTo>
                        <a:pt x="102" y="231"/>
                      </a:lnTo>
                      <a:lnTo>
                        <a:pt x="90" y="257"/>
                      </a:lnTo>
                      <a:lnTo>
                        <a:pt x="76" y="276"/>
                      </a:lnTo>
                      <a:lnTo>
                        <a:pt x="50" y="249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6350">
                  <a:solidFill>
                    <a:srgbClr val="333399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25" name="Freeform 170"/>
                <p:cNvSpPr>
                  <a:spLocks/>
                </p:cNvSpPr>
                <p:nvPr/>
              </p:nvSpPr>
              <p:spPr bwMode="auto">
                <a:xfrm>
                  <a:off x="4813" y="1856"/>
                  <a:ext cx="57" cy="27"/>
                </a:xfrm>
                <a:custGeom>
                  <a:avLst/>
                  <a:gdLst>
                    <a:gd name="T0" fmla="*/ 113 w 113"/>
                    <a:gd name="T1" fmla="*/ 53 h 53"/>
                    <a:gd name="T2" fmla="*/ 18 w 113"/>
                    <a:gd name="T3" fmla="*/ 37 h 53"/>
                    <a:gd name="T4" fmla="*/ 0 w 113"/>
                    <a:gd name="T5" fmla="*/ 18 h 53"/>
                    <a:gd name="T6" fmla="*/ 7 w 113"/>
                    <a:gd name="T7" fmla="*/ 2 h 53"/>
                    <a:gd name="T8" fmla="*/ 29 w 113"/>
                    <a:gd name="T9" fmla="*/ 0 h 53"/>
                    <a:gd name="T10" fmla="*/ 113 w 113"/>
                    <a:gd name="T11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3" h="53">
                      <a:moveTo>
                        <a:pt x="113" y="53"/>
                      </a:moveTo>
                      <a:lnTo>
                        <a:pt x="18" y="37"/>
                      </a:lnTo>
                      <a:lnTo>
                        <a:pt x="0" y="18"/>
                      </a:lnTo>
                      <a:lnTo>
                        <a:pt x="7" y="2"/>
                      </a:lnTo>
                      <a:lnTo>
                        <a:pt x="29" y="0"/>
                      </a:lnTo>
                      <a:lnTo>
                        <a:pt x="113" y="53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26" name="Freeform 171"/>
                <p:cNvSpPr>
                  <a:spLocks/>
                </p:cNvSpPr>
                <p:nvPr/>
              </p:nvSpPr>
              <p:spPr bwMode="auto">
                <a:xfrm>
                  <a:off x="4870" y="1787"/>
                  <a:ext cx="25" cy="44"/>
                </a:xfrm>
                <a:custGeom>
                  <a:avLst/>
                  <a:gdLst>
                    <a:gd name="T0" fmla="*/ 50 w 50"/>
                    <a:gd name="T1" fmla="*/ 87 h 87"/>
                    <a:gd name="T2" fmla="*/ 0 w 50"/>
                    <a:gd name="T3" fmla="*/ 32 h 87"/>
                    <a:gd name="T4" fmla="*/ 5 w 50"/>
                    <a:gd name="T5" fmla="*/ 8 h 87"/>
                    <a:gd name="T6" fmla="*/ 29 w 50"/>
                    <a:gd name="T7" fmla="*/ 0 h 87"/>
                    <a:gd name="T8" fmla="*/ 43 w 50"/>
                    <a:gd name="T9" fmla="*/ 16 h 87"/>
                    <a:gd name="T10" fmla="*/ 50 w 50"/>
                    <a:gd name="T11" fmla="*/ 87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0" h="87">
                      <a:moveTo>
                        <a:pt x="50" y="87"/>
                      </a:moveTo>
                      <a:lnTo>
                        <a:pt x="0" y="32"/>
                      </a:lnTo>
                      <a:lnTo>
                        <a:pt x="5" y="8"/>
                      </a:lnTo>
                      <a:lnTo>
                        <a:pt x="29" y="0"/>
                      </a:lnTo>
                      <a:lnTo>
                        <a:pt x="43" y="16"/>
                      </a:lnTo>
                      <a:lnTo>
                        <a:pt x="50" y="87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27" name="Freeform 172"/>
                <p:cNvSpPr>
                  <a:spLocks/>
                </p:cNvSpPr>
                <p:nvPr/>
              </p:nvSpPr>
              <p:spPr bwMode="auto">
                <a:xfrm>
                  <a:off x="4950" y="1775"/>
                  <a:ext cx="21" cy="53"/>
                </a:xfrm>
                <a:custGeom>
                  <a:avLst/>
                  <a:gdLst>
                    <a:gd name="T0" fmla="*/ 7 w 43"/>
                    <a:gd name="T1" fmla="*/ 105 h 105"/>
                    <a:gd name="T2" fmla="*/ 0 w 43"/>
                    <a:gd name="T3" fmla="*/ 27 h 105"/>
                    <a:gd name="T4" fmla="*/ 23 w 43"/>
                    <a:gd name="T5" fmla="*/ 0 h 105"/>
                    <a:gd name="T6" fmla="*/ 43 w 43"/>
                    <a:gd name="T7" fmla="*/ 11 h 105"/>
                    <a:gd name="T8" fmla="*/ 40 w 43"/>
                    <a:gd name="T9" fmla="*/ 32 h 105"/>
                    <a:gd name="T10" fmla="*/ 7 w 43"/>
                    <a:gd name="T11" fmla="*/ 105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105">
                      <a:moveTo>
                        <a:pt x="7" y="105"/>
                      </a:moveTo>
                      <a:lnTo>
                        <a:pt x="0" y="27"/>
                      </a:lnTo>
                      <a:lnTo>
                        <a:pt x="23" y="0"/>
                      </a:lnTo>
                      <a:lnTo>
                        <a:pt x="43" y="11"/>
                      </a:lnTo>
                      <a:lnTo>
                        <a:pt x="40" y="32"/>
                      </a:lnTo>
                      <a:lnTo>
                        <a:pt x="7" y="105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28" name="Freeform 173"/>
                <p:cNvSpPr>
                  <a:spLocks/>
                </p:cNvSpPr>
                <p:nvPr/>
              </p:nvSpPr>
              <p:spPr bwMode="auto">
                <a:xfrm>
                  <a:off x="4993" y="1816"/>
                  <a:ext cx="51" cy="33"/>
                </a:xfrm>
                <a:custGeom>
                  <a:avLst/>
                  <a:gdLst>
                    <a:gd name="T0" fmla="*/ 0 w 102"/>
                    <a:gd name="T1" fmla="*/ 66 h 66"/>
                    <a:gd name="T2" fmla="*/ 76 w 102"/>
                    <a:gd name="T3" fmla="*/ 0 h 66"/>
                    <a:gd name="T4" fmla="*/ 102 w 102"/>
                    <a:gd name="T5" fmla="*/ 13 h 66"/>
                    <a:gd name="T6" fmla="*/ 100 w 102"/>
                    <a:gd name="T7" fmla="*/ 34 h 66"/>
                    <a:gd name="T8" fmla="*/ 86 w 102"/>
                    <a:gd name="T9" fmla="*/ 45 h 66"/>
                    <a:gd name="T10" fmla="*/ 0 w 102"/>
                    <a:gd name="T11" fmla="*/ 6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" h="66">
                      <a:moveTo>
                        <a:pt x="0" y="66"/>
                      </a:moveTo>
                      <a:lnTo>
                        <a:pt x="76" y="0"/>
                      </a:lnTo>
                      <a:lnTo>
                        <a:pt x="102" y="13"/>
                      </a:lnTo>
                      <a:lnTo>
                        <a:pt x="100" y="34"/>
                      </a:lnTo>
                      <a:lnTo>
                        <a:pt x="86" y="45"/>
                      </a:lnTo>
                      <a:lnTo>
                        <a:pt x="0" y="66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100" name="Group 174"/>
              <p:cNvGrpSpPr>
                <a:grpSpLocks/>
              </p:cNvGrpSpPr>
              <p:nvPr/>
            </p:nvGrpSpPr>
            <p:grpSpPr bwMode="auto">
              <a:xfrm flipH="1">
                <a:off x="968" y="2946"/>
                <a:ext cx="297" cy="938"/>
                <a:chOff x="4752" y="1852"/>
                <a:chExt cx="423" cy="1210"/>
              </a:xfrm>
            </p:grpSpPr>
            <p:sp>
              <p:nvSpPr>
                <p:cNvPr id="118" name="Freeform 175"/>
                <p:cNvSpPr>
                  <a:spLocks/>
                </p:cNvSpPr>
                <p:nvPr/>
              </p:nvSpPr>
              <p:spPr bwMode="auto">
                <a:xfrm>
                  <a:off x="4828" y="2052"/>
                  <a:ext cx="213" cy="210"/>
                </a:xfrm>
                <a:custGeom>
                  <a:avLst/>
                  <a:gdLst>
                    <a:gd name="T0" fmla="*/ 278 w 426"/>
                    <a:gd name="T1" fmla="*/ 122 h 422"/>
                    <a:gd name="T2" fmla="*/ 226 w 426"/>
                    <a:gd name="T3" fmla="*/ 43 h 422"/>
                    <a:gd name="T4" fmla="*/ 173 w 426"/>
                    <a:gd name="T5" fmla="*/ 0 h 422"/>
                    <a:gd name="T6" fmla="*/ 110 w 426"/>
                    <a:gd name="T7" fmla="*/ 0 h 422"/>
                    <a:gd name="T8" fmla="*/ 42 w 426"/>
                    <a:gd name="T9" fmla="*/ 27 h 422"/>
                    <a:gd name="T10" fmla="*/ 10 w 426"/>
                    <a:gd name="T11" fmla="*/ 74 h 422"/>
                    <a:gd name="T12" fmla="*/ 0 w 426"/>
                    <a:gd name="T13" fmla="*/ 138 h 422"/>
                    <a:gd name="T14" fmla="*/ 10 w 426"/>
                    <a:gd name="T15" fmla="*/ 222 h 422"/>
                    <a:gd name="T16" fmla="*/ 52 w 426"/>
                    <a:gd name="T17" fmla="*/ 317 h 422"/>
                    <a:gd name="T18" fmla="*/ 126 w 426"/>
                    <a:gd name="T19" fmla="*/ 380 h 422"/>
                    <a:gd name="T20" fmla="*/ 183 w 426"/>
                    <a:gd name="T21" fmla="*/ 411 h 422"/>
                    <a:gd name="T22" fmla="*/ 241 w 426"/>
                    <a:gd name="T23" fmla="*/ 422 h 422"/>
                    <a:gd name="T24" fmla="*/ 288 w 426"/>
                    <a:gd name="T25" fmla="*/ 406 h 422"/>
                    <a:gd name="T26" fmla="*/ 314 w 426"/>
                    <a:gd name="T27" fmla="*/ 380 h 422"/>
                    <a:gd name="T28" fmla="*/ 331 w 426"/>
                    <a:gd name="T29" fmla="*/ 317 h 422"/>
                    <a:gd name="T30" fmla="*/ 326 w 426"/>
                    <a:gd name="T31" fmla="*/ 243 h 422"/>
                    <a:gd name="T32" fmla="*/ 309 w 426"/>
                    <a:gd name="T33" fmla="*/ 180 h 422"/>
                    <a:gd name="T34" fmla="*/ 414 w 426"/>
                    <a:gd name="T35" fmla="*/ 122 h 422"/>
                    <a:gd name="T36" fmla="*/ 426 w 426"/>
                    <a:gd name="T37" fmla="*/ 96 h 422"/>
                    <a:gd name="T38" fmla="*/ 414 w 426"/>
                    <a:gd name="T39" fmla="*/ 85 h 422"/>
                    <a:gd name="T40" fmla="*/ 299 w 426"/>
                    <a:gd name="T41" fmla="*/ 153 h 422"/>
                    <a:gd name="T42" fmla="*/ 278 w 426"/>
                    <a:gd name="T43" fmla="*/ 122 h 4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26" h="422">
                      <a:moveTo>
                        <a:pt x="278" y="122"/>
                      </a:moveTo>
                      <a:lnTo>
                        <a:pt x="226" y="43"/>
                      </a:lnTo>
                      <a:lnTo>
                        <a:pt x="173" y="0"/>
                      </a:lnTo>
                      <a:lnTo>
                        <a:pt x="110" y="0"/>
                      </a:lnTo>
                      <a:lnTo>
                        <a:pt x="42" y="27"/>
                      </a:lnTo>
                      <a:lnTo>
                        <a:pt x="10" y="74"/>
                      </a:lnTo>
                      <a:lnTo>
                        <a:pt x="0" y="138"/>
                      </a:lnTo>
                      <a:lnTo>
                        <a:pt x="10" y="222"/>
                      </a:lnTo>
                      <a:lnTo>
                        <a:pt x="52" y="317"/>
                      </a:lnTo>
                      <a:lnTo>
                        <a:pt x="126" y="380"/>
                      </a:lnTo>
                      <a:lnTo>
                        <a:pt x="183" y="411"/>
                      </a:lnTo>
                      <a:lnTo>
                        <a:pt x="241" y="422"/>
                      </a:lnTo>
                      <a:lnTo>
                        <a:pt x="288" y="406"/>
                      </a:lnTo>
                      <a:lnTo>
                        <a:pt x="314" y="380"/>
                      </a:lnTo>
                      <a:lnTo>
                        <a:pt x="331" y="317"/>
                      </a:lnTo>
                      <a:lnTo>
                        <a:pt x="326" y="243"/>
                      </a:lnTo>
                      <a:lnTo>
                        <a:pt x="309" y="180"/>
                      </a:lnTo>
                      <a:lnTo>
                        <a:pt x="414" y="122"/>
                      </a:lnTo>
                      <a:lnTo>
                        <a:pt x="426" y="96"/>
                      </a:lnTo>
                      <a:lnTo>
                        <a:pt x="414" y="85"/>
                      </a:lnTo>
                      <a:lnTo>
                        <a:pt x="299" y="153"/>
                      </a:lnTo>
                      <a:lnTo>
                        <a:pt x="278" y="122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19" name="Freeform 176"/>
                <p:cNvSpPr>
                  <a:spLocks/>
                </p:cNvSpPr>
                <p:nvPr/>
              </p:nvSpPr>
              <p:spPr bwMode="auto">
                <a:xfrm>
                  <a:off x="4981" y="1852"/>
                  <a:ext cx="189" cy="471"/>
                </a:xfrm>
                <a:custGeom>
                  <a:avLst/>
                  <a:gdLst>
                    <a:gd name="T0" fmla="*/ 105 w 379"/>
                    <a:gd name="T1" fmla="*/ 795 h 941"/>
                    <a:gd name="T2" fmla="*/ 36 w 379"/>
                    <a:gd name="T3" fmla="*/ 847 h 941"/>
                    <a:gd name="T4" fmla="*/ 15 w 379"/>
                    <a:gd name="T5" fmla="*/ 863 h 941"/>
                    <a:gd name="T6" fmla="*/ 0 w 379"/>
                    <a:gd name="T7" fmla="*/ 900 h 941"/>
                    <a:gd name="T8" fmla="*/ 21 w 379"/>
                    <a:gd name="T9" fmla="*/ 936 h 941"/>
                    <a:gd name="T10" fmla="*/ 41 w 379"/>
                    <a:gd name="T11" fmla="*/ 941 h 941"/>
                    <a:gd name="T12" fmla="*/ 105 w 379"/>
                    <a:gd name="T13" fmla="*/ 921 h 941"/>
                    <a:gd name="T14" fmla="*/ 200 w 379"/>
                    <a:gd name="T15" fmla="*/ 847 h 941"/>
                    <a:gd name="T16" fmla="*/ 284 w 379"/>
                    <a:gd name="T17" fmla="*/ 758 h 941"/>
                    <a:gd name="T18" fmla="*/ 373 w 379"/>
                    <a:gd name="T19" fmla="*/ 657 h 941"/>
                    <a:gd name="T20" fmla="*/ 379 w 379"/>
                    <a:gd name="T21" fmla="*/ 616 h 941"/>
                    <a:gd name="T22" fmla="*/ 379 w 379"/>
                    <a:gd name="T23" fmla="*/ 500 h 941"/>
                    <a:gd name="T24" fmla="*/ 353 w 379"/>
                    <a:gd name="T25" fmla="*/ 321 h 941"/>
                    <a:gd name="T26" fmla="*/ 368 w 379"/>
                    <a:gd name="T27" fmla="*/ 216 h 941"/>
                    <a:gd name="T28" fmla="*/ 379 w 379"/>
                    <a:gd name="T29" fmla="*/ 174 h 941"/>
                    <a:gd name="T30" fmla="*/ 363 w 379"/>
                    <a:gd name="T31" fmla="*/ 153 h 941"/>
                    <a:gd name="T32" fmla="*/ 325 w 379"/>
                    <a:gd name="T33" fmla="*/ 132 h 941"/>
                    <a:gd name="T34" fmla="*/ 299 w 379"/>
                    <a:gd name="T35" fmla="*/ 116 h 941"/>
                    <a:gd name="T36" fmla="*/ 315 w 379"/>
                    <a:gd name="T37" fmla="*/ 22 h 941"/>
                    <a:gd name="T38" fmla="*/ 305 w 379"/>
                    <a:gd name="T39" fmla="*/ 0 h 941"/>
                    <a:gd name="T40" fmla="*/ 284 w 379"/>
                    <a:gd name="T41" fmla="*/ 6 h 941"/>
                    <a:gd name="T42" fmla="*/ 273 w 379"/>
                    <a:gd name="T43" fmla="*/ 127 h 941"/>
                    <a:gd name="T44" fmla="*/ 263 w 379"/>
                    <a:gd name="T45" fmla="*/ 158 h 941"/>
                    <a:gd name="T46" fmla="*/ 258 w 379"/>
                    <a:gd name="T47" fmla="*/ 179 h 941"/>
                    <a:gd name="T48" fmla="*/ 215 w 379"/>
                    <a:gd name="T49" fmla="*/ 163 h 941"/>
                    <a:gd name="T50" fmla="*/ 184 w 379"/>
                    <a:gd name="T51" fmla="*/ 163 h 941"/>
                    <a:gd name="T52" fmla="*/ 184 w 379"/>
                    <a:gd name="T53" fmla="*/ 184 h 941"/>
                    <a:gd name="T54" fmla="*/ 205 w 379"/>
                    <a:gd name="T55" fmla="*/ 201 h 941"/>
                    <a:gd name="T56" fmla="*/ 242 w 379"/>
                    <a:gd name="T57" fmla="*/ 201 h 941"/>
                    <a:gd name="T58" fmla="*/ 268 w 379"/>
                    <a:gd name="T59" fmla="*/ 222 h 941"/>
                    <a:gd name="T60" fmla="*/ 289 w 379"/>
                    <a:gd name="T61" fmla="*/ 258 h 941"/>
                    <a:gd name="T62" fmla="*/ 310 w 379"/>
                    <a:gd name="T63" fmla="*/ 316 h 941"/>
                    <a:gd name="T64" fmla="*/ 325 w 379"/>
                    <a:gd name="T65" fmla="*/ 432 h 941"/>
                    <a:gd name="T66" fmla="*/ 325 w 379"/>
                    <a:gd name="T67" fmla="*/ 537 h 941"/>
                    <a:gd name="T68" fmla="*/ 315 w 379"/>
                    <a:gd name="T69" fmla="*/ 621 h 941"/>
                    <a:gd name="T70" fmla="*/ 294 w 379"/>
                    <a:gd name="T71" fmla="*/ 657 h 941"/>
                    <a:gd name="T72" fmla="*/ 220 w 379"/>
                    <a:gd name="T73" fmla="*/ 711 h 941"/>
                    <a:gd name="T74" fmla="*/ 141 w 379"/>
                    <a:gd name="T75" fmla="*/ 758 h 941"/>
                    <a:gd name="T76" fmla="*/ 105 w 379"/>
                    <a:gd name="T77" fmla="*/ 795 h 9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379" h="941">
                      <a:moveTo>
                        <a:pt x="105" y="795"/>
                      </a:moveTo>
                      <a:lnTo>
                        <a:pt x="36" y="847"/>
                      </a:lnTo>
                      <a:lnTo>
                        <a:pt x="15" y="863"/>
                      </a:lnTo>
                      <a:lnTo>
                        <a:pt x="0" y="900"/>
                      </a:lnTo>
                      <a:lnTo>
                        <a:pt x="21" y="936"/>
                      </a:lnTo>
                      <a:lnTo>
                        <a:pt x="41" y="941"/>
                      </a:lnTo>
                      <a:lnTo>
                        <a:pt x="105" y="921"/>
                      </a:lnTo>
                      <a:lnTo>
                        <a:pt x="200" y="847"/>
                      </a:lnTo>
                      <a:lnTo>
                        <a:pt x="284" y="758"/>
                      </a:lnTo>
                      <a:lnTo>
                        <a:pt x="373" y="657"/>
                      </a:lnTo>
                      <a:lnTo>
                        <a:pt x="379" y="616"/>
                      </a:lnTo>
                      <a:lnTo>
                        <a:pt x="379" y="500"/>
                      </a:lnTo>
                      <a:lnTo>
                        <a:pt x="353" y="321"/>
                      </a:lnTo>
                      <a:lnTo>
                        <a:pt x="368" y="216"/>
                      </a:lnTo>
                      <a:lnTo>
                        <a:pt x="379" y="174"/>
                      </a:lnTo>
                      <a:lnTo>
                        <a:pt x="363" y="153"/>
                      </a:lnTo>
                      <a:lnTo>
                        <a:pt x="325" y="132"/>
                      </a:lnTo>
                      <a:lnTo>
                        <a:pt x="299" y="116"/>
                      </a:lnTo>
                      <a:lnTo>
                        <a:pt x="315" y="22"/>
                      </a:lnTo>
                      <a:lnTo>
                        <a:pt x="305" y="0"/>
                      </a:lnTo>
                      <a:lnTo>
                        <a:pt x="284" y="6"/>
                      </a:lnTo>
                      <a:lnTo>
                        <a:pt x="273" y="127"/>
                      </a:lnTo>
                      <a:lnTo>
                        <a:pt x="263" y="158"/>
                      </a:lnTo>
                      <a:lnTo>
                        <a:pt x="258" y="179"/>
                      </a:lnTo>
                      <a:lnTo>
                        <a:pt x="215" y="163"/>
                      </a:lnTo>
                      <a:lnTo>
                        <a:pt x="184" y="163"/>
                      </a:lnTo>
                      <a:lnTo>
                        <a:pt x="184" y="184"/>
                      </a:lnTo>
                      <a:lnTo>
                        <a:pt x="205" y="201"/>
                      </a:lnTo>
                      <a:lnTo>
                        <a:pt x="242" y="201"/>
                      </a:lnTo>
                      <a:lnTo>
                        <a:pt x="268" y="222"/>
                      </a:lnTo>
                      <a:lnTo>
                        <a:pt x="289" y="258"/>
                      </a:lnTo>
                      <a:lnTo>
                        <a:pt x="310" y="316"/>
                      </a:lnTo>
                      <a:lnTo>
                        <a:pt x="325" y="432"/>
                      </a:lnTo>
                      <a:lnTo>
                        <a:pt x="325" y="537"/>
                      </a:lnTo>
                      <a:lnTo>
                        <a:pt x="315" y="621"/>
                      </a:lnTo>
                      <a:lnTo>
                        <a:pt x="294" y="657"/>
                      </a:lnTo>
                      <a:lnTo>
                        <a:pt x="220" y="711"/>
                      </a:lnTo>
                      <a:lnTo>
                        <a:pt x="141" y="758"/>
                      </a:lnTo>
                      <a:lnTo>
                        <a:pt x="105" y="795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20" name="Freeform 177"/>
                <p:cNvSpPr>
                  <a:spLocks/>
                </p:cNvSpPr>
                <p:nvPr/>
              </p:nvSpPr>
              <p:spPr bwMode="auto">
                <a:xfrm>
                  <a:off x="4752" y="2286"/>
                  <a:ext cx="171" cy="284"/>
                </a:xfrm>
                <a:custGeom>
                  <a:avLst/>
                  <a:gdLst>
                    <a:gd name="T0" fmla="*/ 342 w 342"/>
                    <a:gd name="T1" fmla="*/ 15 h 568"/>
                    <a:gd name="T2" fmla="*/ 305 w 342"/>
                    <a:gd name="T3" fmla="*/ 0 h 568"/>
                    <a:gd name="T4" fmla="*/ 226 w 342"/>
                    <a:gd name="T5" fmla="*/ 5 h 568"/>
                    <a:gd name="T6" fmla="*/ 157 w 342"/>
                    <a:gd name="T7" fmla="*/ 58 h 568"/>
                    <a:gd name="T8" fmla="*/ 57 w 342"/>
                    <a:gd name="T9" fmla="*/ 168 h 568"/>
                    <a:gd name="T10" fmla="*/ 5 w 342"/>
                    <a:gd name="T11" fmla="*/ 258 h 568"/>
                    <a:gd name="T12" fmla="*/ 0 w 342"/>
                    <a:gd name="T13" fmla="*/ 289 h 568"/>
                    <a:gd name="T14" fmla="*/ 26 w 342"/>
                    <a:gd name="T15" fmla="*/ 347 h 568"/>
                    <a:gd name="T16" fmla="*/ 83 w 342"/>
                    <a:gd name="T17" fmla="*/ 373 h 568"/>
                    <a:gd name="T18" fmla="*/ 157 w 342"/>
                    <a:gd name="T19" fmla="*/ 404 h 568"/>
                    <a:gd name="T20" fmla="*/ 215 w 342"/>
                    <a:gd name="T21" fmla="*/ 420 h 568"/>
                    <a:gd name="T22" fmla="*/ 241 w 342"/>
                    <a:gd name="T23" fmla="*/ 447 h 568"/>
                    <a:gd name="T24" fmla="*/ 226 w 342"/>
                    <a:gd name="T25" fmla="*/ 483 h 568"/>
                    <a:gd name="T26" fmla="*/ 184 w 342"/>
                    <a:gd name="T27" fmla="*/ 526 h 568"/>
                    <a:gd name="T28" fmla="*/ 131 w 342"/>
                    <a:gd name="T29" fmla="*/ 531 h 568"/>
                    <a:gd name="T30" fmla="*/ 95 w 342"/>
                    <a:gd name="T31" fmla="*/ 515 h 568"/>
                    <a:gd name="T32" fmla="*/ 73 w 342"/>
                    <a:gd name="T33" fmla="*/ 531 h 568"/>
                    <a:gd name="T34" fmla="*/ 78 w 342"/>
                    <a:gd name="T35" fmla="*/ 552 h 568"/>
                    <a:gd name="T36" fmla="*/ 121 w 342"/>
                    <a:gd name="T37" fmla="*/ 568 h 568"/>
                    <a:gd name="T38" fmla="*/ 184 w 342"/>
                    <a:gd name="T39" fmla="*/ 568 h 568"/>
                    <a:gd name="T40" fmla="*/ 241 w 342"/>
                    <a:gd name="T41" fmla="*/ 552 h 568"/>
                    <a:gd name="T42" fmla="*/ 274 w 342"/>
                    <a:gd name="T43" fmla="*/ 531 h 568"/>
                    <a:gd name="T44" fmla="*/ 294 w 342"/>
                    <a:gd name="T45" fmla="*/ 494 h 568"/>
                    <a:gd name="T46" fmla="*/ 305 w 342"/>
                    <a:gd name="T47" fmla="*/ 452 h 568"/>
                    <a:gd name="T48" fmla="*/ 279 w 342"/>
                    <a:gd name="T49" fmla="*/ 415 h 568"/>
                    <a:gd name="T50" fmla="*/ 215 w 342"/>
                    <a:gd name="T51" fmla="*/ 389 h 568"/>
                    <a:gd name="T52" fmla="*/ 142 w 342"/>
                    <a:gd name="T53" fmla="*/ 368 h 568"/>
                    <a:gd name="T54" fmla="*/ 78 w 342"/>
                    <a:gd name="T55" fmla="*/ 332 h 568"/>
                    <a:gd name="T56" fmla="*/ 62 w 342"/>
                    <a:gd name="T57" fmla="*/ 299 h 568"/>
                    <a:gd name="T58" fmla="*/ 73 w 342"/>
                    <a:gd name="T59" fmla="*/ 242 h 568"/>
                    <a:gd name="T60" fmla="*/ 121 w 342"/>
                    <a:gd name="T61" fmla="*/ 168 h 568"/>
                    <a:gd name="T62" fmla="*/ 179 w 342"/>
                    <a:gd name="T63" fmla="*/ 126 h 568"/>
                    <a:gd name="T64" fmla="*/ 268 w 342"/>
                    <a:gd name="T65" fmla="*/ 94 h 568"/>
                    <a:gd name="T66" fmla="*/ 342 w 342"/>
                    <a:gd name="T67" fmla="*/ 79 h 568"/>
                    <a:gd name="T68" fmla="*/ 342 w 342"/>
                    <a:gd name="T69" fmla="*/ 36 h 568"/>
                    <a:gd name="T70" fmla="*/ 342 w 342"/>
                    <a:gd name="T71" fmla="*/ 15 h 5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42" h="568">
                      <a:moveTo>
                        <a:pt x="342" y="15"/>
                      </a:moveTo>
                      <a:lnTo>
                        <a:pt x="305" y="0"/>
                      </a:lnTo>
                      <a:lnTo>
                        <a:pt x="226" y="5"/>
                      </a:lnTo>
                      <a:lnTo>
                        <a:pt x="157" y="58"/>
                      </a:lnTo>
                      <a:lnTo>
                        <a:pt x="57" y="168"/>
                      </a:lnTo>
                      <a:lnTo>
                        <a:pt x="5" y="258"/>
                      </a:lnTo>
                      <a:lnTo>
                        <a:pt x="0" y="289"/>
                      </a:lnTo>
                      <a:lnTo>
                        <a:pt x="26" y="347"/>
                      </a:lnTo>
                      <a:lnTo>
                        <a:pt x="83" y="373"/>
                      </a:lnTo>
                      <a:lnTo>
                        <a:pt x="157" y="404"/>
                      </a:lnTo>
                      <a:lnTo>
                        <a:pt x="215" y="420"/>
                      </a:lnTo>
                      <a:lnTo>
                        <a:pt x="241" y="447"/>
                      </a:lnTo>
                      <a:lnTo>
                        <a:pt x="226" y="483"/>
                      </a:lnTo>
                      <a:lnTo>
                        <a:pt x="184" y="526"/>
                      </a:lnTo>
                      <a:lnTo>
                        <a:pt x="131" y="531"/>
                      </a:lnTo>
                      <a:lnTo>
                        <a:pt x="95" y="515"/>
                      </a:lnTo>
                      <a:lnTo>
                        <a:pt x="73" y="531"/>
                      </a:lnTo>
                      <a:lnTo>
                        <a:pt x="78" y="552"/>
                      </a:lnTo>
                      <a:lnTo>
                        <a:pt x="121" y="568"/>
                      </a:lnTo>
                      <a:lnTo>
                        <a:pt x="184" y="568"/>
                      </a:lnTo>
                      <a:lnTo>
                        <a:pt x="241" y="552"/>
                      </a:lnTo>
                      <a:lnTo>
                        <a:pt x="274" y="531"/>
                      </a:lnTo>
                      <a:lnTo>
                        <a:pt x="294" y="494"/>
                      </a:lnTo>
                      <a:lnTo>
                        <a:pt x="305" y="452"/>
                      </a:lnTo>
                      <a:lnTo>
                        <a:pt x="279" y="415"/>
                      </a:lnTo>
                      <a:lnTo>
                        <a:pt x="215" y="389"/>
                      </a:lnTo>
                      <a:lnTo>
                        <a:pt x="142" y="368"/>
                      </a:lnTo>
                      <a:lnTo>
                        <a:pt x="78" y="332"/>
                      </a:lnTo>
                      <a:lnTo>
                        <a:pt x="62" y="299"/>
                      </a:lnTo>
                      <a:lnTo>
                        <a:pt x="73" y="242"/>
                      </a:lnTo>
                      <a:lnTo>
                        <a:pt x="121" y="168"/>
                      </a:lnTo>
                      <a:lnTo>
                        <a:pt x="179" y="126"/>
                      </a:lnTo>
                      <a:lnTo>
                        <a:pt x="268" y="94"/>
                      </a:lnTo>
                      <a:lnTo>
                        <a:pt x="342" y="79"/>
                      </a:lnTo>
                      <a:lnTo>
                        <a:pt x="342" y="36"/>
                      </a:lnTo>
                      <a:lnTo>
                        <a:pt x="342" y="15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21" name="Freeform 178"/>
                <p:cNvSpPr>
                  <a:spLocks/>
                </p:cNvSpPr>
                <p:nvPr/>
              </p:nvSpPr>
              <p:spPr bwMode="auto">
                <a:xfrm>
                  <a:off x="4891" y="2273"/>
                  <a:ext cx="161" cy="350"/>
                </a:xfrm>
                <a:custGeom>
                  <a:avLst/>
                  <a:gdLst>
                    <a:gd name="T0" fmla="*/ 279 w 320"/>
                    <a:gd name="T1" fmla="*/ 220 h 699"/>
                    <a:gd name="T2" fmla="*/ 246 w 320"/>
                    <a:gd name="T3" fmla="*/ 89 h 699"/>
                    <a:gd name="T4" fmla="*/ 210 w 320"/>
                    <a:gd name="T5" fmla="*/ 26 h 699"/>
                    <a:gd name="T6" fmla="*/ 131 w 320"/>
                    <a:gd name="T7" fmla="*/ 0 h 699"/>
                    <a:gd name="T8" fmla="*/ 52 w 320"/>
                    <a:gd name="T9" fmla="*/ 10 h 699"/>
                    <a:gd name="T10" fmla="*/ 15 w 320"/>
                    <a:gd name="T11" fmla="*/ 79 h 699"/>
                    <a:gd name="T12" fmla="*/ 21 w 320"/>
                    <a:gd name="T13" fmla="*/ 163 h 699"/>
                    <a:gd name="T14" fmla="*/ 41 w 320"/>
                    <a:gd name="T15" fmla="*/ 299 h 699"/>
                    <a:gd name="T16" fmla="*/ 41 w 320"/>
                    <a:gd name="T17" fmla="*/ 420 h 699"/>
                    <a:gd name="T18" fmla="*/ 15 w 320"/>
                    <a:gd name="T19" fmla="*/ 525 h 699"/>
                    <a:gd name="T20" fmla="*/ 0 w 320"/>
                    <a:gd name="T21" fmla="*/ 583 h 699"/>
                    <a:gd name="T22" fmla="*/ 10 w 320"/>
                    <a:gd name="T23" fmla="*/ 635 h 699"/>
                    <a:gd name="T24" fmla="*/ 47 w 320"/>
                    <a:gd name="T25" fmla="*/ 662 h 699"/>
                    <a:gd name="T26" fmla="*/ 95 w 320"/>
                    <a:gd name="T27" fmla="*/ 688 h 699"/>
                    <a:gd name="T28" fmla="*/ 141 w 320"/>
                    <a:gd name="T29" fmla="*/ 699 h 699"/>
                    <a:gd name="T30" fmla="*/ 200 w 320"/>
                    <a:gd name="T31" fmla="*/ 699 h 699"/>
                    <a:gd name="T32" fmla="*/ 268 w 320"/>
                    <a:gd name="T33" fmla="*/ 646 h 699"/>
                    <a:gd name="T34" fmla="*/ 320 w 320"/>
                    <a:gd name="T35" fmla="*/ 535 h 699"/>
                    <a:gd name="T36" fmla="*/ 315 w 320"/>
                    <a:gd name="T37" fmla="*/ 436 h 699"/>
                    <a:gd name="T38" fmla="*/ 284 w 320"/>
                    <a:gd name="T39" fmla="*/ 320 h 699"/>
                    <a:gd name="T40" fmla="*/ 279 w 320"/>
                    <a:gd name="T41" fmla="*/ 220 h 6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20" h="699">
                      <a:moveTo>
                        <a:pt x="279" y="220"/>
                      </a:moveTo>
                      <a:lnTo>
                        <a:pt x="246" y="89"/>
                      </a:lnTo>
                      <a:lnTo>
                        <a:pt x="210" y="26"/>
                      </a:lnTo>
                      <a:lnTo>
                        <a:pt x="131" y="0"/>
                      </a:lnTo>
                      <a:lnTo>
                        <a:pt x="52" y="10"/>
                      </a:lnTo>
                      <a:lnTo>
                        <a:pt x="15" y="79"/>
                      </a:lnTo>
                      <a:lnTo>
                        <a:pt x="21" y="163"/>
                      </a:lnTo>
                      <a:lnTo>
                        <a:pt x="41" y="299"/>
                      </a:lnTo>
                      <a:lnTo>
                        <a:pt x="41" y="420"/>
                      </a:lnTo>
                      <a:lnTo>
                        <a:pt x="15" y="525"/>
                      </a:lnTo>
                      <a:lnTo>
                        <a:pt x="0" y="583"/>
                      </a:lnTo>
                      <a:lnTo>
                        <a:pt x="10" y="635"/>
                      </a:lnTo>
                      <a:lnTo>
                        <a:pt x="47" y="662"/>
                      </a:lnTo>
                      <a:lnTo>
                        <a:pt x="95" y="688"/>
                      </a:lnTo>
                      <a:lnTo>
                        <a:pt x="141" y="699"/>
                      </a:lnTo>
                      <a:lnTo>
                        <a:pt x="200" y="699"/>
                      </a:lnTo>
                      <a:lnTo>
                        <a:pt x="268" y="646"/>
                      </a:lnTo>
                      <a:lnTo>
                        <a:pt x="320" y="535"/>
                      </a:lnTo>
                      <a:lnTo>
                        <a:pt x="315" y="436"/>
                      </a:lnTo>
                      <a:lnTo>
                        <a:pt x="284" y="320"/>
                      </a:lnTo>
                      <a:lnTo>
                        <a:pt x="279" y="220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22" name="Freeform 179"/>
                <p:cNvSpPr>
                  <a:spLocks/>
                </p:cNvSpPr>
                <p:nvPr/>
              </p:nvSpPr>
              <p:spPr bwMode="auto">
                <a:xfrm>
                  <a:off x="4844" y="2557"/>
                  <a:ext cx="121" cy="505"/>
                </a:xfrm>
                <a:custGeom>
                  <a:avLst/>
                  <a:gdLst>
                    <a:gd name="T0" fmla="*/ 232 w 244"/>
                    <a:gd name="T1" fmla="*/ 15 h 1010"/>
                    <a:gd name="T2" fmla="*/ 170 w 244"/>
                    <a:gd name="T3" fmla="*/ 0 h 1010"/>
                    <a:gd name="T4" fmla="*/ 132 w 244"/>
                    <a:gd name="T5" fmla="*/ 15 h 1010"/>
                    <a:gd name="T6" fmla="*/ 117 w 244"/>
                    <a:gd name="T7" fmla="*/ 67 h 1010"/>
                    <a:gd name="T8" fmla="*/ 132 w 244"/>
                    <a:gd name="T9" fmla="*/ 357 h 1010"/>
                    <a:gd name="T10" fmla="*/ 132 w 244"/>
                    <a:gd name="T11" fmla="*/ 425 h 1010"/>
                    <a:gd name="T12" fmla="*/ 111 w 244"/>
                    <a:gd name="T13" fmla="*/ 552 h 1010"/>
                    <a:gd name="T14" fmla="*/ 106 w 244"/>
                    <a:gd name="T15" fmla="*/ 699 h 1010"/>
                    <a:gd name="T16" fmla="*/ 117 w 244"/>
                    <a:gd name="T17" fmla="*/ 773 h 1010"/>
                    <a:gd name="T18" fmla="*/ 106 w 244"/>
                    <a:gd name="T19" fmla="*/ 814 h 1010"/>
                    <a:gd name="T20" fmla="*/ 32 w 244"/>
                    <a:gd name="T21" fmla="*/ 878 h 1010"/>
                    <a:gd name="T22" fmla="*/ 0 w 244"/>
                    <a:gd name="T23" fmla="*/ 957 h 1010"/>
                    <a:gd name="T24" fmla="*/ 6 w 244"/>
                    <a:gd name="T25" fmla="*/ 983 h 1010"/>
                    <a:gd name="T26" fmla="*/ 64 w 244"/>
                    <a:gd name="T27" fmla="*/ 1010 h 1010"/>
                    <a:gd name="T28" fmla="*/ 79 w 244"/>
                    <a:gd name="T29" fmla="*/ 999 h 1010"/>
                    <a:gd name="T30" fmla="*/ 85 w 244"/>
                    <a:gd name="T31" fmla="*/ 952 h 1010"/>
                    <a:gd name="T32" fmla="*/ 101 w 244"/>
                    <a:gd name="T33" fmla="*/ 883 h 1010"/>
                    <a:gd name="T34" fmla="*/ 127 w 244"/>
                    <a:gd name="T35" fmla="*/ 852 h 1010"/>
                    <a:gd name="T36" fmla="*/ 158 w 244"/>
                    <a:gd name="T37" fmla="*/ 831 h 1010"/>
                    <a:gd name="T38" fmla="*/ 185 w 244"/>
                    <a:gd name="T39" fmla="*/ 804 h 1010"/>
                    <a:gd name="T40" fmla="*/ 191 w 244"/>
                    <a:gd name="T41" fmla="*/ 783 h 1010"/>
                    <a:gd name="T42" fmla="*/ 175 w 244"/>
                    <a:gd name="T43" fmla="*/ 757 h 1010"/>
                    <a:gd name="T44" fmla="*/ 158 w 244"/>
                    <a:gd name="T45" fmla="*/ 742 h 1010"/>
                    <a:gd name="T46" fmla="*/ 148 w 244"/>
                    <a:gd name="T47" fmla="*/ 678 h 1010"/>
                    <a:gd name="T48" fmla="*/ 158 w 244"/>
                    <a:gd name="T49" fmla="*/ 546 h 1010"/>
                    <a:gd name="T50" fmla="*/ 196 w 244"/>
                    <a:gd name="T51" fmla="*/ 394 h 1010"/>
                    <a:gd name="T52" fmla="*/ 232 w 244"/>
                    <a:gd name="T53" fmla="*/ 272 h 1010"/>
                    <a:gd name="T54" fmla="*/ 244 w 244"/>
                    <a:gd name="T55" fmla="*/ 126 h 1010"/>
                    <a:gd name="T56" fmla="*/ 232 w 244"/>
                    <a:gd name="T57" fmla="*/ 15 h 10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244" h="1010">
                      <a:moveTo>
                        <a:pt x="232" y="15"/>
                      </a:moveTo>
                      <a:lnTo>
                        <a:pt x="170" y="0"/>
                      </a:lnTo>
                      <a:lnTo>
                        <a:pt x="132" y="15"/>
                      </a:lnTo>
                      <a:lnTo>
                        <a:pt x="117" y="67"/>
                      </a:lnTo>
                      <a:lnTo>
                        <a:pt x="132" y="357"/>
                      </a:lnTo>
                      <a:lnTo>
                        <a:pt x="132" y="425"/>
                      </a:lnTo>
                      <a:lnTo>
                        <a:pt x="111" y="552"/>
                      </a:lnTo>
                      <a:lnTo>
                        <a:pt x="106" y="699"/>
                      </a:lnTo>
                      <a:lnTo>
                        <a:pt x="117" y="773"/>
                      </a:lnTo>
                      <a:lnTo>
                        <a:pt x="106" y="814"/>
                      </a:lnTo>
                      <a:lnTo>
                        <a:pt x="32" y="878"/>
                      </a:lnTo>
                      <a:lnTo>
                        <a:pt x="0" y="957"/>
                      </a:lnTo>
                      <a:lnTo>
                        <a:pt x="6" y="983"/>
                      </a:lnTo>
                      <a:lnTo>
                        <a:pt x="64" y="1010"/>
                      </a:lnTo>
                      <a:lnTo>
                        <a:pt x="79" y="999"/>
                      </a:lnTo>
                      <a:lnTo>
                        <a:pt x="85" y="952"/>
                      </a:lnTo>
                      <a:lnTo>
                        <a:pt x="101" y="883"/>
                      </a:lnTo>
                      <a:lnTo>
                        <a:pt x="127" y="852"/>
                      </a:lnTo>
                      <a:lnTo>
                        <a:pt x="158" y="831"/>
                      </a:lnTo>
                      <a:lnTo>
                        <a:pt x="185" y="804"/>
                      </a:lnTo>
                      <a:lnTo>
                        <a:pt x="191" y="783"/>
                      </a:lnTo>
                      <a:lnTo>
                        <a:pt x="175" y="757"/>
                      </a:lnTo>
                      <a:lnTo>
                        <a:pt x="158" y="742"/>
                      </a:lnTo>
                      <a:lnTo>
                        <a:pt x="148" y="678"/>
                      </a:lnTo>
                      <a:lnTo>
                        <a:pt x="158" y="546"/>
                      </a:lnTo>
                      <a:lnTo>
                        <a:pt x="196" y="394"/>
                      </a:lnTo>
                      <a:lnTo>
                        <a:pt x="232" y="272"/>
                      </a:lnTo>
                      <a:lnTo>
                        <a:pt x="244" y="126"/>
                      </a:lnTo>
                      <a:lnTo>
                        <a:pt x="232" y="15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23" name="Freeform 180"/>
                <p:cNvSpPr>
                  <a:spLocks/>
                </p:cNvSpPr>
                <p:nvPr/>
              </p:nvSpPr>
              <p:spPr bwMode="auto">
                <a:xfrm>
                  <a:off x="4976" y="2557"/>
                  <a:ext cx="199" cy="426"/>
                </a:xfrm>
                <a:custGeom>
                  <a:avLst/>
                  <a:gdLst>
                    <a:gd name="T0" fmla="*/ 132 w 400"/>
                    <a:gd name="T1" fmla="*/ 126 h 852"/>
                    <a:gd name="T2" fmla="*/ 121 w 400"/>
                    <a:gd name="T3" fmla="*/ 41 h 852"/>
                    <a:gd name="T4" fmla="*/ 74 w 400"/>
                    <a:gd name="T5" fmla="*/ 0 h 852"/>
                    <a:gd name="T6" fmla="*/ 6 w 400"/>
                    <a:gd name="T7" fmla="*/ 5 h 852"/>
                    <a:gd name="T8" fmla="*/ 0 w 400"/>
                    <a:gd name="T9" fmla="*/ 41 h 852"/>
                    <a:gd name="T10" fmla="*/ 6 w 400"/>
                    <a:gd name="T11" fmla="*/ 120 h 852"/>
                    <a:gd name="T12" fmla="*/ 42 w 400"/>
                    <a:gd name="T13" fmla="*/ 241 h 852"/>
                    <a:gd name="T14" fmla="*/ 69 w 400"/>
                    <a:gd name="T15" fmla="*/ 331 h 852"/>
                    <a:gd name="T16" fmla="*/ 100 w 400"/>
                    <a:gd name="T17" fmla="*/ 451 h 852"/>
                    <a:gd name="T18" fmla="*/ 111 w 400"/>
                    <a:gd name="T19" fmla="*/ 556 h 852"/>
                    <a:gd name="T20" fmla="*/ 111 w 400"/>
                    <a:gd name="T21" fmla="*/ 641 h 852"/>
                    <a:gd name="T22" fmla="*/ 95 w 400"/>
                    <a:gd name="T23" fmla="*/ 704 h 852"/>
                    <a:gd name="T24" fmla="*/ 79 w 400"/>
                    <a:gd name="T25" fmla="*/ 725 h 852"/>
                    <a:gd name="T26" fmla="*/ 79 w 400"/>
                    <a:gd name="T27" fmla="*/ 746 h 852"/>
                    <a:gd name="T28" fmla="*/ 100 w 400"/>
                    <a:gd name="T29" fmla="*/ 778 h 852"/>
                    <a:gd name="T30" fmla="*/ 137 w 400"/>
                    <a:gd name="T31" fmla="*/ 788 h 852"/>
                    <a:gd name="T32" fmla="*/ 195 w 400"/>
                    <a:gd name="T33" fmla="*/ 788 h 852"/>
                    <a:gd name="T34" fmla="*/ 300 w 400"/>
                    <a:gd name="T35" fmla="*/ 814 h 852"/>
                    <a:gd name="T36" fmla="*/ 331 w 400"/>
                    <a:gd name="T37" fmla="*/ 852 h 852"/>
                    <a:gd name="T38" fmla="*/ 379 w 400"/>
                    <a:gd name="T39" fmla="*/ 830 h 852"/>
                    <a:gd name="T40" fmla="*/ 400 w 400"/>
                    <a:gd name="T41" fmla="*/ 778 h 852"/>
                    <a:gd name="T42" fmla="*/ 379 w 400"/>
                    <a:gd name="T43" fmla="*/ 757 h 852"/>
                    <a:gd name="T44" fmla="*/ 290 w 400"/>
                    <a:gd name="T45" fmla="*/ 746 h 852"/>
                    <a:gd name="T46" fmla="*/ 190 w 400"/>
                    <a:gd name="T47" fmla="*/ 746 h 852"/>
                    <a:gd name="T48" fmla="*/ 147 w 400"/>
                    <a:gd name="T49" fmla="*/ 740 h 852"/>
                    <a:gd name="T50" fmla="*/ 137 w 400"/>
                    <a:gd name="T51" fmla="*/ 709 h 852"/>
                    <a:gd name="T52" fmla="*/ 147 w 400"/>
                    <a:gd name="T53" fmla="*/ 651 h 852"/>
                    <a:gd name="T54" fmla="*/ 153 w 400"/>
                    <a:gd name="T55" fmla="*/ 551 h 852"/>
                    <a:gd name="T56" fmla="*/ 142 w 400"/>
                    <a:gd name="T57" fmla="*/ 441 h 852"/>
                    <a:gd name="T58" fmla="*/ 126 w 400"/>
                    <a:gd name="T59" fmla="*/ 294 h 852"/>
                    <a:gd name="T60" fmla="*/ 132 w 400"/>
                    <a:gd name="T61" fmla="*/ 167 h 852"/>
                    <a:gd name="T62" fmla="*/ 132 w 400"/>
                    <a:gd name="T63" fmla="*/ 126 h 8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400" h="852">
                      <a:moveTo>
                        <a:pt x="132" y="126"/>
                      </a:moveTo>
                      <a:lnTo>
                        <a:pt x="121" y="41"/>
                      </a:lnTo>
                      <a:lnTo>
                        <a:pt x="74" y="0"/>
                      </a:lnTo>
                      <a:lnTo>
                        <a:pt x="6" y="5"/>
                      </a:lnTo>
                      <a:lnTo>
                        <a:pt x="0" y="41"/>
                      </a:lnTo>
                      <a:lnTo>
                        <a:pt x="6" y="120"/>
                      </a:lnTo>
                      <a:lnTo>
                        <a:pt x="42" y="241"/>
                      </a:lnTo>
                      <a:lnTo>
                        <a:pt x="69" y="331"/>
                      </a:lnTo>
                      <a:lnTo>
                        <a:pt x="100" y="451"/>
                      </a:lnTo>
                      <a:lnTo>
                        <a:pt x="111" y="556"/>
                      </a:lnTo>
                      <a:lnTo>
                        <a:pt x="111" y="641"/>
                      </a:lnTo>
                      <a:lnTo>
                        <a:pt x="95" y="704"/>
                      </a:lnTo>
                      <a:lnTo>
                        <a:pt x="79" y="725"/>
                      </a:lnTo>
                      <a:lnTo>
                        <a:pt x="79" y="746"/>
                      </a:lnTo>
                      <a:lnTo>
                        <a:pt x="100" y="778"/>
                      </a:lnTo>
                      <a:lnTo>
                        <a:pt x="137" y="788"/>
                      </a:lnTo>
                      <a:lnTo>
                        <a:pt x="195" y="788"/>
                      </a:lnTo>
                      <a:lnTo>
                        <a:pt x="300" y="814"/>
                      </a:lnTo>
                      <a:lnTo>
                        <a:pt x="331" y="852"/>
                      </a:lnTo>
                      <a:lnTo>
                        <a:pt x="379" y="830"/>
                      </a:lnTo>
                      <a:lnTo>
                        <a:pt x="400" y="778"/>
                      </a:lnTo>
                      <a:lnTo>
                        <a:pt x="379" y="757"/>
                      </a:lnTo>
                      <a:lnTo>
                        <a:pt x="290" y="746"/>
                      </a:lnTo>
                      <a:lnTo>
                        <a:pt x="190" y="746"/>
                      </a:lnTo>
                      <a:lnTo>
                        <a:pt x="147" y="740"/>
                      </a:lnTo>
                      <a:lnTo>
                        <a:pt x="137" y="709"/>
                      </a:lnTo>
                      <a:lnTo>
                        <a:pt x="147" y="651"/>
                      </a:lnTo>
                      <a:lnTo>
                        <a:pt x="153" y="551"/>
                      </a:lnTo>
                      <a:lnTo>
                        <a:pt x="142" y="441"/>
                      </a:lnTo>
                      <a:lnTo>
                        <a:pt x="126" y="294"/>
                      </a:lnTo>
                      <a:lnTo>
                        <a:pt x="132" y="167"/>
                      </a:lnTo>
                      <a:lnTo>
                        <a:pt x="132" y="126"/>
                      </a:lnTo>
                      <a:close/>
                    </a:path>
                  </a:pathLst>
                </a:custGeom>
                <a:solidFill>
                  <a:srgbClr val="666699">
                    <a:alpha val="50000"/>
                  </a:srgbClr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101" name="Freeform 181"/>
              <p:cNvSpPr>
                <a:spLocks/>
              </p:cNvSpPr>
              <p:nvPr/>
            </p:nvSpPr>
            <p:spPr bwMode="auto">
              <a:xfrm flipH="1">
                <a:off x="748" y="3672"/>
                <a:ext cx="250" cy="282"/>
              </a:xfrm>
              <a:custGeom>
                <a:avLst/>
                <a:gdLst>
                  <a:gd name="T0" fmla="*/ 0 w 712"/>
                  <a:gd name="T1" fmla="*/ 55 h 727"/>
                  <a:gd name="T2" fmla="*/ 30 w 712"/>
                  <a:gd name="T3" fmla="*/ 50 h 727"/>
                  <a:gd name="T4" fmla="*/ 221 w 712"/>
                  <a:gd name="T5" fmla="*/ 26 h 727"/>
                  <a:gd name="T6" fmla="*/ 277 w 712"/>
                  <a:gd name="T7" fmla="*/ 18 h 727"/>
                  <a:gd name="T8" fmla="*/ 422 w 712"/>
                  <a:gd name="T9" fmla="*/ 0 h 727"/>
                  <a:gd name="T10" fmla="*/ 681 w 712"/>
                  <a:gd name="T11" fmla="*/ 107 h 727"/>
                  <a:gd name="T12" fmla="*/ 712 w 712"/>
                  <a:gd name="T13" fmla="*/ 119 h 727"/>
                  <a:gd name="T14" fmla="*/ 687 w 712"/>
                  <a:gd name="T15" fmla="*/ 630 h 727"/>
                  <a:gd name="T16" fmla="*/ 185 w 712"/>
                  <a:gd name="T17" fmla="*/ 727 h 727"/>
                  <a:gd name="T18" fmla="*/ 154 w 712"/>
                  <a:gd name="T19" fmla="*/ 691 h 727"/>
                  <a:gd name="T20" fmla="*/ 8 w 712"/>
                  <a:gd name="T21" fmla="*/ 528 h 727"/>
                  <a:gd name="T22" fmla="*/ 0 w 712"/>
                  <a:gd name="T23" fmla="*/ 55 h 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12" h="727">
                    <a:moveTo>
                      <a:pt x="0" y="55"/>
                    </a:moveTo>
                    <a:lnTo>
                      <a:pt x="30" y="50"/>
                    </a:lnTo>
                    <a:lnTo>
                      <a:pt x="221" y="26"/>
                    </a:lnTo>
                    <a:lnTo>
                      <a:pt x="277" y="18"/>
                    </a:lnTo>
                    <a:lnTo>
                      <a:pt x="422" y="0"/>
                    </a:lnTo>
                    <a:lnTo>
                      <a:pt x="681" y="107"/>
                    </a:lnTo>
                    <a:lnTo>
                      <a:pt x="712" y="119"/>
                    </a:lnTo>
                    <a:lnTo>
                      <a:pt x="687" y="630"/>
                    </a:lnTo>
                    <a:lnTo>
                      <a:pt x="185" y="727"/>
                    </a:lnTo>
                    <a:lnTo>
                      <a:pt x="154" y="691"/>
                    </a:lnTo>
                    <a:lnTo>
                      <a:pt x="8" y="528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" name="Freeform 182"/>
              <p:cNvSpPr>
                <a:spLocks/>
              </p:cNvSpPr>
              <p:nvPr/>
            </p:nvSpPr>
            <p:spPr bwMode="auto">
              <a:xfrm flipH="1">
                <a:off x="748" y="3692"/>
                <a:ext cx="250" cy="262"/>
              </a:xfrm>
              <a:custGeom>
                <a:avLst/>
                <a:gdLst>
                  <a:gd name="T0" fmla="*/ 30 w 712"/>
                  <a:gd name="T1" fmla="*/ 0 h 677"/>
                  <a:gd name="T2" fmla="*/ 0 w 712"/>
                  <a:gd name="T3" fmla="*/ 5 h 677"/>
                  <a:gd name="T4" fmla="*/ 146 w 712"/>
                  <a:gd name="T5" fmla="*/ 126 h 677"/>
                  <a:gd name="T6" fmla="*/ 154 w 712"/>
                  <a:gd name="T7" fmla="*/ 641 h 677"/>
                  <a:gd name="T8" fmla="*/ 185 w 712"/>
                  <a:gd name="T9" fmla="*/ 677 h 677"/>
                  <a:gd name="T10" fmla="*/ 176 w 712"/>
                  <a:gd name="T11" fmla="*/ 136 h 677"/>
                  <a:gd name="T12" fmla="*/ 712 w 712"/>
                  <a:gd name="T13" fmla="*/ 69 h 677"/>
                  <a:gd name="T14" fmla="*/ 681 w 712"/>
                  <a:gd name="T15" fmla="*/ 57 h 677"/>
                  <a:gd name="T16" fmla="*/ 174 w 712"/>
                  <a:gd name="T17" fmla="*/ 119 h 677"/>
                  <a:gd name="T18" fmla="*/ 30 w 712"/>
                  <a:gd name="T19" fmla="*/ 0 h 6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12" h="677">
                    <a:moveTo>
                      <a:pt x="30" y="0"/>
                    </a:moveTo>
                    <a:lnTo>
                      <a:pt x="0" y="5"/>
                    </a:lnTo>
                    <a:lnTo>
                      <a:pt x="146" y="126"/>
                    </a:lnTo>
                    <a:lnTo>
                      <a:pt x="154" y="641"/>
                    </a:lnTo>
                    <a:lnTo>
                      <a:pt x="185" y="677"/>
                    </a:lnTo>
                    <a:lnTo>
                      <a:pt x="176" y="136"/>
                    </a:lnTo>
                    <a:lnTo>
                      <a:pt x="712" y="69"/>
                    </a:lnTo>
                    <a:lnTo>
                      <a:pt x="681" y="57"/>
                    </a:lnTo>
                    <a:lnTo>
                      <a:pt x="174" y="119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" name="Freeform 183"/>
              <p:cNvSpPr>
                <a:spLocks/>
              </p:cNvSpPr>
              <p:nvPr/>
            </p:nvSpPr>
            <p:spPr bwMode="auto">
              <a:xfrm flipH="1">
                <a:off x="766" y="3527"/>
                <a:ext cx="280" cy="413"/>
              </a:xfrm>
              <a:custGeom>
                <a:avLst/>
                <a:gdLst>
                  <a:gd name="T0" fmla="*/ 229 w 795"/>
                  <a:gd name="T1" fmla="*/ 497 h 1064"/>
                  <a:gd name="T2" fmla="*/ 596 w 795"/>
                  <a:gd name="T3" fmla="*/ 523 h 1064"/>
                  <a:gd name="T4" fmla="*/ 667 w 795"/>
                  <a:gd name="T5" fmla="*/ 605 h 1064"/>
                  <a:gd name="T6" fmla="*/ 781 w 795"/>
                  <a:gd name="T7" fmla="*/ 660 h 1064"/>
                  <a:gd name="T8" fmla="*/ 790 w 795"/>
                  <a:gd name="T9" fmla="*/ 558 h 1064"/>
                  <a:gd name="T10" fmla="*/ 739 w 795"/>
                  <a:gd name="T11" fmla="*/ 492 h 1064"/>
                  <a:gd name="T12" fmla="*/ 615 w 795"/>
                  <a:gd name="T13" fmla="*/ 450 h 1064"/>
                  <a:gd name="T14" fmla="*/ 639 w 795"/>
                  <a:gd name="T15" fmla="*/ 436 h 1064"/>
                  <a:gd name="T16" fmla="*/ 700 w 795"/>
                  <a:gd name="T17" fmla="*/ 404 h 1064"/>
                  <a:gd name="T18" fmla="*/ 776 w 795"/>
                  <a:gd name="T19" fmla="*/ 290 h 1064"/>
                  <a:gd name="T20" fmla="*/ 770 w 795"/>
                  <a:gd name="T21" fmla="*/ 238 h 1064"/>
                  <a:gd name="T22" fmla="*/ 738 w 795"/>
                  <a:gd name="T23" fmla="*/ 229 h 1064"/>
                  <a:gd name="T24" fmla="*/ 704 w 795"/>
                  <a:gd name="T25" fmla="*/ 230 h 1064"/>
                  <a:gd name="T26" fmla="*/ 685 w 795"/>
                  <a:gd name="T27" fmla="*/ 265 h 1064"/>
                  <a:gd name="T28" fmla="*/ 605 w 795"/>
                  <a:gd name="T29" fmla="*/ 364 h 1064"/>
                  <a:gd name="T30" fmla="*/ 549 w 795"/>
                  <a:gd name="T31" fmla="*/ 390 h 1064"/>
                  <a:gd name="T32" fmla="*/ 519 w 795"/>
                  <a:gd name="T33" fmla="*/ 391 h 1064"/>
                  <a:gd name="T34" fmla="*/ 504 w 795"/>
                  <a:gd name="T35" fmla="*/ 374 h 1064"/>
                  <a:gd name="T36" fmla="*/ 486 w 795"/>
                  <a:gd name="T37" fmla="*/ 366 h 1064"/>
                  <a:gd name="T38" fmla="*/ 456 w 795"/>
                  <a:gd name="T39" fmla="*/ 368 h 1064"/>
                  <a:gd name="T40" fmla="*/ 437 w 795"/>
                  <a:gd name="T41" fmla="*/ 379 h 1064"/>
                  <a:gd name="T42" fmla="*/ 427 w 795"/>
                  <a:gd name="T43" fmla="*/ 397 h 1064"/>
                  <a:gd name="T44" fmla="*/ 420 w 795"/>
                  <a:gd name="T45" fmla="*/ 434 h 1064"/>
                  <a:gd name="T46" fmla="*/ 302 w 795"/>
                  <a:gd name="T47" fmla="*/ 423 h 1064"/>
                  <a:gd name="T48" fmla="*/ 273 w 795"/>
                  <a:gd name="T49" fmla="*/ 406 h 1064"/>
                  <a:gd name="T50" fmla="*/ 272 w 795"/>
                  <a:gd name="T51" fmla="*/ 353 h 1064"/>
                  <a:gd name="T52" fmla="*/ 309 w 795"/>
                  <a:gd name="T53" fmla="*/ 306 h 1064"/>
                  <a:gd name="T54" fmla="*/ 383 w 795"/>
                  <a:gd name="T55" fmla="*/ 310 h 1064"/>
                  <a:gd name="T56" fmla="*/ 441 w 795"/>
                  <a:gd name="T57" fmla="*/ 364 h 1064"/>
                  <a:gd name="T58" fmla="*/ 451 w 795"/>
                  <a:gd name="T59" fmla="*/ 369 h 1064"/>
                  <a:gd name="T60" fmla="*/ 480 w 795"/>
                  <a:gd name="T61" fmla="*/ 364 h 1064"/>
                  <a:gd name="T62" fmla="*/ 501 w 795"/>
                  <a:gd name="T63" fmla="*/ 373 h 1064"/>
                  <a:gd name="T64" fmla="*/ 541 w 795"/>
                  <a:gd name="T65" fmla="*/ 343 h 1064"/>
                  <a:gd name="T66" fmla="*/ 670 w 795"/>
                  <a:gd name="T67" fmla="*/ 242 h 1064"/>
                  <a:gd name="T68" fmla="*/ 709 w 795"/>
                  <a:gd name="T69" fmla="*/ 229 h 1064"/>
                  <a:gd name="T70" fmla="*/ 747 w 795"/>
                  <a:gd name="T71" fmla="*/ 230 h 1064"/>
                  <a:gd name="T72" fmla="*/ 776 w 795"/>
                  <a:gd name="T73" fmla="*/ 241 h 1064"/>
                  <a:gd name="T74" fmla="*/ 776 w 795"/>
                  <a:gd name="T75" fmla="*/ 172 h 1064"/>
                  <a:gd name="T76" fmla="*/ 704 w 795"/>
                  <a:gd name="T77" fmla="*/ 137 h 1064"/>
                  <a:gd name="T78" fmla="*/ 620 w 795"/>
                  <a:gd name="T79" fmla="*/ 154 h 1064"/>
                  <a:gd name="T80" fmla="*/ 548 w 795"/>
                  <a:gd name="T81" fmla="*/ 195 h 1064"/>
                  <a:gd name="T82" fmla="*/ 481 w 795"/>
                  <a:gd name="T83" fmla="*/ 112 h 1064"/>
                  <a:gd name="T84" fmla="*/ 381 w 795"/>
                  <a:gd name="T85" fmla="*/ 64 h 1064"/>
                  <a:gd name="T86" fmla="*/ 329 w 795"/>
                  <a:gd name="T87" fmla="*/ 9 h 1064"/>
                  <a:gd name="T88" fmla="*/ 217 w 795"/>
                  <a:gd name="T89" fmla="*/ 39 h 1064"/>
                  <a:gd name="T90" fmla="*/ 220 w 795"/>
                  <a:gd name="T91" fmla="*/ 191 h 1064"/>
                  <a:gd name="T92" fmla="*/ 257 w 795"/>
                  <a:gd name="T93" fmla="*/ 207 h 1064"/>
                  <a:gd name="T94" fmla="*/ 304 w 795"/>
                  <a:gd name="T95" fmla="*/ 103 h 1064"/>
                  <a:gd name="T96" fmla="*/ 390 w 795"/>
                  <a:gd name="T97" fmla="*/ 116 h 1064"/>
                  <a:gd name="T98" fmla="*/ 429 w 795"/>
                  <a:gd name="T99" fmla="*/ 242 h 1064"/>
                  <a:gd name="T100" fmla="*/ 345 w 795"/>
                  <a:gd name="T101" fmla="*/ 209 h 1064"/>
                  <a:gd name="T102" fmla="*/ 250 w 795"/>
                  <a:gd name="T103" fmla="*/ 209 h 1064"/>
                  <a:gd name="T104" fmla="*/ 207 w 795"/>
                  <a:gd name="T105" fmla="*/ 237 h 1064"/>
                  <a:gd name="T106" fmla="*/ 179 w 795"/>
                  <a:gd name="T107" fmla="*/ 291 h 1064"/>
                  <a:gd name="T108" fmla="*/ 126 w 795"/>
                  <a:gd name="T109" fmla="*/ 219 h 1064"/>
                  <a:gd name="T110" fmla="*/ 91 w 795"/>
                  <a:gd name="T111" fmla="*/ 128 h 1064"/>
                  <a:gd name="T112" fmla="*/ 64 w 795"/>
                  <a:gd name="T113" fmla="*/ 195 h 1064"/>
                  <a:gd name="T114" fmla="*/ 35 w 795"/>
                  <a:gd name="T115" fmla="*/ 203 h 1064"/>
                  <a:gd name="T116" fmla="*/ 0 w 795"/>
                  <a:gd name="T117" fmla="*/ 180 h 1064"/>
                  <a:gd name="T118" fmla="*/ 76 w 795"/>
                  <a:gd name="T119" fmla="*/ 356 h 1064"/>
                  <a:gd name="T120" fmla="*/ 181 w 795"/>
                  <a:gd name="T121" fmla="*/ 430 h 1064"/>
                  <a:gd name="T122" fmla="*/ 260 w 795"/>
                  <a:gd name="T123" fmla="*/ 455 h 10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95" h="1064">
                    <a:moveTo>
                      <a:pt x="278" y="459"/>
                    </a:moveTo>
                    <a:lnTo>
                      <a:pt x="196" y="469"/>
                    </a:lnTo>
                    <a:lnTo>
                      <a:pt x="203" y="966"/>
                    </a:lnTo>
                    <a:lnTo>
                      <a:pt x="237" y="1006"/>
                    </a:lnTo>
                    <a:lnTo>
                      <a:pt x="229" y="497"/>
                    </a:lnTo>
                    <a:lnTo>
                      <a:pt x="445" y="463"/>
                    </a:lnTo>
                    <a:lnTo>
                      <a:pt x="494" y="528"/>
                    </a:lnTo>
                    <a:lnTo>
                      <a:pt x="504" y="1064"/>
                    </a:lnTo>
                    <a:lnTo>
                      <a:pt x="619" y="1042"/>
                    </a:lnTo>
                    <a:lnTo>
                      <a:pt x="596" y="523"/>
                    </a:lnTo>
                    <a:lnTo>
                      <a:pt x="616" y="529"/>
                    </a:lnTo>
                    <a:lnTo>
                      <a:pt x="633" y="542"/>
                    </a:lnTo>
                    <a:lnTo>
                      <a:pt x="647" y="559"/>
                    </a:lnTo>
                    <a:lnTo>
                      <a:pt x="658" y="581"/>
                    </a:lnTo>
                    <a:lnTo>
                      <a:pt x="667" y="605"/>
                    </a:lnTo>
                    <a:lnTo>
                      <a:pt x="674" y="629"/>
                    </a:lnTo>
                    <a:lnTo>
                      <a:pt x="679" y="653"/>
                    </a:lnTo>
                    <a:lnTo>
                      <a:pt x="681" y="674"/>
                    </a:lnTo>
                    <a:lnTo>
                      <a:pt x="732" y="621"/>
                    </a:lnTo>
                    <a:lnTo>
                      <a:pt x="781" y="660"/>
                    </a:lnTo>
                    <a:lnTo>
                      <a:pt x="788" y="637"/>
                    </a:lnTo>
                    <a:lnTo>
                      <a:pt x="793" y="615"/>
                    </a:lnTo>
                    <a:lnTo>
                      <a:pt x="795" y="595"/>
                    </a:lnTo>
                    <a:lnTo>
                      <a:pt x="794" y="575"/>
                    </a:lnTo>
                    <a:lnTo>
                      <a:pt x="790" y="558"/>
                    </a:lnTo>
                    <a:lnTo>
                      <a:pt x="786" y="542"/>
                    </a:lnTo>
                    <a:lnTo>
                      <a:pt x="778" y="527"/>
                    </a:lnTo>
                    <a:lnTo>
                      <a:pt x="767" y="514"/>
                    </a:lnTo>
                    <a:lnTo>
                      <a:pt x="755" y="503"/>
                    </a:lnTo>
                    <a:lnTo>
                      <a:pt x="739" y="492"/>
                    </a:lnTo>
                    <a:lnTo>
                      <a:pt x="718" y="481"/>
                    </a:lnTo>
                    <a:lnTo>
                      <a:pt x="695" y="470"/>
                    </a:lnTo>
                    <a:lnTo>
                      <a:pt x="670" y="461"/>
                    </a:lnTo>
                    <a:lnTo>
                      <a:pt x="642" y="454"/>
                    </a:lnTo>
                    <a:lnTo>
                      <a:pt x="615" y="450"/>
                    </a:lnTo>
                    <a:lnTo>
                      <a:pt x="587" y="448"/>
                    </a:lnTo>
                    <a:lnTo>
                      <a:pt x="601" y="447"/>
                    </a:lnTo>
                    <a:lnTo>
                      <a:pt x="615" y="444"/>
                    </a:lnTo>
                    <a:lnTo>
                      <a:pt x="627" y="440"/>
                    </a:lnTo>
                    <a:lnTo>
                      <a:pt x="639" y="436"/>
                    </a:lnTo>
                    <a:lnTo>
                      <a:pt x="649" y="432"/>
                    </a:lnTo>
                    <a:lnTo>
                      <a:pt x="659" y="428"/>
                    </a:lnTo>
                    <a:lnTo>
                      <a:pt x="667" y="424"/>
                    </a:lnTo>
                    <a:lnTo>
                      <a:pt x="674" y="421"/>
                    </a:lnTo>
                    <a:lnTo>
                      <a:pt x="700" y="404"/>
                    </a:lnTo>
                    <a:lnTo>
                      <a:pt x="721" y="384"/>
                    </a:lnTo>
                    <a:lnTo>
                      <a:pt x="740" y="361"/>
                    </a:lnTo>
                    <a:lnTo>
                      <a:pt x="755" y="337"/>
                    </a:lnTo>
                    <a:lnTo>
                      <a:pt x="766" y="313"/>
                    </a:lnTo>
                    <a:lnTo>
                      <a:pt x="776" y="290"/>
                    </a:lnTo>
                    <a:lnTo>
                      <a:pt x="781" y="268"/>
                    </a:lnTo>
                    <a:lnTo>
                      <a:pt x="785" y="249"/>
                    </a:lnTo>
                    <a:lnTo>
                      <a:pt x="780" y="245"/>
                    </a:lnTo>
                    <a:lnTo>
                      <a:pt x="776" y="241"/>
                    </a:lnTo>
                    <a:lnTo>
                      <a:pt x="770" y="238"/>
                    </a:lnTo>
                    <a:lnTo>
                      <a:pt x="765" y="236"/>
                    </a:lnTo>
                    <a:lnTo>
                      <a:pt x="761" y="233"/>
                    </a:lnTo>
                    <a:lnTo>
                      <a:pt x="755" y="231"/>
                    </a:lnTo>
                    <a:lnTo>
                      <a:pt x="747" y="230"/>
                    </a:lnTo>
                    <a:lnTo>
                      <a:pt x="738" y="229"/>
                    </a:lnTo>
                    <a:lnTo>
                      <a:pt x="728" y="229"/>
                    </a:lnTo>
                    <a:lnTo>
                      <a:pt x="720" y="229"/>
                    </a:lnTo>
                    <a:lnTo>
                      <a:pt x="713" y="229"/>
                    </a:lnTo>
                    <a:lnTo>
                      <a:pt x="709" y="229"/>
                    </a:lnTo>
                    <a:lnTo>
                      <a:pt x="704" y="230"/>
                    </a:lnTo>
                    <a:lnTo>
                      <a:pt x="700" y="231"/>
                    </a:lnTo>
                    <a:lnTo>
                      <a:pt x="695" y="232"/>
                    </a:lnTo>
                    <a:lnTo>
                      <a:pt x="692" y="233"/>
                    </a:lnTo>
                    <a:lnTo>
                      <a:pt x="690" y="248"/>
                    </a:lnTo>
                    <a:lnTo>
                      <a:pt x="685" y="265"/>
                    </a:lnTo>
                    <a:lnTo>
                      <a:pt x="677" y="285"/>
                    </a:lnTo>
                    <a:lnTo>
                      <a:pt x="665" y="305"/>
                    </a:lnTo>
                    <a:lnTo>
                      <a:pt x="649" y="325"/>
                    </a:lnTo>
                    <a:lnTo>
                      <a:pt x="629" y="346"/>
                    </a:lnTo>
                    <a:lnTo>
                      <a:pt x="605" y="364"/>
                    </a:lnTo>
                    <a:lnTo>
                      <a:pt x="578" y="381"/>
                    </a:lnTo>
                    <a:lnTo>
                      <a:pt x="572" y="383"/>
                    </a:lnTo>
                    <a:lnTo>
                      <a:pt x="565" y="385"/>
                    </a:lnTo>
                    <a:lnTo>
                      <a:pt x="557" y="387"/>
                    </a:lnTo>
                    <a:lnTo>
                      <a:pt x="549" y="390"/>
                    </a:lnTo>
                    <a:lnTo>
                      <a:pt x="541" y="392"/>
                    </a:lnTo>
                    <a:lnTo>
                      <a:pt x="534" y="393"/>
                    </a:lnTo>
                    <a:lnTo>
                      <a:pt x="527" y="394"/>
                    </a:lnTo>
                    <a:lnTo>
                      <a:pt x="521" y="396"/>
                    </a:lnTo>
                    <a:lnTo>
                      <a:pt x="519" y="391"/>
                    </a:lnTo>
                    <a:lnTo>
                      <a:pt x="517" y="386"/>
                    </a:lnTo>
                    <a:lnTo>
                      <a:pt x="514" y="383"/>
                    </a:lnTo>
                    <a:lnTo>
                      <a:pt x="510" y="378"/>
                    </a:lnTo>
                    <a:lnTo>
                      <a:pt x="508" y="376"/>
                    </a:lnTo>
                    <a:lnTo>
                      <a:pt x="504" y="374"/>
                    </a:lnTo>
                    <a:lnTo>
                      <a:pt x="501" y="373"/>
                    </a:lnTo>
                    <a:lnTo>
                      <a:pt x="497" y="370"/>
                    </a:lnTo>
                    <a:lnTo>
                      <a:pt x="495" y="369"/>
                    </a:lnTo>
                    <a:lnTo>
                      <a:pt x="491" y="367"/>
                    </a:lnTo>
                    <a:lnTo>
                      <a:pt x="486" y="366"/>
                    </a:lnTo>
                    <a:lnTo>
                      <a:pt x="480" y="364"/>
                    </a:lnTo>
                    <a:lnTo>
                      <a:pt x="474" y="364"/>
                    </a:lnTo>
                    <a:lnTo>
                      <a:pt x="468" y="364"/>
                    </a:lnTo>
                    <a:lnTo>
                      <a:pt x="462" y="366"/>
                    </a:lnTo>
                    <a:lnTo>
                      <a:pt x="456" y="368"/>
                    </a:lnTo>
                    <a:lnTo>
                      <a:pt x="451" y="369"/>
                    </a:lnTo>
                    <a:lnTo>
                      <a:pt x="448" y="371"/>
                    </a:lnTo>
                    <a:lnTo>
                      <a:pt x="444" y="375"/>
                    </a:lnTo>
                    <a:lnTo>
                      <a:pt x="440" y="377"/>
                    </a:lnTo>
                    <a:lnTo>
                      <a:pt x="437" y="379"/>
                    </a:lnTo>
                    <a:lnTo>
                      <a:pt x="436" y="383"/>
                    </a:lnTo>
                    <a:lnTo>
                      <a:pt x="434" y="385"/>
                    </a:lnTo>
                    <a:lnTo>
                      <a:pt x="432" y="389"/>
                    </a:lnTo>
                    <a:lnTo>
                      <a:pt x="429" y="392"/>
                    </a:lnTo>
                    <a:lnTo>
                      <a:pt x="427" y="397"/>
                    </a:lnTo>
                    <a:lnTo>
                      <a:pt x="425" y="402"/>
                    </a:lnTo>
                    <a:lnTo>
                      <a:pt x="424" y="408"/>
                    </a:lnTo>
                    <a:lnTo>
                      <a:pt x="412" y="391"/>
                    </a:lnTo>
                    <a:lnTo>
                      <a:pt x="357" y="398"/>
                    </a:lnTo>
                    <a:lnTo>
                      <a:pt x="420" y="434"/>
                    </a:lnTo>
                    <a:lnTo>
                      <a:pt x="386" y="436"/>
                    </a:lnTo>
                    <a:lnTo>
                      <a:pt x="357" y="435"/>
                    </a:lnTo>
                    <a:lnTo>
                      <a:pt x="334" y="432"/>
                    </a:lnTo>
                    <a:lnTo>
                      <a:pt x="315" y="428"/>
                    </a:lnTo>
                    <a:lnTo>
                      <a:pt x="302" y="423"/>
                    </a:lnTo>
                    <a:lnTo>
                      <a:pt x="291" y="417"/>
                    </a:lnTo>
                    <a:lnTo>
                      <a:pt x="283" y="413"/>
                    </a:lnTo>
                    <a:lnTo>
                      <a:pt x="278" y="409"/>
                    </a:lnTo>
                    <a:lnTo>
                      <a:pt x="275" y="408"/>
                    </a:lnTo>
                    <a:lnTo>
                      <a:pt x="273" y="406"/>
                    </a:lnTo>
                    <a:lnTo>
                      <a:pt x="271" y="404"/>
                    </a:lnTo>
                    <a:lnTo>
                      <a:pt x="268" y="401"/>
                    </a:lnTo>
                    <a:lnTo>
                      <a:pt x="267" y="384"/>
                    </a:lnTo>
                    <a:lnTo>
                      <a:pt x="268" y="368"/>
                    </a:lnTo>
                    <a:lnTo>
                      <a:pt x="272" y="353"/>
                    </a:lnTo>
                    <a:lnTo>
                      <a:pt x="276" y="339"/>
                    </a:lnTo>
                    <a:lnTo>
                      <a:pt x="283" y="328"/>
                    </a:lnTo>
                    <a:lnTo>
                      <a:pt x="290" y="318"/>
                    </a:lnTo>
                    <a:lnTo>
                      <a:pt x="299" y="310"/>
                    </a:lnTo>
                    <a:lnTo>
                      <a:pt x="309" y="306"/>
                    </a:lnTo>
                    <a:lnTo>
                      <a:pt x="319" y="302"/>
                    </a:lnTo>
                    <a:lnTo>
                      <a:pt x="333" y="301"/>
                    </a:lnTo>
                    <a:lnTo>
                      <a:pt x="348" y="301"/>
                    </a:lnTo>
                    <a:lnTo>
                      <a:pt x="365" y="305"/>
                    </a:lnTo>
                    <a:lnTo>
                      <a:pt x="383" y="310"/>
                    </a:lnTo>
                    <a:lnTo>
                      <a:pt x="402" y="320"/>
                    </a:lnTo>
                    <a:lnTo>
                      <a:pt x="421" y="333"/>
                    </a:lnTo>
                    <a:lnTo>
                      <a:pt x="440" y="352"/>
                    </a:lnTo>
                    <a:lnTo>
                      <a:pt x="441" y="359"/>
                    </a:lnTo>
                    <a:lnTo>
                      <a:pt x="441" y="364"/>
                    </a:lnTo>
                    <a:lnTo>
                      <a:pt x="441" y="370"/>
                    </a:lnTo>
                    <a:lnTo>
                      <a:pt x="440" y="377"/>
                    </a:lnTo>
                    <a:lnTo>
                      <a:pt x="444" y="375"/>
                    </a:lnTo>
                    <a:lnTo>
                      <a:pt x="448" y="371"/>
                    </a:lnTo>
                    <a:lnTo>
                      <a:pt x="451" y="369"/>
                    </a:lnTo>
                    <a:lnTo>
                      <a:pt x="456" y="368"/>
                    </a:lnTo>
                    <a:lnTo>
                      <a:pt x="462" y="366"/>
                    </a:lnTo>
                    <a:lnTo>
                      <a:pt x="468" y="364"/>
                    </a:lnTo>
                    <a:lnTo>
                      <a:pt x="474" y="364"/>
                    </a:lnTo>
                    <a:lnTo>
                      <a:pt x="480" y="364"/>
                    </a:lnTo>
                    <a:lnTo>
                      <a:pt x="486" y="366"/>
                    </a:lnTo>
                    <a:lnTo>
                      <a:pt x="491" y="367"/>
                    </a:lnTo>
                    <a:lnTo>
                      <a:pt x="495" y="369"/>
                    </a:lnTo>
                    <a:lnTo>
                      <a:pt x="497" y="370"/>
                    </a:lnTo>
                    <a:lnTo>
                      <a:pt x="501" y="373"/>
                    </a:lnTo>
                    <a:lnTo>
                      <a:pt x="504" y="374"/>
                    </a:lnTo>
                    <a:lnTo>
                      <a:pt x="508" y="376"/>
                    </a:lnTo>
                    <a:lnTo>
                      <a:pt x="510" y="378"/>
                    </a:lnTo>
                    <a:lnTo>
                      <a:pt x="522" y="362"/>
                    </a:lnTo>
                    <a:lnTo>
                      <a:pt x="541" y="343"/>
                    </a:lnTo>
                    <a:lnTo>
                      <a:pt x="564" y="321"/>
                    </a:lnTo>
                    <a:lnTo>
                      <a:pt x="590" y="299"/>
                    </a:lnTo>
                    <a:lnTo>
                      <a:pt x="617" y="277"/>
                    </a:lnTo>
                    <a:lnTo>
                      <a:pt x="644" y="257"/>
                    </a:lnTo>
                    <a:lnTo>
                      <a:pt x="670" y="242"/>
                    </a:lnTo>
                    <a:lnTo>
                      <a:pt x="692" y="233"/>
                    </a:lnTo>
                    <a:lnTo>
                      <a:pt x="695" y="232"/>
                    </a:lnTo>
                    <a:lnTo>
                      <a:pt x="700" y="231"/>
                    </a:lnTo>
                    <a:lnTo>
                      <a:pt x="704" y="230"/>
                    </a:lnTo>
                    <a:lnTo>
                      <a:pt x="709" y="229"/>
                    </a:lnTo>
                    <a:lnTo>
                      <a:pt x="713" y="229"/>
                    </a:lnTo>
                    <a:lnTo>
                      <a:pt x="720" y="229"/>
                    </a:lnTo>
                    <a:lnTo>
                      <a:pt x="728" y="229"/>
                    </a:lnTo>
                    <a:lnTo>
                      <a:pt x="738" y="229"/>
                    </a:lnTo>
                    <a:lnTo>
                      <a:pt x="747" y="230"/>
                    </a:lnTo>
                    <a:lnTo>
                      <a:pt x="755" y="231"/>
                    </a:lnTo>
                    <a:lnTo>
                      <a:pt x="761" y="233"/>
                    </a:lnTo>
                    <a:lnTo>
                      <a:pt x="765" y="236"/>
                    </a:lnTo>
                    <a:lnTo>
                      <a:pt x="770" y="238"/>
                    </a:lnTo>
                    <a:lnTo>
                      <a:pt x="776" y="241"/>
                    </a:lnTo>
                    <a:lnTo>
                      <a:pt x="780" y="245"/>
                    </a:lnTo>
                    <a:lnTo>
                      <a:pt x="785" y="249"/>
                    </a:lnTo>
                    <a:lnTo>
                      <a:pt x="786" y="222"/>
                    </a:lnTo>
                    <a:lnTo>
                      <a:pt x="781" y="195"/>
                    </a:lnTo>
                    <a:lnTo>
                      <a:pt x="776" y="172"/>
                    </a:lnTo>
                    <a:lnTo>
                      <a:pt x="767" y="156"/>
                    </a:lnTo>
                    <a:lnTo>
                      <a:pt x="753" y="148"/>
                    </a:lnTo>
                    <a:lnTo>
                      <a:pt x="738" y="142"/>
                    </a:lnTo>
                    <a:lnTo>
                      <a:pt x="721" y="139"/>
                    </a:lnTo>
                    <a:lnTo>
                      <a:pt x="704" y="137"/>
                    </a:lnTo>
                    <a:lnTo>
                      <a:pt x="688" y="137"/>
                    </a:lnTo>
                    <a:lnTo>
                      <a:pt x="671" y="139"/>
                    </a:lnTo>
                    <a:lnTo>
                      <a:pt x="654" y="142"/>
                    </a:lnTo>
                    <a:lnTo>
                      <a:pt x="638" y="147"/>
                    </a:lnTo>
                    <a:lnTo>
                      <a:pt x="620" y="154"/>
                    </a:lnTo>
                    <a:lnTo>
                      <a:pt x="604" y="161"/>
                    </a:lnTo>
                    <a:lnTo>
                      <a:pt x="589" y="168"/>
                    </a:lnTo>
                    <a:lnTo>
                      <a:pt x="574" y="177"/>
                    </a:lnTo>
                    <a:lnTo>
                      <a:pt x="560" y="186"/>
                    </a:lnTo>
                    <a:lnTo>
                      <a:pt x="548" y="195"/>
                    </a:lnTo>
                    <a:lnTo>
                      <a:pt x="535" y="204"/>
                    </a:lnTo>
                    <a:lnTo>
                      <a:pt x="525" y="214"/>
                    </a:lnTo>
                    <a:lnTo>
                      <a:pt x="512" y="171"/>
                    </a:lnTo>
                    <a:lnTo>
                      <a:pt x="497" y="138"/>
                    </a:lnTo>
                    <a:lnTo>
                      <a:pt x="481" y="112"/>
                    </a:lnTo>
                    <a:lnTo>
                      <a:pt x="463" y="93"/>
                    </a:lnTo>
                    <a:lnTo>
                      <a:pt x="443" y="80"/>
                    </a:lnTo>
                    <a:lnTo>
                      <a:pt x="424" y="71"/>
                    </a:lnTo>
                    <a:lnTo>
                      <a:pt x="402" y="66"/>
                    </a:lnTo>
                    <a:lnTo>
                      <a:pt x="381" y="64"/>
                    </a:lnTo>
                    <a:lnTo>
                      <a:pt x="378" y="56"/>
                    </a:lnTo>
                    <a:lnTo>
                      <a:pt x="371" y="44"/>
                    </a:lnTo>
                    <a:lnTo>
                      <a:pt x="360" y="32"/>
                    </a:lnTo>
                    <a:lnTo>
                      <a:pt x="347" y="19"/>
                    </a:lnTo>
                    <a:lnTo>
                      <a:pt x="329" y="9"/>
                    </a:lnTo>
                    <a:lnTo>
                      <a:pt x="310" y="1"/>
                    </a:lnTo>
                    <a:lnTo>
                      <a:pt x="286" y="0"/>
                    </a:lnTo>
                    <a:lnTo>
                      <a:pt x="258" y="4"/>
                    </a:lnTo>
                    <a:lnTo>
                      <a:pt x="233" y="17"/>
                    </a:lnTo>
                    <a:lnTo>
                      <a:pt x="217" y="39"/>
                    </a:lnTo>
                    <a:lnTo>
                      <a:pt x="207" y="65"/>
                    </a:lnTo>
                    <a:lnTo>
                      <a:pt x="204" y="95"/>
                    </a:lnTo>
                    <a:lnTo>
                      <a:pt x="206" y="128"/>
                    </a:lnTo>
                    <a:lnTo>
                      <a:pt x="212" y="161"/>
                    </a:lnTo>
                    <a:lnTo>
                      <a:pt x="220" y="191"/>
                    </a:lnTo>
                    <a:lnTo>
                      <a:pt x="230" y="217"/>
                    </a:lnTo>
                    <a:lnTo>
                      <a:pt x="236" y="215"/>
                    </a:lnTo>
                    <a:lnTo>
                      <a:pt x="243" y="211"/>
                    </a:lnTo>
                    <a:lnTo>
                      <a:pt x="250" y="209"/>
                    </a:lnTo>
                    <a:lnTo>
                      <a:pt x="257" y="207"/>
                    </a:lnTo>
                    <a:lnTo>
                      <a:pt x="259" y="188"/>
                    </a:lnTo>
                    <a:lnTo>
                      <a:pt x="265" y="168"/>
                    </a:lnTo>
                    <a:lnTo>
                      <a:pt x="274" y="145"/>
                    </a:lnTo>
                    <a:lnTo>
                      <a:pt x="288" y="123"/>
                    </a:lnTo>
                    <a:lnTo>
                      <a:pt x="304" y="103"/>
                    </a:lnTo>
                    <a:lnTo>
                      <a:pt x="325" y="88"/>
                    </a:lnTo>
                    <a:lnTo>
                      <a:pt x="348" y="79"/>
                    </a:lnTo>
                    <a:lnTo>
                      <a:pt x="373" y="79"/>
                    </a:lnTo>
                    <a:lnTo>
                      <a:pt x="381" y="95"/>
                    </a:lnTo>
                    <a:lnTo>
                      <a:pt x="390" y="116"/>
                    </a:lnTo>
                    <a:lnTo>
                      <a:pt x="399" y="139"/>
                    </a:lnTo>
                    <a:lnTo>
                      <a:pt x="407" y="164"/>
                    </a:lnTo>
                    <a:lnTo>
                      <a:pt x="416" y="191"/>
                    </a:lnTo>
                    <a:lnTo>
                      <a:pt x="424" y="217"/>
                    </a:lnTo>
                    <a:lnTo>
                      <a:pt x="429" y="242"/>
                    </a:lnTo>
                    <a:lnTo>
                      <a:pt x="434" y="265"/>
                    </a:lnTo>
                    <a:lnTo>
                      <a:pt x="412" y="246"/>
                    </a:lnTo>
                    <a:lnTo>
                      <a:pt x="390" y="230"/>
                    </a:lnTo>
                    <a:lnTo>
                      <a:pt x="367" y="218"/>
                    </a:lnTo>
                    <a:lnTo>
                      <a:pt x="345" y="209"/>
                    </a:lnTo>
                    <a:lnTo>
                      <a:pt x="324" y="203"/>
                    </a:lnTo>
                    <a:lnTo>
                      <a:pt x="301" y="201"/>
                    </a:lnTo>
                    <a:lnTo>
                      <a:pt x="279" y="202"/>
                    </a:lnTo>
                    <a:lnTo>
                      <a:pt x="257" y="207"/>
                    </a:lnTo>
                    <a:lnTo>
                      <a:pt x="250" y="209"/>
                    </a:lnTo>
                    <a:lnTo>
                      <a:pt x="243" y="211"/>
                    </a:lnTo>
                    <a:lnTo>
                      <a:pt x="236" y="215"/>
                    </a:lnTo>
                    <a:lnTo>
                      <a:pt x="230" y="217"/>
                    </a:lnTo>
                    <a:lnTo>
                      <a:pt x="218" y="226"/>
                    </a:lnTo>
                    <a:lnTo>
                      <a:pt x="207" y="237"/>
                    </a:lnTo>
                    <a:lnTo>
                      <a:pt x="198" y="247"/>
                    </a:lnTo>
                    <a:lnTo>
                      <a:pt x="191" y="259"/>
                    </a:lnTo>
                    <a:lnTo>
                      <a:pt x="185" y="270"/>
                    </a:lnTo>
                    <a:lnTo>
                      <a:pt x="181" y="280"/>
                    </a:lnTo>
                    <a:lnTo>
                      <a:pt x="179" y="291"/>
                    </a:lnTo>
                    <a:lnTo>
                      <a:pt x="176" y="301"/>
                    </a:lnTo>
                    <a:lnTo>
                      <a:pt x="161" y="283"/>
                    </a:lnTo>
                    <a:lnTo>
                      <a:pt x="149" y="263"/>
                    </a:lnTo>
                    <a:lnTo>
                      <a:pt x="136" y="242"/>
                    </a:lnTo>
                    <a:lnTo>
                      <a:pt x="126" y="219"/>
                    </a:lnTo>
                    <a:lnTo>
                      <a:pt x="116" y="196"/>
                    </a:lnTo>
                    <a:lnTo>
                      <a:pt x="108" y="171"/>
                    </a:lnTo>
                    <a:lnTo>
                      <a:pt x="102" y="146"/>
                    </a:lnTo>
                    <a:lnTo>
                      <a:pt x="96" y="119"/>
                    </a:lnTo>
                    <a:lnTo>
                      <a:pt x="91" y="128"/>
                    </a:lnTo>
                    <a:lnTo>
                      <a:pt x="87" y="140"/>
                    </a:lnTo>
                    <a:lnTo>
                      <a:pt x="81" y="154"/>
                    </a:lnTo>
                    <a:lnTo>
                      <a:pt x="74" y="168"/>
                    </a:lnTo>
                    <a:lnTo>
                      <a:pt x="68" y="181"/>
                    </a:lnTo>
                    <a:lnTo>
                      <a:pt x="64" y="195"/>
                    </a:lnTo>
                    <a:lnTo>
                      <a:pt x="59" y="206"/>
                    </a:lnTo>
                    <a:lnTo>
                      <a:pt x="56" y="214"/>
                    </a:lnTo>
                    <a:lnTo>
                      <a:pt x="49" y="211"/>
                    </a:lnTo>
                    <a:lnTo>
                      <a:pt x="42" y="208"/>
                    </a:lnTo>
                    <a:lnTo>
                      <a:pt x="35" y="203"/>
                    </a:lnTo>
                    <a:lnTo>
                      <a:pt x="27" y="199"/>
                    </a:lnTo>
                    <a:lnTo>
                      <a:pt x="20" y="193"/>
                    </a:lnTo>
                    <a:lnTo>
                      <a:pt x="13" y="188"/>
                    </a:lnTo>
                    <a:lnTo>
                      <a:pt x="6" y="184"/>
                    </a:lnTo>
                    <a:lnTo>
                      <a:pt x="0" y="180"/>
                    </a:lnTo>
                    <a:lnTo>
                      <a:pt x="5" y="219"/>
                    </a:lnTo>
                    <a:lnTo>
                      <a:pt x="16" y="257"/>
                    </a:lnTo>
                    <a:lnTo>
                      <a:pt x="33" y="293"/>
                    </a:lnTo>
                    <a:lnTo>
                      <a:pt x="53" y="326"/>
                    </a:lnTo>
                    <a:lnTo>
                      <a:pt x="76" y="356"/>
                    </a:lnTo>
                    <a:lnTo>
                      <a:pt x="103" y="382"/>
                    </a:lnTo>
                    <a:lnTo>
                      <a:pt x="129" y="402"/>
                    </a:lnTo>
                    <a:lnTo>
                      <a:pt x="157" y="417"/>
                    </a:lnTo>
                    <a:lnTo>
                      <a:pt x="168" y="424"/>
                    </a:lnTo>
                    <a:lnTo>
                      <a:pt x="181" y="430"/>
                    </a:lnTo>
                    <a:lnTo>
                      <a:pt x="195" y="437"/>
                    </a:lnTo>
                    <a:lnTo>
                      <a:pt x="211" y="442"/>
                    </a:lnTo>
                    <a:lnTo>
                      <a:pt x="226" y="447"/>
                    </a:lnTo>
                    <a:lnTo>
                      <a:pt x="243" y="452"/>
                    </a:lnTo>
                    <a:lnTo>
                      <a:pt x="260" y="455"/>
                    </a:lnTo>
                    <a:lnTo>
                      <a:pt x="278" y="459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4" name="Freeform 184"/>
              <p:cNvSpPr>
                <a:spLocks/>
              </p:cNvSpPr>
              <p:nvPr/>
            </p:nvSpPr>
            <p:spPr bwMode="auto">
              <a:xfrm flipH="1">
                <a:off x="917" y="3534"/>
                <a:ext cx="50" cy="67"/>
              </a:xfrm>
              <a:custGeom>
                <a:avLst/>
                <a:gdLst>
                  <a:gd name="T0" fmla="*/ 15 w 142"/>
                  <a:gd name="T1" fmla="*/ 174 h 174"/>
                  <a:gd name="T2" fmla="*/ 21 w 142"/>
                  <a:gd name="T3" fmla="*/ 148 h 174"/>
                  <a:gd name="T4" fmla="*/ 31 w 142"/>
                  <a:gd name="T5" fmla="*/ 124 h 174"/>
                  <a:gd name="T6" fmla="*/ 42 w 142"/>
                  <a:gd name="T7" fmla="*/ 102 h 174"/>
                  <a:gd name="T8" fmla="*/ 56 w 142"/>
                  <a:gd name="T9" fmla="*/ 83 h 174"/>
                  <a:gd name="T10" fmla="*/ 73 w 142"/>
                  <a:gd name="T11" fmla="*/ 67 h 174"/>
                  <a:gd name="T12" fmla="*/ 93 w 142"/>
                  <a:gd name="T13" fmla="*/ 54 h 174"/>
                  <a:gd name="T14" fmla="*/ 116 w 142"/>
                  <a:gd name="T15" fmla="*/ 47 h 174"/>
                  <a:gd name="T16" fmla="*/ 142 w 142"/>
                  <a:gd name="T17" fmla="*/ 45 h 174"/>
                  <a:gd name="T18" fmla="*/ 138 w 142"/>
                  <a:gd name="T19" fmla="*/ 38 h 174"/>
                  <a:gd name="T20" fmla="*/ 132 w 142"/>
                  <a:gd name="T21" fmla="*/ 30 h 174"/>
                  <a:gd name="T22" fmla="*/ 124 w 142"/>
                  <a:gd name="T23" fmla="*/ 23 h 174"/>
                  <a:gd name="T24" fmla="*/ 116 w 142"/>
                  <a:gd name="T25" fmla="*/ 15 h 174"/>
                  <a:gd name="T26" fmla="*/ 107 w 142"/>
                  <a:gd name="T27" fmla="*/ 9 h 174"/>
                  <a:gd name="T28" fmla="*/ 97 w 142"/>
                  <a:gd name="T29" fmla="*/ 4 h 174"/>
                  <a:gd name="T30" fmla="*/ 87 w 142"/>
                  <a:gd name="T31" fmla="*/ 1 h 174"/>
                  <a:gd name="T32" fmla="*/ 78 w 142"/>
                  <a:gd name="T33" fmla="*/ 0 h 174"/>
                  <a:gd name="T34" fmla="*/ 59 w 142"/>
                  <a:gd name="T35" fmla="*/ 1 h 174"/>
                  <a:gd name="T36" fmla="*/ 44 w 142"/>
                  <a:gd name="T37" fmla="*/ 3 h 174"/>
                  <a:gd name="T38" fmla="*/ 33 w 142"/>
                  <a:gd name="T39" fmla="*/ 7 h 174"/>
                  <a:gd name="T40" fmla="*/ 24 w 142"/>
                  <a:gd name="T41" fmla="*/ 12 h 174"/>
                  <a:gd name="T42" fmla="*/ 17 w 142"/>
                  <a:gd name="T43" fmla="*/ 19 h 174"/>
                  <a:gd name="T44" fmla="*/ 12 w 142"/>
                  <a:gd name="T45" fmla="*/ 26 h 174"/>
                  <a:gd name="T46" fmla="*/ 8 w 142"/>
                  <a:gd name="T47" fmla="*/ 34 h 174"/>
                  <a:gd name="T48" fmla="*/ 4 w 142"/>
                  <a:gd name="T49" fmla="*/ 44 h 174"/>
                  <a:gd name="T50" fmla="*/ 0 w 142"/>
                  <a:gd name="T51" fmla="*/ 68 h 174"/>
                  <a:gd name="T52" fmla="*/ 0 w 142"/>
                  <a:gd name="T53" fmla="*/ 100 h 174"/>
                  <a:gd name="T54" fmla="*/ 4 w 142"/>
                  <a:gd name="T55" fmla="*/ 136 h 174"/>
                  <a:gd name="T56" fmla="*/ 15 w 142"/>
                  <a:gd name="T57" fmla="*/ 174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42" h="174">
                    <a:moveTo>
                      <a:pt x="15" y="174"/>
                    </a:moveTo>
                    <a:lnTo>
                      <a:pt x="21" y="148"/>
                    </a:lnTo>
                    <a:lnTo>
                      <a:pt x="31" y="124"/>
                    </a:lnTo>
                    <a:lnTo>
                      <a:pt x="42" y="102"/>
                    </a:lnTo>
                    <a:lnTo>
                      <a:pt x="56" y="83"/>
                    </a:lnTo>
                    <a:lnTo>
                      <a:pt x="73" y="67"/>
                    </a:lnTo>
                    <a:lnTo>
                      <a:pt x="93" y="54"/>
                    </a:lnTo>
                    <a:lnTo>
                      <a:pt x="116" y="47"/>
                    </a:lnTo>
                    <a:lnTo>
                      <a:pt x="142" y="45"/>
                    </a:lnTo>
                    <a:lnTo>
                      <a:pt x="138" y="38"/>
                    </a:lnTo>
                    <a:lnTo>
                      <a:pt x="132" y="30"/>
                    </a:lnTo>
                    <a:lnTo>
                      <a:pt x="124" y="23"/>
                    </a:lnTo>
                    <a:lnTo>
                      <a:pt x="116" y="15"/>
                    </a:lnTo>
                    <a:lnTo>
                      <a:pt x="107" y="9"/>
                    </a:lnTo>
                    <a:lnTo>
                      <a:pt x="97" y="4"/>
                    </a:lnTo>
                    <a:lnTo>
                      <a:pt x="87" y="1"/>
                    </a:lnTo>
                    <a:lnTo>
                      <a:pt x="78" y="0"/>
                    </a:lnTo>
                    <a:lnTo>
                      <a:pt x="59" y="1"/>
                    </a:lnTo>
                    <a:lnTo>
                      <a:pt x="44" y="3"/>
                    </a:lnTo>
                    <a:lnTo>
                      <a:pt x="33" y="7"/>
                    </a:lnTo>
                    <a:lnTo>
                      <a:pt x="24" y="12"/>
                    </a:lnTo>
                    <a:lnTo>
                      <a:pt x="17" y="19"/>
                    </a:lnTo>
                    <a:lnTo>
                      <a:pt x="12" y="26"/>
                    </a:lnTo>
                    <a:lnTo>
                      <a:pt x="8" y="34"/>
                    </a:lnTo>
                    <a:lnTo>
                      <a:pt x="4" y="44"/>
                    </a:lnTo>
                    <a:lnTo>
                      <a:pt x="0" y="68"/>
                    </a:lnTo>
                    <a:lnTo>
                      <a:pt x="0" y="100"/>
                    </a:lnTo>
                    <a:lnTo>
                      <a:pt x="4" y="136"/>
                    </a:lnTo>
                    <a:lnTo>
                      <a:pt x="15" y="174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" name="Freeform 185"/>
              <p:cNvSpPr>
                <a:spLocks/>
              </p:cNvSpPr>
              <p:nvPr/>
            </p:nvSpPr>
            <p:spPr bwMode="auto">
              <a:xfrm flipH="1">
                <a:off x="891" y="3612"/>
                <a:ext cx="86" cy="67"/>
              </a:xfrm>
              <a:custGeom>
                <a:avLst/>
                <a:gdLst>
                  <a:gd name="T0" fmla="*/ 243 w 243"/>
                  <a:gd name="T1" fmla="*/ 107 h 173"/>
                  <a:gd name="T2" fmla="*/ 243 w 243"/>
                  <a:gd name="T3" fmla="*/ 103 h 173"/>
                  <a:gd name="T4" fmla="*/ 242 w 243"/>
                  <a:gd name="T5" fmla="*/ 92 h 173"/>
                  <a:gd name="T6" fmla="*/ 240 w 243"/>
                  <a:gd name="T7" fmla="*/ 78 h 173"/>
                  <a:gd name="T8" fmla="*/ 239 w 243"/>
                  <a:gd name="T9" fmla="*/ 67 h 173"/>
                  <a:gd name="T10" fmla="*/ 229 w 243"/>
                  <a:gd name="T11" fmla="*/ 59 h 173"/>
                  <a:gd name="T12" fmla="*/ 219 w 243"/>
                  <a:gd name="T13" fmla="*/ 51 h 173"/>
                  <a:gd name="T14" fmla="*/ 206 w 243"/>
                  <a:gd name="T15" fmla="*/ 42 h 173"/>
                  <a:gd name="T16" fmla="*/ 193 w 243"/>
                  <a:gd name="T17" fmla="*/ 34 h 173"/>
                  <a:gd name="T18" fmla="*/ 181 w 243"/>
                  <a:gd name="T19" fmla="*/ 25 h 173"/>
                  <a:gd name="T20" fmla="*/ 168 w 243"/>
                  <a:gd name="T21" fmla="*/ 17 h 173"/>
                  <a:gd name="T22" fmla="*/ 155 w 243"/>
                  <a:gd name="T23" fmla="*/ 12 h 173"/>
                  <a:gd name="T24" fmla="*/ 143 w 243"/>
                  <a:gd name="T25" fmla="*/ 6 h 173"/>
                  <a:gd name="T26" fmla="*/ 125 w 243"/>
                  <a:gd name="T27" fmla="*/ 1 h 173"/>
                  <a:gd name="T28" fmla="*/ 106 w 243"/>
                  <a:gd name="T29" fmla="*/ 0 h 173"/>
                  <a:gd name="T30" fmla="*/ 84 w 243"/>
                  <a:gd name="T31" fmla="*/ 1 h 173"/>
                  <a:gd name="T32" fmla="*/ 62 w 243"/>
                  <a:gd name="T33" fmla="*/ 6 h 173"/>
                  <a:gd name="T34" fmla="*/ 41 w 243"/>
                  <a:gd name="T35" fmla="*/ 15 h 173"/>
                  <a:gd name="T36" fmla="*/ 24 w 243"/>
                  <a:gd name="T37" fmla="*/ 28 h 173"/>
                  <a:gd name="T38" fmla="*/ 10 w 243"/>
                  <a:gd name="T39" fmla="*/ 46 h 173"/>
                  <a:gd name="T40" fmla="*/ 1 w 243"/>
                  <a:gd name="T41" fmla="*/ 69 h 173"/>
                  <a:gd name="T42" fmla="*/ 0 w 243"/>
                  <a:gd name="T43" fmla="*/ 88 h 173"/>
                  <a:gd name="T44" fmla="*/ 2 w 243"/>
                  <a:gd name="T45" fmla="*/ 105 h 173"/>
                  <a:gd name="T46" fmla="*/ 8 w 243"/>
                  <a:gd name="T47" fmla="*/ 121 h 173"/>
                  <a:gd name="T48" fmla="*/ 17 w 243"/>
                  <a:gd name="T49" fmla="*/ 136 h 173"/>
                  <a:gd name="T50" fmla="*/ 26 w 243"/>
                  <a:gd name="T51" fmla="*/ 149 h 173"/>
                  <a:gd name="T52" fmla="*/ 37 w 243"/>
                  <a:gd name="T53" fmla="*/ 159 h 173"/>
                  <a:gd name="T54" fmla="*/ 46 w 243"/>
                  <a:gd name="T55" fmla="*/ 167 h 173"/>
                  <a:gd name="T56" fmla="*/ 53 w 243"/>
                  <a:gd name="T57" fmla="*/ 173 h 173"/>
                  <a:gd name="T58" fmla="*/ 53 w 243"/>
                  <a:gd name="T59" fmla="*/ 144 h 173"/>
                  <a:gd name="T60" fmla="*/ 60 w 243"/>
                  <a:gd name="T61" fmla="*/ 119 h 173"/>
                  <a:gd name="T62" fmla="*/ 69 w 243"/>
                  <a:gd name="T63" fmla="*/ 99 h 173"/>
                  <a:gd name="T64" fmla="*/ 79 w 243"/>
                  <a:gd name="T65" fmla="*/ 85 h 173"/>
                  <a:gd name="T66" fmla="*/ 85 w 243"/>
                  <a:gd name="T67" fmla="*/ 81 h 173"/>
                  <a:gd name="T68" fmla="*/ 92 w 243"/>
                  <a:gd name="T69" fmla="*/ 76 h 173"/>
                  <a:gd name="T70" fmla="*/ 101 w 243"/>
                  <a:gd name="T71" fmla="*/ 71 h 173"/>
                  <a:gd name="T72" fmla="*/ 113 w 243"/>
                  <a:gd name="T73" fmla="*/ 68 h 173"/>
                  <a:gd name="T74" fmla="*/ 124 w 243"/>
                  <a:gd name="T75" fmla="*/ 65 h 173"/>
                  <a:gd name="T76" fmla="*/ 137 w 243"/>
                  <a:gd name="T77" fmla="*/ 63 h 173"/>
                  <a:gd name="T78" fmla="*/ 151 w 243"/>
                  <a:gd name="T79" fmla="*/ 63 h 173"/>
                  <a:gd name="T80" fmla="*/ 164 w 243"/>
                  <a:gd name="T81" fmla="*/ 66 h 173"/>
                  <a:gd name="T82" fmla="*/ 178 w 243"/>
                  <a:gd name="T83" fmla="*/ 69 h 173"/>
                  <a:gd name="T84" fmla="*/ 191 w 243"/>
                  <a:gd name="T85" fmla="*/ 73 h 173"/>
                  <a:gd name="T86" fmla="*/ 201 w 243"/>
                  <a:gd name="T87" fmla="*/ 77 h 173"/>
                  <a:gd name="T88" fmla="*/ 210 w 243"/>
                  <a:gd name="T89" fmla="*/ 82 h 173"/>
                  <a:gd name="T90" fmla="*/ 219 w 243"/>
                  <a:gd name="T91" fmla="*/ 88 h 173"/>
                  <a:gd name="T92" fmla="*/ 227 w 243"/>
                  <a:gd name="T93" fmla="*/ 93 h 173"/>
                  <a:gd name="T94" fmla="*/ 235 w 243"/>
                  <a:gd name="T95" fmla="*/ 100 h 173"/>
                  <a:gd name="T96" fmla="*/ 243 w 243"/>
                  <a:gd name="T97" fmla="*/ 107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43" h="173">
                    <a:moveTo>
                      <a:pt x="243" y="107"/>
                    </a:moveTo>
                    <a:lnTo>
                      <a:pt x="243" y="103"/>
                    </a:lnTo>
                    <a:lnTo>
                      <a:pt x="242" y="92"/>
                    </a:lnTo>
                    <a:lnTo>
                      <a:pt x="240" y="78"/>
                    </a:lnTo>
                    <a:lnTo>
                      <a:pt x="239" y="67"/>
                    </a:lnTo>
                    <a:lnTo>
                      <a:pt x="229" y="59"/>
                    </a:lnTo>
                    <a:lnTo>
                      <a:pt x="219" y="51"/>
                    </a:lnTo>
                    <a:lnTo>
                      <a:pt x="206" y="42"/>
                    </a:lnTo>
                    <a:lnTo>
                      <a:pt x="193" y="34"/>
                    </a:lnTo>
                    <a:lnTo>
                      <a:pt x="181" y="25"/>
                    </a:lnTo>
                    <a:lnTo>
                      <a:pt x="168" y="17"/>
                    </a:lnTo>
                    <a:lnTo>
                      <a:pt x="155" y="12"/>
                    </a:lnTo>
                    <a:lnTo>
                      <a:pt x="143" y="6"/>
                    </a:lnTo>
                    <a:lnTo>
                      <a:pt x="125" y="1"/>
                    </a:lnTo>
                    <a:lnTo>
                      <a:pt x="106" y="0"/>
                    </a:lnTo>
                    <a:lnTo>
                      <a:pt x="84" y="1"/>
                    </a:lnTo>
                    <a:lnTo>
                      <a:pt x="62" y="6"/>
                    </a:lnTo>
                    <a:lnTo>
                      <a:pt x="41" y="15"/>
                    </a:lnTo>
                    <a:lnTo>
                      <a:pt x="24" y="28"/>
                    </a:lnTo>
                    <a:lnTo>
                      <a:pt x="10" y="46"/>
                    </a:lnTo>
                    <a:lnTo>
                      <a:pt x="1" y="69"/>
                    </a:lnTo>
                    <a:lnTo>
                      <a:pt x="0" y="88"/>
                    </a:lnTo>
                    <a:lnTo>
                      <a:pt x="2" y="105"/>
                    </a:lnTo>
                    <a:lnTo>
                      <a:pt x="8" y="121"/>
                    </a:lnTo>
                    <a:lnTo>
                      <a:pt x="17" y="136"/>
                    </a:lnTo>
                    <a:lnTo>
                      <a:pt x="26" y="149"/>
                    </a:lnTo>
                    <a:lnTo>
                      <a:pt x="37" y="159"/>
                    </a:lnTo>
                    <a:lnTo>
                      <a:pt x="46" y="167"/>
                    </a:lnTo>
                    <a:lnTo>
                      <a:pt x="53" y="173"/>
                    </a:lnTo>
                    <a:lnTo>
                      <a:pt x="53" y="144"/>
                    </a:lnTo>
                    <a:lnTo>
                      <a:pt x="60" y="119"/>
                    </a:lnTo>
                    <a:lnTo>
                      <a:pt x="69" y="99"/>
                    </a:lnTo>
                    <a:lnTo>
                      <a:pt x="79" y="85"/>
                    </a:lnTo>
                    <a:lnTo>
                      <a:pt x="85" y="81"/>
                    </a:lnTo>
                    <a:lnTo>
                      <a:pt x="92" y="76"/>
                    </a:lnTo>
                    <a:lnTo>
                      <a:pt x="101" y="71"/>
                    </a:lnTo>
                    <a:lnTo>
                      <a:pt x="113" y="68"/>
                    </a:lnTo>
                    <a:lnTo>
                      <a:pt x="124" y="65"/>
                    </a:lnTo>
                    <a:lnTo>
                      <a:pt x="137" y="63"/>
                    </a:lnTo>
                    <a:lnTo>
                      <a:pt x="151" y="63"/>
                    </a:lnTo>
                    <a:lnTo>
                      <a:pt x="164" y="66"/>
                    </a:lnTo>
                    <a:lnTo>
                      <a:pt x="178" y="69"/>
                    </a:lnTo>
                    <a:lnTo>
                      <a:pt x="191" y="73"/>
                    </a:lnTo>
                    <a:lnTo>
                      <a:pt x="201" y="77"/>
                    </a:lnTo>
                    <a:lnTo>
                      <a:pt x="210" y="82"/>
                    </a:lnTo>
                    <a:lnTo>
                      <a:pt x="219" y="88"/>
                    </a:lnTo>
                    <a:lnTo>
                      <a:pt x="227" y="93"/>
                    </a:lnTo>
                    <a:lnTo>
                      <a:pt x="235" y="100"/>
                    </a:lnTo>
                    <a:lnTo>
                      <a:pt x="243" y="107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" name="Freeform 186"/>
              <p:cNvSpPr>
                <a:spLocks/>
              </p:cNvSpPr>
              <p:nvPr/>
            </p:nvSpPr>
            <p:spPr bwMode="auto">
              <a:xfrm flipH="1">
                <a:off x="867" y="3558"/>
                <a:ext cx="42" cy="113"/>
              </a:xfrm>
              <a:custGeom>
                <a:avLst/>
                <a:gdLst>
                  <a:gd name="T0" fmla="*/ 0 w 120"/>
                  <a:gd name="T1" fmla="*/ 0 h 291"/>
                  <a:gd name="T2" fmla="*/ 37 w 120"/>
                  <a:gd name="T3" fmla="*/ 12 h 291"/>
                  <a:gd name="T4" fmla="*/ 67 w 120"/>
                  <a:gd name="T5" fmla="*/ 33 h 291"/>
                  <a:gd name="T6" fmla="*/ 90 w 120"/>
                  <a:gd name="T7" fmla="*/ 62 h 291"/>
                  <a:gd name="T8" fmla="*/ 106 w 120"/>
                  <a:gd name="T9" fmla="*/ 99 h 291"/>
                  <a:gd name="T10" fmla="*/ 116 w 120"/>
                  <a:gd name="T11" fmla="*/ 142 h 291"/>
                  <a:gd name="T12" fmla="*/ 120 w 120"/>
                  <a:gd name="T13" fmla="*/ 189 h 291"/>
                  <a:gd name="T14" fmla="*/ 116 w 120"/>
                  <a:gd name="T15" fmla="*/ 239 h 291"/>
                  <a:gd name="T16" fmla="*/ 107 w 120"/>
                  <a:gd name="T17" fmla="*/ 291 h 291"/>
                  <a:gd name="T18" fmla="*/ 105 w 120"/>
                  <a:gd name="T19" fmla="*/ 290 h 291"/>
                  <a:gd name="T20" fmla="*/ 100 w 120"/>
                  <a:gd name="T21" fmla="*/ 289 h 291"/>
                  <a:gd name="T22" fmla="*/ 96 w 120"/>
                  <a:gd name="T23" fmla="*/ 287 h 291"/>
                  <a:gd name="T24" fmla="*/ 90 w 120"/>
                  <a:gd name="T25" fmla="*/ 287 h 291"/>
                  <a:gd name="T26" fmla="*/ 84 w 120"/>
                  <a:gd name="T27" fmla="*/ 285 h 291"/>
                  <a:gd name="T28" fmla="*/ 77 w 120"/>
                  <a:gd name="T29" fmla="*/ 285 h 291"/>
                  <a:gd name="T30" fmla="*/ 72 w 120"/>
                  <a:gd name="T31" fmla="*/ 287 h 291"/>
                  <a:gd name="T32" fmla="*/ 66 w 120"/>
                  <a:gd name="T33" fmla="*/ 289 h 291"/>
                  <a:gd name="T34" fmla="*/ 67 w 120"/>
                  <a:gd name="T35" fmla="*/ 260 h 291"/>
                  <a:gd name="T36" fmla="*/ 66 w 120"/>
                  <a:gd name="T37" fmla="*/ 227 h 291"/>
                  <a:gd name="T38" fmla="*/ 61 w 120"/>
                  <a:gd name="T39" fmla="*/ 189 h 291"/>
                  <a:gd name="T40" fmla="*/ 54 w 120"/>
                  <a:gd name="T41" fmla="*/ 148 h 291"/>
                  <a:gd name="T42" fmla="*/ 44 w 120"/>
                  <a:gd name="T43" fmla="*/ 108 h 291"/>
                  <a:gd name="T44" fmla="*/ 31 w 120"/>
                  <a:gd name="T45" fmla="*/ 69 h 291"/>
                  <a:gd name="T46" fmla="*/ 17 w 120"/>
                  <a:gd name="T47" fmla="*/ 32 h 291"/>
                  <a:gd name="T48" fmla="*/ 0 w 120"/>
                  <a:gd name="T49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0" h="291">
                    <a:moveTo>
                      <a:pt x="0" y="0"/>
                    </a:moveTo>
                    <a:lnTo>
                      <a:pt x="37" y="12"/>
                    </a:lnTo>
                    <a:lnTo>
                      <a:pt x="67" y="33"/>
                    </a:lnTo>
                    <a:lnTo>
                      <a:pt x="90" y="62"/>
                    </a:lnTo>
                    <a:lnTo>
                      <a:pt x="106" y="99"/>
                    </a:lnTo>
                    <a:lnTo>
                      <a:pt x="116" y="142"/>
                    </a:lnTo>
                    <a:lnTo>
                      <a:pt x="120" y="189"/>
                    </a:lnTo>
                    <a:lnTo>
                      <a:pt x="116" y="239"/>
                    </a:lnTo>
                    <a:lnTo>
                      <a:pt x="107" y="291"/>
                    </a:lnTo>
                    <a:lnTo>
                      <a:pt x="105" y="290"/>
                    </a:lnTo>
                    <a:lnTo>
                      <a:pt x="100" y="289"/>
                    </a:lnTo>
                    <a:lnTo>
                      <a:pt x="96" y="287"/>
                    </a:lnTo>
                    <a:lnTo>
                      <a:pt x="90" y="287"/>
                    </a:lnTo>
                    <a:lnTo>
                      <a:pt x="84" y="285"/>
                    </a:lnTo>
                    <a:lnTo>
                      <a:pt x="77" y="285"/>
                    </a:lnTo>
                    <a:lnTo>
                      <a:pt x="72" y="287"/>
                    </a:lnTo>
                    <a:lnTo>
                      <a:pt x="66" y="289"/>
                    </a:lnTo>
                    <a:lnTo>
                      <a:pt x="67" y="260"/>
                    </a:lnTo>
                    <a:lnTo>
                      <a:pt x="66" y="227"/>
                    </a:lnTo>
                    <a:lnTo>
                      <a:pt x="61" y="189"/>
                    </a:lnTo>
                    <a:lnTo>
                      <a:pt x="54" y="148"/>
                    </a:lnTo>
                    <a:lnTo>
                      <a:pt x="44" y="108"/>
                    </a:lnTo>
                    <a:lnTo>
                      <a:pt x="31" y="69"/>
                    </a:lnTo>
                    <a:lnTo>
                      <a:pt x="17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7" name="Freeform 187"/>
              <p:cNvSpPr>
                <a:spLocks/>
              </p:cNvSpPr>
              <p:nvPr/>
            </p:nvSpPr>
            <p:spPr bwMode="auto">
              <a:xfrm flipH="1">
                <a:off x="778" y="3586"/>
                <a:ext cx="84" cy="75"/>
              </a:xfrm>
              <a:custGeom>
                <a:avLst/>
                <a:gdLst>
                  <a:gd name="T0" fmla="*/ 59 w 242"/>
                  <a:gd name="T1" fmla="*/ 39 h 191"/>
                  <a:gd name="T2" fmla="*/ 45 w 242"/>
                  <a:gd name="T3" fmla="*/ 48 h 191"/>
                  <a:gd name="T4" fmla="*/ 34 w 242"/>
                  <a:gd name="T5" fmla="*/ 55 h 191"/>
                  <a:gd name="T6" fmla="*/ 26 w 242"/>
                  <a:gd name="T7" fmla="*/ 62 h 191"/>
                  <a:gd name="T8" fmla="*/ 20 w 242"/>
                  <a:gd name="T9" fmla="*/ 66 h 191"/>
                  <a:gd name="T10" fmla="*/ 15 w 242"/>
                  <a:gd name="T11" fmla="*/ 71 h 191"/>
                  <a:gd name="T12" fmla="*/ 12 w 242"/>
                  <a:gd name="T13" fmla="*/ 74 h 191"/>
                  <a:gd name="T14" fmla="*/ 10 w 242"/>
                  <a:gd name="T15" fmla="*/ 78 h 191"/>
                  <a:gd name="T16" fmla="*/ 7 w 242"/>
                  <a:gd name="T17" fmla="*/ 80 h 191"/>
                  <a:gd name="T18" fmla="*/ 9 w 242"/>
                  <a:gd name="T19" fmla="*/ 109 h 191"/>
                  <a:gd name="T20" fmla="*/ 7 w 242"/>
                  <a:gd name="T21" fmla="*/ 141 h 191"/>
                  <a:gd name="T22" fmla="*/ 4 w 242"/>
                  <a:gd name="T23" fmla="*/ 170 h 191"/>
                  <a:gd name="T24" fmla="*/ 0 w 242"/>
                  <a:gd name="T25" fmla="*/ 191 h 191"/>
                  <a:gd name="T26" fmla="*/ 11 w 242"/>
                  <a:gd name="T27" fmla="*/ 180 h 191"/>
                  <a:gd name="T28" fmla="*/ 21 w 242"/>
                  <a:gd name="T29" fmla="*/ 169 h 191"/>
                  <a:gd name="T30" fmla="*/ 34 w 242"/>
                  <a:gd name="T31" fmla="*/ 156 h 191"/>
                  <a:gd name="T32" fmla="*/ 47 w 242"/>
                  <a:gd name="T33" fmla="*/ 145 h 191"/>
                  <a:gd name="T34" fmla="*/ 60 w 242"/>
                  <a:gd name="T35" fmla="*/ 132 h 191"/>
                  <a:gd name="T36" fmla="*/ 74 w 242"/>
                  <a:gd name="T37" fmla="*/ 119 h 191"/>
                  <a:gd name="T38" fmla="*/ 89 w 242"/>
                  <a:gd name="T39" fmla="*/ 108 h 191"/>
                  <a:gd name="T40" fmla="*/ 104 w 242"/>
                  <a:gd name="T41" fmla="*/ 96 h 191"/>
                  <a:gd name="T42" fmla="*/ 120 w 242"/>
                  <a:gd name="T43" fmla="*/ 86 h 191"/>
                  <a:gd name="T44" fmla="*/ 136 w 242"/>
                  <a:gd name="T45" fmla="*/ 78 h 191"/>
                  <a:gd name="T46" fmla="*/ 153 w 242"/>
                  <a:gd name="T47" fmla="*/ 70 h 191"/>
                  <a:gd name="T48" fmla="*/ 171 w 242"/>
                  <a:gd name="T49" fmla="*/ 64 h 191"/>
                  <a:gd name="T50" fmla="*/ 188 w 242"/>
                  <a:gd name="T51" fmla="*/ 61 h 191"/>
                  <a:gd name="T52" fmla="*/ 205 w 242"/>
                  <a:gd name="T53" fmla="*/ 58 h 191"/>
                  <a:gd name="T54" fmla="*/ 224 w 242"/>
                  <a:gd name="T55" fmla="*/ 60 h 191"/>
                  <a:gd name="T56" fmla="*/ 242 w 242"/>
                  <a:gd name="T57" fmla="*/ 63 h 191"/>
                  <a:gd name="T58" fmla="*/ 241 w 242"/>
                  <a:gd name="T59" fmla="*/ 50 h 191"/>
                  <a:gd name="T60" fmla="*/ 237 w 242"/>
                  <a:gd name="T61" fmla="*/ 36 h 191"/>
                  <a:gd name="T62" fmla="*/ 233 w 242"/>
                  <a:gd name="T63" fmla="*/ 23 h 191"/>
                  <a:gd name="T64" fmla="*/ 228 w 242"/>
                  <a:gd name="T65" fmla="*/ 11 h 191"/>
                  <a:gd name="T66" fmla="*/ 213 w 242"/>
                  <a:gd name="T67" fmla="*/ 4 h 191"/>
                  <a:gd name="T68" fmla="*/ 195 w 242"/>
                  <a:gd name="T69" fmla="*/ 0 h 191"/>
                  <a:gd name="T70" fmla="*/ 173 w 242"/>
                  <a:gd name="T71" fmla="*/ 0 h 191"/>
                  <a:gd name="T72" fmla="*/ 150 w 242"/>
                  <a:gd name="T73" fmla="*/ 3 h 191"/>
                  <a:gd name="T74" fmla="*/ 126 w 242"/>
                  <a:gd name="T75" fmla="*/ 9 h 191"/>
                  <a:gd name="T76" fmla="*/ 102 w 242"/>
                  <a:gd name="T77" fmla="*/ 17 h 191"/>
                  <a:gd name="T78" fmla="*/ 79 w 242"/>
                  <a:gd name="T79" fmla="*/ 27 h 191"/>
                  <a:gd name="T80" fmla="*/ 59 w 242"/>
                  <a:gd name="T81" fmla="*/ 39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42" h="191">
                    <a:moveTo>
                      <a:pt x="59" y="39"/>
                    </a:moveTo>
                    <a:lnTo>
                      <a:pt x="45" y="48"/>
                    </a:lnTo>
                    <a:lnTo>
                      <a:pt x="34" y="55"/>
                    </a:lnTo>
                    <a:lnTo>
                      <a:pt x="26" y="62"/>
                    </a:lnTo>
                    <a:lnTo>
                      <a:pt x="20" y="66"/>
                    </a:lnTo>
                    <a:lnTo>
                      <a:pt x="15" y="71"/>
                    </a:lnTo>
                    <a:lnTo>
                      <a:pt x="12" y="74"/>
                    </a:lnTo>
                    <a:lnTo>
                      <a:pt x="10" y="78"/>
                    </a:lnTo>
                    <a:lnTo>
                      <a:pt x="7" y="80"/>
                    </a:lnTo>
                    <a:lnTo>
                      <a:pt x="9" y="109"/>
                    </a:lnTo>
                    <a:lnTo>
                      <a:pt x="7" y="141"/>
                    </a:lnTo>
                    <a:lnTo>
                      <a:pt x="4" y="170"/>
                    </a:lnTo>
                    <a:lnTo>
                      <a:pt x="0" y="191"/>
                    </a:lnTo>
                    <a:lnTo>
                      <a:pt x="11" y="180"/>
                    </a:lnTo>
                    <a:lnTo>
                      <a:pt x="21" y="169"/>
                    </a:lnTo>
                    <a:lnTo>
                      <a:pt x="34" y="156"/>
                    </a:lnTo>
                    <a:lnTo>
                      <a:pt x="47" y="145"/>
                    </a:lnTo>
                    <a:lnTo>
                      <a:pt x="60" y="132"/>
                    </a:lnTo>
                    <a:lnTo>
                      <a:pt x="74" y="119"/>
                    </a:lnTo>
                    <a:lnTo>
                      <a:pt x="89" y="108"/>
                    </a:lnTo>
                    <a:lnTo>
                      <a:pt x="104" y="96"/>
                    </a:lnTo>
                    <a:lnTo>
                      <a:pt x="120" y="86"/>
                    </a:lnTo>
                    <a:lnTo>
                      <a:pt x="136" y="78"/>
                    </a:lnTo>
                    <a:lnTo>
                      <a:pt x="153" y="70"/>
                    </a:lnTo>
                    <a:lnTo>
                      <a:pt x="171" y="64"/>
                    </a:lnTo>
                    <a:lnTo>
                      <a:pt x="188" y="61"/>
                    </a:lnTo>
                    <a:lnTo>
                      <a:pt x="205" y="58"/>
                    </a:lnTo>
                    <a:lnTo>
                      <a:pt x="224" y="60"/>
                    </a:lnTo>
                    <a:lnTo>
                      <a:pt x="242" y="63"/>
                    </a:lnTo>
                    <a:lnTo>
                      <a:pt x="241" y="50"/>
                    </a:lnTo>
                    <a:lnTo>
                      <a:pt x="237" y="36"/>
                    </a:lnTo>
                    <a:lnTo>
                      <a:pt x="233" y="23"/>
                    </a:lnTo>
                    <a:lnTo>
                      <a:pt x="228" y="11"/>
                    </a:lnTo>
                    <a:lnTo>
                      <a:pt x="213" y="4"/>
                    </a:lnTo>
                    <a:lnTo>
                      <a:pt x="195" y="0"/>
                    </a:lnTo>
                    <a:lnTo>
                      <a:pt x="173" y="0"/>
                    </a:lnTo>
                    <a:lnTo>
                      <a:pt x="150" y="3"/>
                    </a:lnTo>
                    <a:lnTo>
                      <a:pt x="126" y="9"/>
                    </a:lnTo>
                    <a:lnTo>
                      <a:pt x="102" y="17"/>
                    </a:lnTo>
                    <a:lnTo>
                      <a:pt x="79" y="27"/>
                    </a:lnTo>
                    <a:lnTo>
                      <a:pt x="59" y="39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8" name="Freeform 188"/>
              <p:cNvSpPr>
                <a:spLocks/>
              </p:cNvSpPr>
              <p:nvPr/>
            </p:nvSpPr>
            <p:spPr bwMode="auto">
              <a:xfrm flipH="1">
                <a:off x="777" y="3616"/>
                <a:ext cx="86" cy="82"/>
              </a:xfrm>
              <a:custGeom>
                <a:avLst/>
                <a:gdLst>
                  <a:gd name="T0" fmla="*/ 189 w 245"/>
                  <a:gd name="T1" fmla="*/ 0 h 210"/>
                  <a:gd name="T2" fmla="*/ 193 w 245"/>
                  <a:gd name="T3" fmla="*/ 0 h 210"/>
                  <a:gd name="T4" fmla="*/ 200 w 245"/>
                  <a:gd name="T5" fmla="*/ 0 h 210"/>
                  <a:gd name="T6" fmla="*/ 208 w 245"/>
                  <a:gd name="T7" fmla="*/ 0 h 210"/>
                  <a:gd name="T8" fmla="*/ 218 w 245"/>
                  <a:gd name="T9" fmla="*/ 0 h 210"/>
                  <a:gd name="T10" fmla="*/ 227 w 245"/>
                  <a:gd name="T11" fmla="*/ 1 h 210"/>
                  <a:gd name="T12" fmla="*/ 235 w 245"/>
                  <a:gd name="T13" fmla="*/ 2 h 210"/>
                  <a:gd name="T14" fmla="*/ 241 w 245"/>
                  <a:gd name="T15" fmla="*/ 4 h 210"/>
                  <a:gd name="T16" fmla="*/ 245 w 245"/>
                  <a:gd name="T17" fmla="*/ 7 h 210"/>
                  <a:gd name="T18" fmla="*/ 244 w 245"/>
                  <a:gd name="T19" fmla="*/ 27 h 210"/>
                  <a:gd name="T20" fmla="*/ 241 w 245"/>
                  <a:gd name="T21" fmla="*/ 48 h 210"/>
                  <a:gd name="T22" fmla="*/ 235 w 245"/>
                  <a:gd name="T23" fmla="*/ 69 h 210"/>
                  <a:gd name="T24" fmla="*/ 227 w 245"/>
                  <a:gd name="T25" fmla="*/ 88 h 210"/>
                  <a:gd name="T26" fmla="*/ 218 w 245"/>
                  <a:gd name="T27" fmla="*/ 107 h 210"/>
                  <a:gd name="T28" fmla="*/ 205 w 245"/>
                  <a:gd name="T29" fmla="*/ 124 h 210"/>
                  <a:gd name="T30" fmla="*/ 192 w 245"/>
                  <a:gd name="T31" fmla="*/ 140 h 210"/>
                  <a:gd name="T32" fmla="*/ 176 w 245"/>
                  <a:gd name="T33" fmla="*/ 154 h 210"/>
                  <a:gd name="T34" fmla="*/ 159 w 245"/>
                  <a:gd name="T35" fmla="*/ 168 h 210"/>
                  <a:gd name="T36" fmla="*/ 141 w 245"/>
                  <a:gd name="T37" fmla="*/ 179 h 210"/>
                  <a:gd name="T38" fmla="*/ 120 w 245"/>
                  <a:gd name="T39" fmla="*/ 190 h 210"/>
                  <a:gd name="T40" fmla="*/ 98 w 245"/>
                  <a:gd name="T41" fmla="*/ 198 h 210"/>
                  <a:gd name="T42" fmla="*/ 75 w 245"/>
                  <a:gd name="T43" fmla="*/ 205 h 210"/>
                  <a:gd name="T44" fmla="*/ 52 w 245"/>
                  <a:gd name="T45" fmla="*/ 208 h 210"/>
                  <a:gd name="T46" fmla="*/ 27 w 245"/>
                  <a:gd name="T47" fmla="*/ 210 h 210"/>
                  <a:gd name="T48" fmla="*/ 0 w 245"/>
                  <a:gd name="T49" fmla="*/ 209 h 210"/>
                  <a:gd name="T50" fmla="*/ 4 w 245"/>
                  <a:gd name="T51" fmla="*/ 202 h 210"/>
                  <a:gd name="T52" fmla="*/ 6 w 245"/>
                  <a:gd name="T53" fmla="*/ 194 h 210"/>
                  <a:gd name="T54" fmla="*/ 6 w 245"/>
                  <a:gd name="T55" fmla="*/ 185 h 210"/>
                  <a:gd name="T56" fmla="*/ 4 w 245"/>
                  <a:gd name="T57" fmla="*/ 176 h 210"/>
                  <a:gd name="T58" fmla="*/ 20 w 245"/>
                  <a:gd name="T59" fmla="*/ 173 h 210"/>
                  <a:gd name="T60" fmla="*/ 37 w 245"/>
                  <a:gd name="T61" fmla="*/ 169 h 210"/>
                  <a:gd name="T62" fmla="*/ 53 w 245"/>
                  <a:gd name="T63" fmla="*/ 164 h 210"/>
                  <a:gd name="T64" fmla="*/ 69 w 245"/>
                  <a:gd name="T65" fmla="*/ 157 h 210"/>
                  <a:gd name="T66" fmla="*/ 85 w 245"/>
                  <a:gd name="T67" fmla="*/ 149 h 210"/>
                  <a:gd name="T68" fmla="*/ 100 w 245"/>
                  <a:gd name="T69" fmla="*/ 140 h 210"/>
                  <a:gd name="T70" fmla="*/ 115 w 245"/>
                  <a:gd name="T71" fmla="*/ 130 h 210"/>
                  <a:gd name="T72" fmla="*/ 129 w 245"/>
                  <a:gd name="T73" fmla="*/ 118 h 210"/>
                  <a:gd name="T74" fmla="*/ 142 w 245"/>
                  <a:gd name="T75" fmla="*/ 106 h 210"/>
                  <a:gd name="T76" fmla="*/ 153 w 245"/>
                  <a:gd name="T77" fmla="*/ 93 h 210"/>
                  <a:gd name="T78" fmla="*/ 164 w 245"/>
                  <a:gd name="T79" fmla="*/ 79 h 210"/>
                  <a:gd name="T80" fmla="*/ 173 w 245"/>
                  <a:gd name="T81" fmla="*/ 64 h 210"/>
                  <a:gd name="T82" fmla="*/ 180 w 245"/>
                  <a:gd name="T83" fmla="*/ 49 h 210"/>
                  <a:gd name="T84" fmla="*/ 184 w 245"/>
                  <a:gd name="T85" fmla="*/ 33 h 210"/>
                  <a:gd name="T86" fmla="*/ 188 w 245"/>
                  <a:gd name="T87" fmla="*/ 17 h 210"/>
                  <a:gd name="T88" fmla="*/ 189 w 245"/>
                  <a:gd name="T8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45" h="210">
                    <a:moveTo>
                      <a:pt x="189" y="0"/>
                    </a:moveTo>
                    <a:lnTo>
                      <a:pt x="193" y="0"/>
                    </a:lnTo>
                    <a:lnTo>
                      <a:pt x="200" y="0"/>
                    </a:lnTo>
                    <a:lnTo>
                      <a:pt x="208" y="0"/>
                    </a:lnTo>
                    <a:lnTo>
                      <a:pt x="218" y="0"/>
                    </a:lnTo>
                    <a:lnTo>
                      <a:pt x="227" y="1"/>
                    </a:lnTo>
                    <a:lnTo>
                      <a:pt x="235" y="2"/>
                    </a:lnTo>
                    <a:lnTo>
                      <a:pt x="241" y="4"/>
                    </a:lnTo>
                    <a:lnTo>
                      <a:pt x="245" y="7"/>
                    </a:lnTo>
                    <a:lnTo>
                      <a:pt x="244" y="27"/>
                    </a:lnTo>
                    <a:lnTo>
                      <a:pt x="241" y="48"/>
                    </a:lnTo>
                    <a:lnTo>
                      <a:pt x="235" y="69"/>
                    </a:lnTo>
                    <a:lnTo>
                      <a:pt x="227" y="88"/>
                    </a:lnTo>
                    <a:lnTo>
                      <a:pt x="218" y="107"/>
                    </a:lnTo>
                    <a:lnTo>
                      <a:pt x="205" y="124"/>
                    </a:lnTo>
                    <a:lnTo>
                      <a:pt x="192" y="140"/>
                    </a:lnTo>
                    <a:lnTo>
                      <a:pt x="176" y="154"/>
                    </a:lnTo>
                    <a:lnTo>
                      <a:pt x="159" y="168"/>
                    </a:lnTo>
                    <a:lnTo>
                      <a:pt x="141" y="179"/>
                    </a:lnTo>
                    <a:lnTo>
                      <a:pt x="120" y="190"/>
                    </a:lnTo>
                    <a:lnTo>
                      <a:pt x="98" y="198"/>
                    </a:lnTo>
                    <a:lnTo>
                      <a:pt x="75" y="205"/>
                    </a:lnTo>
                    <a:lnTo>
                      <a:pt x="52" y="208"/>
                    </a:lnTo>
                    <a:lnTo>
                      <a:pt x="27" y="210"/>
                    </a:lnTo>
                    <a:lnTo>
                      <a:pt x="0" y="209"/>
                    </a:lnTo>
                    <a:lnTo>
                      <a:pt x="4" y="202"/>
                    </a:lnTo>
                    <a:lnTo>
                      <a:pt x="6" y="194"/>
                    </a:lnTo>
                    <a:lnTo>
                      <a:pt x="6" y="185"/>
                    </a:lnTo>
                    <a:lnTo>
                      <a:pt x="4" y="176"/>
                    </a:lnTo>
                    <a:lnTo>
                      <a:pt x="20" y="173"/>
                    </a:lnTo>
                    <a:lnTo>
                      <a:pt x="37" y="169"/>
                    </a:lnTo>
                    <a:lnTo>
                      <a:pt x="53" y="164"/>
                    </a:lnTo>
                    <a:lnTo>
                      <a:pt x="69" y="157"/>
                    </a:lnTo>
                    <a:lnTo>
                      <a:pt x="85" y="149"/>
                    </a:lnTo>
                    <a:lnTo>
                      <a:pt x="100" y="140"/>
                    </a:lnTo>
                    <a:lnTo>
                      <a:pt x="115" y="130"/>
                    </a:lnTo>
                    <a:lnTo>
                      <a:pt x="129" y="118"/>
                    </a:lnTo>
                    <a:lnTo>
                      <a:pt x="142" y="106"/>
                    </a:lnTo>
                    <a:lnTo>
                      <a:pt x="153" y="93"/>
                    </a:lnTo>
                    <a:lnTo>
                      <a:pt x="164" y="79"/>
                    </a:lnTo>
                    <a:lnTo>
                      <a:pt x="173" y="64"/>
                    </a:lnTo>
                    <a:lnTo>
                      <a:pt x="180" y="49"/>
                    </a:lnTo>
                    <a:lnTo>
                      <a:pt x="184" y="33"/>
                    </a:lnTo>
                    <a:lnTo>
                      <a:pt x="188" y="17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9" name="Freeform 189"/>
              <p:cNvSpPr>
                <a:spLocks/>
              </p:cNvSpPr>
              <p:nvPr/>
            </p:nvSpPr>
            <p:spPr bwMode="auto">
              <a:xfrm flipH="1">
                <a:off x="867" y="3676"/>
                <a:ext cx="24" cy="26"/>
              </a:xfrm>
              <a:custGeom>
                <a:avLst/>
                <a:gdLst>
                  <a:gd name="T0" fmla="*/ 35 w 68"/>
                  <a:gd name="T1" fmla="*/ 68 h 68"/>
                  <a:gd name="T2" fmla="*/ 48 w 68"/>
                  <a:gd name="T3" fmla="*/ 64 h 68"/>
                  <a:gd name="T4" fmla="*/ 58 w 68"/>
                  <a:gd name="T5" fmla="*/ 56 h 68"/>
                  <a:gd name="T6" fmla="*/ 65 w 68"/>
                  <a:gd name="T7" fmla="*/ 46 h 68"/>
                  <a:gd name="T8" fmla="*/ 68 w 68"/>
                  <a:gd name="T9" fmla="*/ 32 h 68"/>
                  <a:gd name="T10" fmla="*/ 65 w 68"/>
                  <a:gd name="T11" fmla="*/ 18 h 68"/>
                  <a:gd name="T12" fmla="*/ 58 w 68"/>
                  <a:gd name="T13" fmla="*/ 9 h 68"/>
                  <a:gd name="T14" fmla="*/ 47 w 68"/>
                  <a:gd name="T15" fmla="*/ 2 h 68"/>
                  <a:gd name="T16" fmla="*/ 34 w 68"/>
                  <a:gd name="T17" fmla="*/ 0 h 68"/>
                  <a:gd name="T18" fmla="*/ 27 w 68"/>
                  <a:gd name="T19" fmla="*/ 1 h 68"/>
                  <a:gd name="T20" fmla="*/ 22 w 68"/>
                  <a:gd name="T21" fmla="*/ 2 h 68"/>
                  <a:gd name="T22" fmla="*/ 15 w 68"/>
                  <a:gd name="T23" fmla="*/ 6 h 68"/>
                  <a:gd name="T24" fmla="*/ 10 w 68"/>
                  <a:gd name="T25" fmla="*/ 9 h 68"/>
                  <a:gd name="T26" fmla="*/ 5 w 68"/>
                  <a:gd name="T27" fmla="*/ 14 h 68"/>
                  <a:gd name="T28" fmla="*/ 2 w 68"/>
                  <a:gd name="T29" fmla="*/ 19 h 68"/>
                  <a:gd name="T30" fmla="*/ 1 w 68"/>
                  <a:gd name="T31" fmla="*/ 26 h 68"/>
                  <a:gd name="T32" fmla="*/ 0 w 68"/>
                  <a:gd name="T33" fmla="*/ 33 h 68"/>
                  <a:gd name="T34" fmla="*/ 1 w 68"/>
                  <a:gd name="T35" fmla="*/ 40 h 68"/>
                  <a:gd name="T36" fmla="*/ 2 w 68"/>
                  <a:gd name="T37" fmla="*/ 47 h 68"/>
                  <a:gd name="T38" fmla="*/ 5 w 68"/>
                  <a:gd name="T39" fmla="*/ 53 h 68"/>
                  <a:gd name="T40" fmla="*/ 10 w 68"/>
                  <a:gd name="T41" fmla="*/ 57 h 68"/>
                  <a:gd name="T42" fmla="*/ 15 w 68"/>
                  <a:gd name="T43" fmla="*/ 62 h 68"/>
                  <a:gd name="T44" fmla="*/ 22 w 68"/>
                  <a:gd name="T45" fmla="*/ 65 h 68"/>
                  <a:gd name="T46" fmla="*/ 28 w 68"/>
                  <a:gd name="T47" fmla="*/ 67 h 68"/>
                  <a:gd name="T48" fmla="*/ 35 w 68"/>
                  <a:gd name="T4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8" h="68">
                    <a:moveTo>
                      <a:pt x="35" y="68"/>
                    </a:moveTo>
                    <a:lnTo>
                      <a:pt x="48" y="64"/>
                    </a:lnTo>
                    <a:lnTo>
                      <a:pt x="58" y="56"/>
                    </a:lnTo>
                    <a:lnTo>
                      <a:pt x="65" y="46"/>
                    </a:lnTo>
                    <a:lnTo>
                      <a:pt x="68" y="32"/>
                    </a:lnTo>
                    <a:lnTo>
                      <a:pt x="65" y="18"/>
                    </a:lnTo>
                    <a:lnTo>
                      <a:pt x="58" y="9"/>
                    </a:lnTo>
                    <a:lnTo>
                      <a:pt x="47" y="2"/>
                    </a:lnTo>
                    <a:lnTo>
                      <a:pt x="34" y="0"/>
                    </a:lnTo>
                    <a:lnTo>
                      <a:pt x="27" y="1"/>
                    </a:lnTo>
                    <a:lnTo>
                      <a:pt x="22" y="2"/>
                    </a:lnTo>
                    <a:lnTo>
                      <a:pt x="15" y="6"/>
                    </a:lnTo>
                    <a:lnTo>
                      <a:pt x="10" y="9"/>
                    </a:lnTo>
                    <a:lnTo>
                      <a:pt x="5" y="14"/>
                    </a:lnTo>
                    <a:lnTo>
                      <a:pt x="2" y="19"/>
                    </a:lnTo>
                    <a:lnTo>
                      <a:pt x="1" y="26"/>
                    </a:lnTo>
                    <a:lnTo>
                      <a:pt x="0" y="33"/>
                    </a:lnTo>
                    <a:lnTo>
                      <a:pt x="1" y="40"/>
                    </a:lnTo>
                    <a:lnTo>
                      <a:pt x="2" y="47"/>
                    </a:lnTo>
                    <a:lnTo>
                      <a:pt x="5" y="53"/>
                    </a:lnTo>
                    <a:lnTo>
                      <a:pt x="10" y="57"/>
                    </a:lnTo>
                    <a:lnTo>
                      <a:pt x="15" y="62"/>
                    </a:lnTo>
                    <a:lnTo>
                      <a:pt x="22" y="65"/>
                    </a:lnTo>
                    <a:lnTo>
                      <a:pt x="28" y="67"/>
                    </a:lnTo>
                    <a:lnTo>
                      <a:pt x="35" y="68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0" name="Freeform 190"/>
              <p:cNvSpPr>
                <a:spLocks/>
              </p:cNvSpPr>
              <p:nvPr/>
            </p:nvSpPr>
            <p:spPr bwMode="auto">
              <a:xfrm flipH="1">
                <a:off x="895" y="3590"/>
                <a:ext cx="145" cy="112"/>
              </a:xfrm>
              <a:custGeom>
                <a:avLst/>
                <a:gdLst>
                  <a:gd name="T0" fmla="*/ 0 w 410"/>
                  <a:gd name="T1" fmla="*/ 51 h 289"/>
                  <a:gd name="T2" fmla="*/ 7 w 410"/>
                  <a:gd name="T3" fmla="*/ 55 h 289"/>
                  <a:gd name="T4" fmla="*/ 14 w 410"/>
                  <a:gd name="T5" fmla="*/ 59 h 289"/>
                  <a:gd name="T6" fmla="*/ 19 w 410"/>
                  <a:gd name="T7" fmla="*/ 61 h 289"/>
                  <a:gd name="T8" fmla="*/ 24 w 410"/>
                  <a:gd name="T9" fmla="*/ 63 h 289"/>
                  <a:gd name="T10" fmla="*/ 30 w 410"/>
                  <a:gd name="T11" fmla="*/ 65 h 289"/>
                  <a:gd name="T12" fmla="*/ 34 w 410"/>
                  <a:gd name="T13" fmla="*/ 68 h 289"/>
                  <a:gd name="T14" fmla="*/ 40 w 410"/>
                  <a:gd name="T15" fmla="*/ 69 h 289"/>
                  <a:gd name="T16" fmla="*/ 45 w 410"/>
                  <a:gd name="T17" fmla="*/ 71 h 289"/>
                  <a:gd name="T18" fmla="*/ 47 w 410"/>
                  <a:gd name="T19" fmla="*/ 65 h 289"/>
                  <a:gd name="T20" fmla="*/ 54 w 410"/>
                  <a:gd name="T21" fmla="*/ 51 h 289"/>
                  <a:gd name="T22" fmla="*/ 63 w 410"/>
                  <a:gd name="T23" fmla="*/ 27 h 289"/>
                  <a:gd name="T24" fmla="*/ 74 w 410"/>
                  <a:gd name="T25" fmla="*/ 0 h 289"/>
                  <a:gd name="T26" fmla="*/ 77 w 410"/>
                  <a:gd name="T27" fmla="*/ 18 h 289"/>
                  <a:gd name="T28" fmla="*/ 81 w 410"/>
                  <a:gd name="T29" fmla="*/ 38 h 289"/>
                  <a:gd name="T30" fmla="*/ 88 w 410"/>
                  <a:gd name="T31" fmla="*/ 59 h 289"/>
                  <a:gd name="T32" fmla="*/ 99 w 410"/>
                  <a:gd name="T33" fmla="*/ 82 h 289"/>
                  <a:gd name="T34" fmla="*/ 110 w 410"/>
                  <a:gd name="T35" fmla="*/ 105 h 289"/>
                  <a:gd name="T36" fmla="*/ 125 w 410"/>
                  <a:gd name="T37" fmla="*/ 128 h 289"/>
                  <a:gd name="T38" fmla="*/ 141 w 410"/>
                  <a:gd name="T39" fmla="*/ 152 h 289"/>
                  <a:gd name="T40" fmla="*/ 161 w 410"/>
                  <a:gd name="T41" fmla="*/ 177 h 289"/>
                  <a:gd name="T42" fmla="*/ 171 w 410"/>
                  <a:gd name="T43" fmla="*/ 189 h 289"/>
                  <a:gd name="T44" fmla="*/ 180 w 410"/>
                  <a:gd name="T45" fmla="*/ 201 h 289"/>
                  <a:gd name="T46" fmla="*/ 191 w 410"/>
                  <a:gd name="T47" fmla="*/ 213 h 289"/>
                  <a:gd name="T48" fmla="*/ 201 w 410"/>
                  <a:gd name="T49" fmla="*/ 223 h 289"/>
                  <a:gd name="T50" fmla="*/ 212 w 410"/>
                  <a:gd name="T51" fmla="*/ 235 h 289"/>
                  <a:gd name="T52" fmla="*/ 224 w 410"/>
                  <a:gd name="T53" fmla="*/ 244 h 289"/>
                  <a:gd name="T54" fmla="*/ 236 w 410"/>
                  <a:gd name="T55" fmla="*/ 253 h 289"/>
                  <a:gd name="T56" fmla="*/ 249 w 410"/>
                  <a:gd name="T57" fmla="*/ 261 h 289"/>
                  <a:gd name="T58" fmla="*/ 263 w 410"/>
                  <a:gd name="T59" fmla="*/ 268 h 289"/>
                  <a:gd name="T60" fmla="*/ 279 w 410"/>
                  <a:gd name="T61" fmla="*/ 274 h 289"/>
                  <a:gd name="T62" fmla="*/ 296 w 410"/>
                  <a:gd name="T63" fmla="*/ 278 h 289"/>
                  <a:gd name="T64" fmla="*/ 315 w 410"/>
                  <a:gd name="T65" fmla="*/ 282 h 289"/>
                  <a:gd name="T66" fmla="*/ 336 w 410"/>
                  <a:gd name="T67" fmla="*/ 283 h 289"/>
                  <a:gd name="T68" fmla="*/ 359 w 410"/>
                  <a:gd name="T69" fmla="*/ 282 h 289"/>
                  <a:gd name="T70" fmla="*/ 383 w 410"/>
                  <a:gd name="T71" fmla="*/ 281 h 289"/>
                  <a:gd name="T72" fmla="*/ 410 w 410"/>
                  <a:gd name="T73" fmla="*/ 276 h 289"/>
                  <a:gd name="T74" fmla="*/ 365 w 410"/>
                  <a:gd name="T75" fmla="*/ 285 h 289"/>
                  <a:gd name="T76" fmla="*/ 323 w 410"/>
                  <a:gd name="T77" fmla="*/ 289 h 289"/>
                  <a:gd name="T78" fmla="*/ 283 w 410"/>
                  <a:gd name="T79" fmla="*/ 288 h 289"/>
                  <a:gd name="T80" fmla="*/ 245 w 410"/>
                  <a:gd name="T81" fmla="*/ 283 h 289"/>
                  <a:gd name="T82" fmla="*/ 209 w 410"/>
                  <a:gd name="T83" fmla="*/ 274 h 289"/>
                  <a:gd name="T84" fmla="*/ 177 w 410"/>
                  <a:gd name="T85" fmla="*/ 261 h 289"/>
                  <a:gd name="T86" fmla="*/ 147 w 410"/>
                  <a:gd name="T87" fmla="*/ 245 h 289"/>
                  <a:gd name="T88" fmla="*/ 119 w 410"/>
                  <a:gd name="T89" fmla="*/ 228 h 289"/>
                  <a:gd name="T90" fmla="*/ 94 w 410"/>
                  <a:gd name="T91" fmla="*/ 208 h 289"/>
                  <a:gd name="T92" fmla="*/ 72 w 410"/>
                  <a:gd name="T93" fmla="*/ 186 h 289"/>
                  <a:gd name="T94" fmla="*/ 53 w 410"/>
                  <a:gd name="T95" fmla="*/ 163 h 289"/>
                  <a:gd name="T96" fmla="*/ 37 w 410"/>
                  <a:gd name="T97" fmla="*/ 140 h 289"/>
                  <a:gd name="T98" fmla="*/ 23 w 410"/>
                  <a:gd name="T99" fmla="*/ 117 h 289"/>
                  <a:gd name="T100" fmla="*/ 12 w 410"/>
                  <a:gd name="T101" fmla="*/ 94 h 289"/>
                  <a:gd name="T102" fmla="*/ 4 w 410"/>
                  <a:gd name="T103" fmla="*/ 71 h 289"/>
                  <a:gd name="T104" fmla="*/ 0 w 410"/>
                  <a:gd name="T105" fmla="*/ 51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10" h="289">
                    <a:moveTo>
                      <a:pt x="0" y="51"/>
                    </a:moveTo>
                    <a:lnTo>
                      <a:pt x="7" y="55"/>
                    </a:lnTo>
                    <a:lnTo>
                      <a:pt x="14" y="59"/>
                    </a:lnTo>
                    <a:lnTo>
                      <a:pt x="19" y="61"/>
                    </a:lnTo>
                    <a:lnTo>
                      <a:pt x="24" y="63"/>
                    </a:lnTo>
                    <a:lnTo>
                      <a:pt x="30" y="65"/>
                    </a:lnTo>
                    <a:lnTo>
                      <a:pt x="34" y="68"/>
                    </a:lnTo>
                    <a:lnTo>
                      <a:pt x="40" y="69"/>
                    </a:lnTo>
                    <a:lnTo>
                      <a:pt x="45" y="71"/>
                    </a:lnTo>
                    <a:lnTo>
                      <a:pt x="47" y="65"/>
                    </a:lnTo>
                    <a:lnTo>
                      <a:pt x="54" y="51"/>
                    </a:lnTo>
                    <a:lnTo>
                      <a:pt x="63" y="27"/>
                    </a:lnTo>
                    <a:lnTo>
                      <a:pt x="74" y="0"/>
                    </a:lnTo>
                    <a:lnTo>
                      <a:pt x="77" y="18"/>
                    </a:lnTo>
                    <a:lnTo>
                      <a:pt x="81" y="38"/>
                    </a:lnTo>
                    <a:lnTo>
                      <a:pt x="88" y="59"/>
                    </a:lnTo>
                    <a:lnTo>
                      <a:pt x="99" y="82"/>
                    </a:lnTo>
                    <a:lnTo>
                      <a:pt x="110" y="105"/>
                    </a:lnTo>
                    <a:lnTo>
                      <a:pt x="125" y="128"/>
                    </a:lnTo>
                    <a:lnTo>
                      <a:pt x="141" y="152"/>
                    </a:lnTo>
                    <a:lnTo>
                      <a:pt x="161" y="177"/>
                    </a:lnTo>
                    <a:lnTo>
                      <a:pt x="171" y="189"/>
                    </a:lnTo>
                    <a:lnTo>
                      <a:pt x="180" y="201"/>
                    </a:lnTo>
                    <a:lnTo>
                      <a:pt x="191" y="213"/>
                    </a:lnTo>
                    <a:lnTo>
                      <a:pt x="201" y="223"/>
                    </a:lnTo>
                    <a:lnTo>
                      <a:pt x="212" y="235"/>
                    </a:lnTo>
                    <a:lnTo>
                      <a:pt x="224" y="244"/>
                    </a:lnTo>
                    <a:lnTo>
                      <a:pt x="236" y="253"/>
                    </a:lnTo>
                    <a:lnTo>
                      <a:pt x="249" y="261"/>
                    </a:lnTo>
                    <a:lnTo>
                      <a:pt x="263" y="268"/>
                    </a:lnTo>
                    <a:lnTo>
                      <a:pt x="279" y="274"/>
                    </a:lnTo>
                    <a:lnTo>
                      <a:pt x="296" y="278"/>
                    </a:lnTo>
                    <a:lnTo>
                      <a:pt x="315" y="282"/>
                    </a:lnTo>
                    <a:lnTo>
                      <a:pt x="336" y="283"/>
                    </a:lnTo>
                    <a:lnTo>
                      <a:pt x="359" y="282"/>
                    </a:lnTo>
                    <a:lnTo>
                      <a:pt x="383" y="281"/>
                    </a:lnTo>
                    <a:lnTo>
                      <a:pt x="410" y="276"/>
                    </a:lnTo>
                    <a:lnTo>
                      <a:pt x="365" y="285"/>
                    </a:lnTo>
                    <a:lnTo>
                      <a:pt x="323" y="289"/>
                    </a:lnTo>
                    <a:lnTo>
                      <a:pt x="283" y="288"/>
                    </a:lnTo>
                    <a:lnTo>
                      <a:pt x="245" y="283"/>
                    </a:lnTo>
                    <a:lnTo>
                      <a:pt x="209" y="274"/>
                    </a:lnTo>
                    <a:lnTo>
                      <a:pt x="177" y="261"/>
                    </a:lnTo>
                    <a:lnTo>
                      <a:pt x="147" y="245"/>
                    </a:lnTo>
                    <a:lnTo>
                      <a:pt x="119" y="228"/>
                    </a:lnTo>
                    <a:lnTo>
                      <a:pt x="94" y="208"/>
                    </a:lnTo>
                    <a:lnTo>
                      <a:pt x="72" y="186"/>
                    </a:lnTo>
                    <a:lnTo>
                      <a:pt x="53" y="163"/>
                    </a:lnTo>
                    <a:lnTo>
                      <a:pt x="37" y="140"/>
                    </a:lnTo>
                    <a:lnTo>
                      <a:pt x="23" y="117"/>
                    </a:lnTo>
                    <a:lnTo>
                      <a:pt x="12" y="94"/>
                    </a:lnTo>
                    <a:lnTo>
                      <a:pt x="4" y="7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1" name="Freeform 191"/>
              <p:cNvSpPr>
                <a:spLocks/>
              </p:cNvSpPr>
              <p:nvPr/>
            </p:nvSpPr>
            <p:spPr bwMode="auto">
              <a:xfrm flipH="1">
                <a:off x="773" y="3700"/>
                <a:ext cx="105" cy="75"/>
              </a:xfrm>
              <a:custGeom>
                <a:avLst/>
                <a:gdLst>
                  <a:gd name="T0" fmla="*/ 294 w 299"/>
                  <a:gd name="T1" fmla="*/ 182 h 191"/>
                  <a:gd name="T2" fmla="*/ 250 w 299"/>
                  <a:gd name="T3" fmla="*/ 149 h 191"/>
                  <a:gd name="T4" fmla="*/ 215 w 299"/>
                  <a:gd name="T5" fmla="*/ 191 h 191"/>
                  <a:gd name="T6" fmla="*/ 212 w 299"/>
                  <a:gd name="T7" fmla="*/ 168 h 191"/>
                  <a:gd name="T8" fmla="*/ 208 w 299"/>
                  <a:gd name="T9" fmla="*/ 149 h 191"/>
                  <a:gd name="T10" fmla="*/ 202 w 299"/>
                  <a:gd name="T11" fmla="*/ 131 h 191"/>
                  <a:gd name="T12" fmla="*/ 196 w 299"/>
                  <a:gd name="T13" fmla="*/ 116 h 191"/>
                  <a:gd name="T14" fmla="*/ 191 w 299"/>
                  <a:gd name="T15" fmla="*/ 105 h 191"/>
                  <a:gd name="T16" fmla="*/ 185 w 299"/>
                  <a:gd name="T17" fmla="*/ 96 h 191"/>
                  <a:gd name="T18" fmla="*/ 180 w 299"/>
                  <a:gd name="T19" fmla="*/ 90 h 191"/>
                  <a:gd name="T20" fmla="*/ 178 w 299"/>
                  <a:gd name="T21" fmla="*/ 87 h 191"/>
                  <a:gd name="T22" fmla="*/ 171 w 299"/>
                  <a:gd name="T23" fmla="*/ 81 h 191"/>
                  <a:gd name="T24" fmla="*/ 164 w 299"/>
                  <a:gd name="T25" fmla="*/ 76 h 191"/>
                  <a:gd name="T26" fmla="*/ 157 w 299"/>
                  <a:gd name="T27" fmla="*/ 72 h 191"/>
                  <a:gd name="T28" fmla="*/ 150 w 299"/>
                  <a:gd name="T29" fmla="*/ 69 h 191"/>
                  <a:gd name="T30" fmla="*/ 142 w 299"/>
                  <a:gd name="T31" fmla="*/ 66 h 191"/>
                  <a:gd name="T32" fmla="*/ 134 w 299"/>
                  <a:gd name="T33" fmla="*/ 63 h 191"/>
                  <a:gd name="T34" fmla="*/ 125 w 299"/>
                  <a:gd name="T35" fmla="*/ 61 h 191"/>
                  <a:gd name="T36" fmla="*/ 114 w 299"/>
                  <a:gd name="T37" fmla="*/ 59 h 191"/>
                  <a:gd name="T38" fmla="*/ 101 w 299"/>
                  <a:gd name="T39" fmla="*/ 57 h 191"/>
                  <a:gd name="T40" fmla="*/ 86 w 299"/>
                  <a:gd name="T41" fmla="*/ 52 h 191"/>
                  <a:gd name="T42" fmla="*/ 71 w 299"/>
                  <a:gd name="T43" fmla="*/ 47 h 191"/>
                  <a:gd name="T44" fmla="*/ 55 w 299"/>
                  <a:gd name="T45" fmla="*/ 42 h 191"/>
                  <a:gd name="T46" fmla="*/ 39 w 299"/>
                  <a:gd name="T47" fmla="*/ 36 h 191"/>
                  <a:gd name="T48" fmla="*/ 24 w 299"/>
                  <a:gd name="T49" fmla="*/ 31 h 191"/>
                  <a:gd name="T50" fmla="*/ 10 w 299"/>
                  <a:gd name="T51" fmla="*/ 26 h 191"/>
                  <a:gd name="T52" fmla="*/ 0 w 299"/>
                  <a:gd name="T53" fmla="*/ 22 h 191"/>
                  <a:gd name="T54" fmla="*/ 8 w 299"/>
                  <a:gd name="T55" fmla="*/ 21 h 191"/>
                  <a:gd name="T56" fmla="*/ 15 w 299"/>
                  <a:gd name="T57" fmla="*/ 19 h 191"/>
                  <a:gd name="T58" fmla="*/ 20 w 299"/>
                  <a:gd name="T59" fmla="*/ 16 h 191"/>
                  <a:gd name="T60" fmla="*/ 26 w 299"/>
                  <a:gd name="T61" fmla="*/ 13 h 191"/>
                  <a:gd name="T62" fmla="*/ 30 w 299"/>
                  <a:gd name="T63" fmla="*/ 9 h 191"/>
                  <a:gd name="T64" fmla="*/ 33 w 299"/>
                  <a:gd name="T65" fmla="*/ 6 h 191"/>
                  <a:gd name="T66" fmla="*/ 35 w 299"/>
                  <a:gd name="T67" fmla="*/ 2 h 191"/>
                  <a:gd name="T68" fmla="*/ 38 w 299"/>
                  <a:gd name="T69" fmla="*/ 0 h 191"/>
                  <a:gd name="T70" fmla="*/ 51 w 299"/>
                  <a:gd name="T71" fmla="*/ 4 h 191"/>
                  <a:gd name="T72" fmla="*/ 69 w 299"/>
                  <a:gd name="T73" fmla="*/ 7 h 191"/>
                  <a:gd name="T74" fmla="*/ 88 w 299"/>
                  <a:gd name="T75" fmla="*/ 11 h 191"/>
                  <a:gd name="T76" fmla="*/ 110 w 299"/>
                  <a:gd name="T77" fmla="*/ 14 h 191"/>
                  <a:gd name="T78" fmla="*/ 133 w 299"/>
                  <a:gd name="T79" fmla="*/ 19 h 191"/>
                  <a:gd name="T80" fmla="*/ 157 w 299"/>
                  <a:gd name="T81" fmla="*/ 23 h 191"/>
                  <a:gd name="T82" fmla="*/ 181 w 299"/>
                  <a:gd name="T83" fmla="*/ 30 h 191"/>
                  <a:gd name="T84" fmla="*/ 206 w 299"/>
                  <a:gd name="T85" fmla="*/ 37 h 191"/>
                  <a:gd name="T86" fmla="*/ 227 w 299"/>
                  <a:gd name="T87" fmla="*/ 46 h 191"/>
                  <a:gd name="T88" fmla="*/ 248 w 299"/>
                  <a:gd name="T89" fmla="*/ 58 h 191"/>
                  <a:gd name="T90" fmla="*/ 265 w 299"/>
                  <a:gd name="T91" fmla="*/ 72 h 191"/>
                  <a:gd name="T92" fmla="*/ 280 w 299"/>
                  <a:gd name="T93" fmla="*/ 88 h 191"/>
                  <a:gd name="T94" fmla="*/ 292 w 299"/>
                  <a:gd name="T95" fmla="*/ 106 h 191"/>
                  <a:gd name="T96" fmla="*/ 298 w 299"/>
                  <a:gd name="T97" fmla="*/ 128 h 191"/>
                  <a:gd name="T98" fmla="*/ 299 w 299"/>
                  <a:gd name="T99" fmla="*/ 153 h 191"/>
                  <a:gd name="T100" fmla="*/ 294 w 299"/>
                  <a:gd name="T101" fmla="*/ 182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9" h="191">
                    <a:moveTo>
                      <a:pt x="294" y="182"/>
                    </a:moveTo>
                    <a:lnTo>
                      <a:pt x="250" y="149"/>
                    </a:lnTo>
                    <a:lnTo>
                      <a:pt x="215" y="191"/>
                    </a:lnTo>
                    <a:lnTo>
                      <a:pt x="212" y="168"/>
                    </a:lnTo>
                    <a:lnTo>
                      <a:pt x="208" y="149"/>
                    </a:lnTo>
                    <a:lnTo>
                      <a:pt x="202" y="131"/>
                    </a:lnTo>
                    <a:lnTo>
                      <a:pt x="196" y="116"/>
                    </a:lnTo>
                    <a:lnTo>
                      <a:pt x="191" y="105"/>
                    </a:lnTo>
                    <a:lnTo>
                      <a:pt x="185" y="96"/>
                    </a:lnTo>
                    <a:lnTo>
                      <a:pt x="180" y="90"/>
                    </a:lnTo>
                    <a:lnTo>
                      <a:pt x="178" y="87"/>
                    </a:lnTo>
                    <a:lnTo>
                      <a:pt x="171" y="81"/>
                    </a:lnTo>
                    <a:lnTo>
                      <a:pt x="164" y="76"/>
                    </a:lnTo>
                    <a:lnTo>
                      <a:pt x="157" y="72"/>
                    </a:lnTo>
                    <a:lnTo>
                      <a:pt x="150" y="69"/>
                    </a:lnTo>
                    <a:lnTo>
                      <a:pt x="142" y="66"/>
                    </a:lnTo>
                    <a:lnTo>
                      <a:pt x="134" y="63"/>
                    </a:lnTo>
                    <a:lnTo>
                      <a:pt x="125" y="61"/>
                    </a:lnTo>
                    <a:lnTo>
                      <a:pt x="114" y="59"/>
                    </a:lnTo>
                    <a:lnTo>
                      <a:pt x="101" y="57"/>
                    </a:lnTo>
                    <a:lnTo>
                      <a:pt x="86" y="52"/>
                    </a:lnTo>
                    <a:lnTo>
                      <a:pt x="71" y="47"/>
                    </a:lnTo>
                    <a:lnTo>
                      <a:pt x="55" y="42"/>
                    </a:lnTo>
                    <a:lnTo>
                      <a:pt x="39" y="36"/>
                    </a:lnTo>
                    <a:lnTo>
                      <a:pt x="24" y="31"/>
                    </a:lnTo>
                    <a:lnTo>
                      <a:pt x="10" y="26"/>
                    </a:lnTo>
                    <a:lnTo>
                      <a:pt x="0" y="22"/>
                    </a:lnTo>
                    <a:lnTo>
                      <a:pt x="8" y="21"/>
                    </a:lnTo>
                    <a:lnTo>
                      <a:pt x="15" y="19"/>
                    </a:lnTo>
                    <a:lnTo>
                      <a:pt x="20" y="16"/>
                    </a:lnTo>
                    <a:lnTo>
                      <a:pt x="26" y="13"/>
                    </a:lnTo>
                    <a:lnTo>
                      <a:pt x="30" y="9"/>
                    </a:lnTo>
                    <a:lnTo>
                      <a:pt x="33" y="6"/>
                    </a:lnTo>
                    <a:lnTo>
                      <a:pt x="35" y="2"/>
                    </a:lnTo>
                    <a:lnTo>
                      <a:pt x="38" y="0"/>
                    </a:lnTo>
                    <a:lnTo>
                      <a:pt x="51" y="4"/>
                    </a:lnTo>
                    <a:lnTo>
                      <a:pt x="69" y="7"/>
                    </a:lnTo>
                    <a:lnTo>
                      <a:pt x="88" y="11"/>
                    </a:lnTo>
                    <a:lnTo>
                      <a:pt x="110" y="14"/>
                    </a:lnTo>
                    <a:lnTo>
                      <a:pt x="133" y="19"/>
                    </a:lnTo>
                    <a:lnTo>
                      <a:pt x="157" y="23"/>
                    </a:lnTo>
                    <a:lnTo>
                      <a:pt x="181" y="30"/>
                    </a:lnTo>
                    <a:lnTo>
                      <a:pt x="206" y="37"/>
                    </a:lnTo>
                    <a:lnTo>
                      <a:pt x="227" y="46"/>
                    </a:lnTo>
                    <a:lnTo>
                      <a:pt x="248" y="58"/>
                    </a:lnTo>
                    <a:lnTo>
                      <a:pt x="265" y="72"/>
                    </a:lnTo>
                    <a:lnTo>
                      <a:pt x="280" y="88"/>
                    </a:lnTo>
                    <a:lnTo>
                      <a:pt x="292" y="106"/>
                    </a:lnTo>
                    <a:lnTo>
                      <a:pt x="298" y="128"/>
                    </a:lnTo>
                    <a:lnTo>
                      <a:pt x="299" y="153"/>
                    </a:lnTo>
                    <a:lnTo>
                      <a:pt x="294" y="182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2" name="Freeform 192"/>
              <p:cNvSpPr>
                <a:spLocks/>
              </p:cNvSpPr>
              <p:nvPr/>
            </p:nvSpPr>
            <p:spPr bwMode="auto">
              <a:xfrm flipH="1">
                <a:off x="835" y="3709"/>
                <a:ext cx="49" cy="229"/>
              </a:xfrm>
              <a:custGeom>
                <a:avLst/>
                <a:gdLst>
                  <a:gd name="T0" fmla="*/ 65 w 138"/>
                  <a:gd name="T1" fmla="*/ 592 h 592"/>
                  <a:gd name="T2" fmla="*/ 53 w 138"/>
                  <a:gd name="T3" fmla="*/ 66 h 592"/>
                  <a:gd name="T4" fmla="*/ 0 w 138"/>
                  <a:gd name="T5" fmla="*/ 0 h 592"/>
                  <a:gd name="T6" fmla="*/ 11 w 138"/>
                  <a:gd name="T7" fmla="*/ 6 h 592"/>
                  <a:gd name="T8" fmla="*/ 26 w 138"/>
                  <a:gd name="T9" fmla="*/ 15 h 592"/>
                  <a:gd name="T10" fmla="*/ 45 w 138"/>
                  <a:gd name="T11" fmla="*/ 24 h 592"/>
                  <a:gd name="T12" fmla="*/ 64 w 138"/>
                  <a:gd name="T13" fmla="*/ 35 h 592"/>
                  <a:gd name="T14" fmla="*/ 82 w 138"/>
                  <a:gd name="T15" fmla="*/ 44 h 592"/>
                  <a:gd name="T16" fmla="*/ 97 w 138"/>
                  <a:gd name="T17" fmla="*/ 52 h 592"/>
                  <a:gd name="T18" fmla="*/ 109 w 138"/>
                  <a:gd name="T19" fmla="*/ 56 h 592"/>
                  <a:gd name="T20" fmla="*/ 112 w 138"/>
                  <a:gd name="T21" fmla="*/ 59 h 592"/>
                  <a:gd name="T22" fmla="*/ 138 w 138"/>
                  <a:gd name="T23" fmla="*/ 578 h 592"/>
                  <a:gd name="T24" fmla="*/ 65 w 138"/>
                  <a:gd name="T25" fmla="*/ 59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8" h="592">
                    <a:moveTo>
                      <a:pt x="65" y="592"/>
                    </a:moveTo>
                    <a:lnTo>
                      <a:pt x="53" y="66"/>
                    </a:lnTo>
                    <a:lnTo>
                      <a:pt x="0" y="0"/>
                    </a:lnTo>
                    <a:lnTo>
                      <a:pt x="11" y="6"/>
                    </a:lnTo>
                    <a:lnTo>
                      <a:pt x="26" y="15"/>
                    </a:lnTo>
                    <a:lnTo>
                      <a:pt x="45" y="24"/>
                    </a:lnTo>
                    <a:lnTo>
                      <a:pt x="64" y="35"/>
                    </a:lnTo>
                    <a:lnTo>
                      <a:pt x="82" y="44"/>
                    </a:lnTo>
                    <a:lnTo>
                      <a:pt x="97" y="52"/>
                    </a:lnTo>
                    <a:lnTo>
                      <a:pt x="109" y="56"/>
                    </a:lnTo>
                    <a:lnTo>
                      <a:pt x="112" y="59"/>
                    </a:lnTo>
                    <a:lnTo>
                      <a:pt x="138" y="578"/>
                    </a:lnTo>
                    <a:lnTo>
                      <a:pt x="65" y="592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3" name="Freeform 193"/>
              <p:cNvSpPr>
                <a:spLocks/>
              </p:cNvSpPr>
              <p:nvPr/>
            </p:nvSpPr>
            <p:spPr bwMode="auto">
              <a:xfrm flipH="1">
                <a:off x="897" y="3680"/>
                <a:ext cx="19" cy="13"/>
              </a:xfrm>
              <a:custGeom>
                <a:avLst/>
                <a:gdLst>
                  <a:gd name="T0" fmla="*/ 54 w 54"/>
                  <a:gd name="T1" fmla="*/ 35 h 35"/>
                  <a:gd name="T2" fmla="*/ 0 w 54"/>
                  <a:gd name="T3" fmla="*/ 4 h 35"/>
                  <a:gd name="T4" fmla="*/ 31 w 54"/>
                  <a:gd name="T5" fmla="*/ 0 h 35"/>
                  <a:gd name="T6" fmla="*/ 51 w 54"/>
                  <a:gd name="T7" fmla="*/ 24 h 35"/>
                  <a:gd name="T8" fmla="*/ 51 w 54"/>
                  <a:gd name="T9" fmla="*/ 27 h 35"/>
                  <a:gd name="T10" fmla="*/ 53 w 54"/>
                  <a:gd name="T11" fmla="*/ 29 h 35"/>
                  <a:gd name="T12" fmla="*/ 53 w 54"/>
                  <a:gd name="T13" fmla="*/ 32 h 35"/>
                  <a:gd name="T14" fmla="*/ 54 w 54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4" h="35">
                    <a:moveTo>
                      <a:pt x="54" y="35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51" y="24"/>
                    </a:lnTo>
                    <a:lnTo>
                      <a:pt x="51" y="27"/>
                    </a:lnTo>
                    <a:lnTo>
                      <a:pt x="53" y="29"/>
                    </a:lnTo>
                    <a:lnTo>
                      <a:pt x="53" y="32"/>
                    </a:lnTo>
                    <a:lnTo>
                      <a:pt x="54" y="35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4" name="Freeform 194"/>
              <p:cNvSpPr>
                <a:spLocks/>
              </p:cNvSpPr>
              <p:nvPr/>
            </p:nvSpPr>
            <p:spPr bwMode="auto">
              <a:xfrm flipH="1">
                <a:off x="892" y="3700"/>
                <a:ext cx="83" cy="214"/>
              </a:xfrm>
              <a:custGeom>
                <a:avLst/>
                <a:gdLst>
                  <a:gd name="T0" fmla="*/ 237 w 237"/>
                  <a:gd name="T1" fmla="*/ 12 h 550"/>
                  <a:gd name="T2" fmla="*/ 235 w 237"/>
                  <a:gd name="T3" fmla="*/ 12 h 550"/>
                  <a:gd name="T4" fmla="*/ 231 w 237"/>
                  <a:gd name="T5" fmla="*/ 13 h 550"/>
                  <a:gd name="T6" fmla="*/ 220 w 237"/>
                  <a:gd name="T7" fmla="*/ 15 h 550"/>
                  <a:gd name="T8" fmla="*/ 207 w 237"/>
                  <a:gd name="T9" fmla="*/ 16 h 550"/>
                  <a:gd name="T10" fmla="*/ 191 w 237"/>
                  <a:gd name="T11" fmla="*/ 19 h 550"/>
                  <a:gd name="T12" fmla="*/ 172 w 237"/>
                  <a:gd name="T13" fmla="*/ 22 h 550"/>
                  <a:gd name="T14" fmla="*/ 153 w 237"/>
                  <a:gd name="T15" fmla="*/ 24 h 550"/>
                  <a:gd name="T16" fmla="*/ 132 w 237"/>
                  <a:gd name="T17" fmla="*/ 28 h 550"/>
                  <a:gd name="T18" fmla="*/ 111 w 237"/>
                  <a:gd name="T19" fmla="*/ 31 h 550"/>
                  <a:gd name="T20" fmla="*/ 92 w 237"/>
                  <a:gd name="T21" fmla="*/ 34 h 550"/>
                  <a:gd name="T22" fmla="*/ 72 w 237"/>
                  <a:gd name="T23" fmla="*/ 37 h 550"/>
                  <a:gd name="T24" fmla="*/ 56 w 237"/>
                  <a:gd name="T25" fmla="*/ 39 h 550"/>
                  <a:gd name="T26" fmla="*/ 41 w 237"/>
                  <a:gd name="T27" fmla="*/ 40 h 550"/>
                  <a:gd name="T28" fmla="*/ 29 w 237"/>
                  <a:gd name="T29" fmla="*/ 43 h 550"/>
                  <a:gd name="T30" fmla="*/ 23 w 237"/>
                  <a:gd name="T31" fmla="*/ 44 h 550"/>
                  <a:gd name="T32" fmla="*/ 20 w 237"/>
                  <a:gd name="T33" fmla="*/ 44 h 550"/>
                  <a:gd name="T34" fmla="*/ 28 w 237"/>
                  <a:gd name="T35" fmla="*/ 550 h 550"/>
                  <a:gd name="T36" fmla="*/ 8 w 237"/>
                  <a:gd name="T37" fmla="*/ 527 h 550"/>
                  <a:gd name="T38" fmla="*/ 0 w 237"/>
                  <a:gd name="T39" fmla="*/ 26 h 550"/>
                  <a:gd name="T40" fmla="*/ 3 w 237"/>
                  <a:gd name="T41" fmla="*/ 26 h 550"/>
                  <a:gd name="T42" fmla="*/ 12 w 237"/>
                  <a:gd name="T43" fmla="*/ 23 h 550"/>
                  <a:gd name="T44" fmla="*/ 26 w 237"/>
                  <a:gd name="T45" fmla="*/ 22 h 550"/>
                  <a:gd name="T46" fmla="*/ 42 w 237"/>
                  <a:gd name="T47" fmla="*/ 20 h 550"/>
                  <a:gd name="T48" fmla="*/ 57 w 237"/>
                  <a:gd name="T49" fmla="*/ 17 h 550"/>
                  <a:gd name="T50" fmla="*/ 71 w 237"/>
                  <a:gd name="T51" fmla="*/ 16 h 550"/>
                  <a:gd name="T52" fmla="*/ 82 w 237"/>
                  <a:gd name="T53" fmla="*/ 14 h 550"/>
                  <a:gd name="T54" fmla="*/ 87 w 237"/>
                  <a:gd name="T55" fmla="*/ 14 h 550"/>
                  <a:gd name="T56" fmla="*/ 104 w 237"/>
                  <a:gd name="T57" fmla="*/ 15 h 550"/>
                  <a:gd name="T58" fmla="*/ 124 w 237"/>
                  <a:gd name="T59" fmla="*/ 15 h 550"/>
                  <a:gd name="T60" fmla="*/ 142 w 237"/>
                  <a:gd name="T61" fmla="*/ 15 h 550"/>
                  <a:gd name="T62" fmla="*/ 162 w 237"/>
                  <a:gd name="T63" fmla="*/ 13 h 550"/>
                  <a:gd name="T64" fmla="*/ 180 w 237"/>
                  <a:gd name="T65" fmla="*/ 11 h 550"/>
                  <a:gd name="T66" fmla="*/ 197 w 237"/>
                  <a:gd name="T67" fmla="*/ 8 h 550"/>
                  <a:gd name="T68" fmla="*/ 214 w 237"/>
                  <a:gd name="T69" fmla="*/ 5 h 550"/>
                  <a:gd name="T70" fmla="*/ 226 w 237"/>
                  <a:gd name="T71" fmla="*/ 0 h 550"/>
                  <a:gd name="T72" fmla="*/ 227 w 237"/>
                  <a:gd name="T73" fmla="*/ 2 h 550"/>
                  <a:gd name="T74" fmla="*/ 230 w 237"/>
                  <a:gd name="T75" fmla="*/ 6 h 550"/>
                  <a:gd name="T76" fmla="*/ 233 w 237"/>
                  <a:gd name="T77" fmla="*/ 9 h 550"/>
                  <a:gd name="T78" fmla="*/ 237 w 237"/>
                  <a:gd name="T79" fmla="*/ 12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37" h="550">
                    <a:moveTo>
                      <a:pt x="237" y="12"/>
                    </a:moveTo>
                    <a:lnTo>
                      <a:pt x="235" y="12"/>
                    </a:lnTo>
                    <a:lnTo>
                      <a:pt x="231" y="13"/>
                    </a:lnTo>
                    <a:lnTo>
                      <a:pt x="220" y="15"/>
                    </a:lnTo>
                    <a:lnTo>
                      <a:pt x="207" y="16"/>
                    </a:lnTo>
                    <a:lnTo>
                      <a:pt x="191" y="19"/>
                    </a:lnTo>
                    <a:lnTo>
                      <a:pt x="172" y="22"/>
                    </a:lnTo>
                    <a:lnTo>
                      <a:pt x="153" y="24"/>
                    </a:lnTo>
                    <a:lnTo>
                      <a:pt x="132" y="28"/>
                    </a:lnTo>
                    <a:lnTo>
                      <a:pt x="111" y="31"/>
                    </a:lnTo>
                    <a:lnTo>
                      <a:pt x="92" y="34"/>
                    </a:lnTo>
                    <a:lnTo>
                      <a:pt x="72" y="37"/>
                    </a:lnTo>
                    <a:lnTo>
                      <a:pt x="56" y="39"/>
                    </a:lnTo>
                    <a:lnTo>
                      <a:pt x="41" y="40"/>
                    </a:lnTo>
                    <a:lnTo>
                      <a:pt x="29" y="43"/>
                    </a:lnTo>
                    <a:lnTo>
                      <a:pt x="23" y="44"/>
                    </a:lnTo>
                    <a:lnTo>
                      <a:pt x="20" y="44"/>
                    </a:lnTo>
                    <a:lnTo>
                      <a:pt x="28" y="550"/>
                    </a:lnTo>
                    <a:lnTo>
                      <a:pt x="8" y="527"/>
                    </a:lnTo>
                    <a:lnTo>
                      <a:pt x="0" y="26"/>
                    </a:lnTo>
                    <a:lnTo>
                      <a:pt x="3" y="26"/>
                    </a:lnTo>
                    <a:lnTo>
                      <a:pt x="12" y="23"/>
                    </a:lnTo>
                    <a:lnTo>
                      <a:pt x="26" y="22"/>
                    </a:lnTo>
                    <a:lnTo>
                      <a:pt x="42" y="20"/>
                    </a:lnTo>
                    <a:lnTo>
                      <a:pt x="57" y="17"/>
                    </a:lnTo>
                    <a:lnTo>
                      <a:pt x="71" y="16"/>
                    </a:lnTo>
                    <a:lnTo>
                      <a:pt x="82" y="14"/>
                    </a:lnTo>
                    <a:lnTo>
                      <a:pt x="87" y="14"/>
                    </a:lnTo>
                    <a:lnTo>
                      <a:pt x="104" y="15"/>
                    </a:lnTo>
                    <a:lnTo>
                      <a:pt x="124" y="15"/>
                    </a:lnTo>
                    <a:lnTo>
                      <a:pt x="142" y="15"/>
                    </a:lnTo>
                    <a:lnTo>
                      <a:pt x="162" y="13"/>
                    </a:lnTo>
                    <a:lnTo>
                      <a:pt x="180" y="11"/>
                    </a:lnTo>
                    <a:lnTo>
                      <a:pt x="197" y="8"/>
                    </a:lnTo>
                    <a:lnTo>
                      <a:pt x="214" y="5"/>
                    </a:lnTo>
                    <a:lnTo>
                      <a:pt x="226" y="0"/>
                    </a:lnTo>
                    <a:lnTo>
                      <a:pt x="227" y="2"/>
                    </a:lnTo>
                    <a:lnTo>
                      <a:pt x="230" y="6"/>
                    </a:lnTo>
                    <a:lnTo>
                      <a:pt x="233" y="9"/>
                    </a:lnTo>
                    <a:lnTo>
                      <a:pt x="237" y="12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5" name="Freeform 195"/>
              <p:cNvSpPr>
                <a:spLocks/>
              </p:cNvSpPr>
              <p:nvPr/>
            </p:nvSpPr>
            <p:spPr bwMode="auto">
              <a:xfrm flipH="1">
                <a:off x="900" y="3739"/>
                <a:ext cx="151" cy="127"/>
              </a:xfrm>
              <a:custGeom>
                <a:avLst/>
                <a:gdLst>
                  <a:gd name="T0" fmla="*/ 174 w 430"/>
                  <a:gd name="T1" fmla="*/ 167 h 326"/>
                  <a:gd name="T2" fmla="*/ 214 w 430"/>
                  <a:gd name="T3" fmla="*/ 145 h 326"/>
                  <a:gd name="T4" fmla="*/ 251 w 430"/>
                  <a:gd name="T5" fmla="*/ 128 h 326"/>
                  <a:gd name="T6" fmla="*/ 283 w 430"/>
                  <a:gd name="T7" fmla="*/ 118 h 326"/>
                  <a:gd name="T8" fmla="*/ 321 w 430"/>
                  <a:gd name="T9" fmla="*/ 114 h 326"/>
                  <a:gd name="T10" fmla="*/ 367 w 430"/>
                  <a:gd name="T11" fmla="*/ 123 h 326"/>
                  <a:gd name="T12" fmla="*/ 404 w 430"/>
                  <a:gd name="T13" fmla="*/ 145 h 326"/>
                  <a:gd name="T14" fmla="*/ 426 w 430"/>
                  <a:gd name="T15" fmla="*/ 179 h 326"/>
                  <a:gd name="T16" fmla="*/ 410 w 430"/>
                  <a:gd name="T17" fmla="*/ 197 h 326"/>
                  <a:gd name="T18" fmla="*/ 368 w 430"/>
                  <a:gd name="T19" fmla="*/ 201 h 326"/>
                  <a:gd name="T20" fmla="*/ 331 w 430"/>
                  <a:gd name="T21" fmla="*/ 211 h 326"/>
                  <a:gd name="T22" fmla="*/ 307 w 430"/>
                  <a:gd name="T23" fmla="*/ 221 h 326"/>
                  <a:gd name="T24" fmla="*/ 288 w 430"/>
                  <a:gd name="T25" fmla="*/ 231 h 326"/>
                  <a:gd name="T26" fmla="*/ 252 w 430"/>
                  <a:gd name="T27" fmla="*/ 250 h 326"/>
                  <a:gd name="T28" fmla="*/ 214 w 430"/>
                  <a:gd name="T29" fmla="*/ 273 h 326"/>
                  <a:gd name="T30" fmla="*/ 182 w 430"/>
                  <a:gd name="T31" fmla="*/ 293 h 326"/>
                  <a:gd name="T32" fmla="*/ 136 w 430"/>
                  <a:gd name="T33" fmla="*/ 319 h 326"/>
                  <a:gd name="T34" fmla="*/ 75 w 430"/>
                  <a:gd name="T35" fmla="*/ 324 h 326"/>
                  <a:gd name="T36" fmla="*/ 30 w 430"/>
                  <a:gd name="T37" fmla="*/ 296 h 326"/>
                  <a:gd name="T38" fmla="*/ 5 w 430"/>
                  <a:gd name="T39" fmla="*/ 249 h 326"/>
                  <a:gd name="T40" fmla="*/ 3 w 430"/>
                  <a:gd name="T41" fmla="*/ 185 h 326"/>
                  <a:gd name="T42" fmla="*/ 27 w 430"/>
                  <a:gd name="T43" fmla="*/ 115 h 326"/>
                  <a:gd name="T44" fmla="*/ 70 w 430"/>
                  <a:gd name="T45" fmla="*/ 56 h 326"/>
                  <a:gd name="T46" fmla="*/ 124 w 430"/>
                  <a:gd name="T47" fmla="*/ 14 h 326"/>
                  <a:gd name="T48" fmla="*/ 154 w 430"/>
                  <a:gd name="T49" fmla="*/ 29 h 326"/>
                  <a:gd name="T50" fmla="*/ 155 w 430"/>
                  <a:gd name="T51" fmla="*/ 87 h 326"/>
                  <a:gd name="T52" fmla="*/ 143 w 430"/>
                  <a:gd name="T53" fmla="*/ 121 h 326"/>
                  <a:gd name="T54" fmla="*/ 115 w 430"/>
                  <a:gd name="T55" fmla="*/ 144 h 326"/>
                  <a:gd name="T56" fmla="*/ 89 w 430"/>
                  <a:gd name="T57" fmla="*/ 173 h 326"/>
                  <a:gd name="T58" fmla="*/ 72 w 430"/>
                  <a:gd name="T59" fmla="*/ 206 h 326"/>
                  <a:gd name="T60" fmla="*/ 74 w 430"/>
                  <a:gd name="T61" fmla="*/ 222 h 326"/>
                  <a:gd name="T62" fmla="*/ 93 w 430"/>
                  <a:gd name="T63" fmla="*/ 214 h 326"/>
                  <a:gd name="T64" fmla="*/ 118 w 430"/>
                  <a:gd name="T65" fmla="*/ 201 h 326"/>
                  <a:gd name="T66" fmla="*/ 143 w 430"/>
                  <a:gd name="T67" fmla="*/ 187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0" h="326">
                    <a:moveTo>
                      <a:pt x="154" y="180"/>
                    </a:moveTo>
                    <a:lnTo>
                      <a:pt x="174" y="167"/>
                    </a:lnTo>
                    <a:lnTo>
                      <a:pt x="193" y="156"/>
                    </a:lnTo>
                    <a:lnTo>
                      <a:pt x="214" y="145"/>
                    </a:lnTo>
                    <a:lnTo>
                      <a:pt x="233" y="136"/>
                    </a:lnTo>
                    <a:lnTo>
                      <a:pt x="251" y="128"/>
                    </a:lnTo>
                    <a:lnTo>
                      <a:pt x="268" y="122"/>
                    </a:lnTo>
                    <a:lnTo>
                      <a:pt x="283" y="118"/>
                    </a:lnTo>
                    <a:lnTo>
                      <a:pt x="297" y="115"/>
                    </a:lnTo>
                    <a:lnTo>
                      <a:pt x="321" y="114"/>
                    </a:lnTo>
                    <a:lnTo>
                      <a:pt x="345" y="117"/>
                    </a:lnTo>
                    <a:lnTo>
                      <a:pt x="367" y="123"/>
                    </a:lnTo>
                    <a:lnTo>
                      <a:pt x="387" y="133"/>
                    </a:lnTo>
                    <a:lnTo>
                      <a:pt x="404" y="145"/>
                    </a:lnTo>
                    <a:lnTo>
                      <a:pt x="417" y="161"/>
                    </a:lnTo>
                    <a:lnTo>
                      <a:pt x="426" y="179"/>
                    </a:lnTo>
                    <a:lnTo>
                      <a:pt x="430" y="199"/>
                    </a:lnTo>
                    <a:lnTo>
                      <a:pt x="410" y="197"/>
                    </a:lnTo>
                    <a:lnTo>
                      <a:pt x="389" y="198"/>
                    </a:lnTo>
                    <a:lnTo>
                      <a:pt x="368" y="201"/>
                    </a:lnTo>
                    <a:lnTo>
                      <a:pt x="349" y="206"/>
                    </a:lnTo>
                    <a:lnTo>
                      <a:pt x="331" y="211"/>
                    </a:lnTo>
                    <a:lnTo>
                      <a:pt x="318" y="217"/>
                    </a:lnTo>
                    <a:lnTo>
                      <a:pt x="307" y="221"/>
                    </a:lnTo>
                    <a:lnTo>
                      <a:pt x="303" y="224"/>
                    </a:lnTo>
                    <a:lnTo>
                      <a:pt x="288" y="231"/>
                    </a:lnTo>
                    <a:lnTo>
                      <a:pt x="271" y="240"/>
                    </a:lnTo>
                    <a:lnTo>
                      <a:pt x="252" y="250"/>
                    </a:lnTo>
                    <a:lnTo>
                      <a:pt x="234" y="262"/>
                    </a:lnTo>
                    <a:lnTo>
                      <a:pt x="214" y="273"/>
                    </a:lnTo>
                    <a:lnTo>
                      <a:pt x="197" y="283"/>
                    </a:lnTo>
                    <a:lnTo>
                      <a:pt x="182" y="293"/>
                    </a:lnTo>
                    <a:lnTo>
                      <a:pt x="170" y="300"/>
                    </a:lnTo>
                    <a:lnTo>
                      <a:pt x="136" y="319"/>
                    </a:lnTo>
                    <a:lnTo>
                      <a:pt x="104" y="326"/>
                    </a:lnTo>
                    <a:lnTo>
                      <a:pt x="75" y="324"/>
                    </a:lnTo>
                    <a:lnTo>
                      <a:pt x="51" y="313"/>
                    </a:lnTo>
                    <a:lnTo>
                      <a:pt x="30" y="296"/>
                    </a:lnTo>
                    <a:lnTo>
                      <a:pt x="15" y="274"/>
                    </a:lnTo>
                    <a:lnTo>
                      <a:pt x="5" y="249"/>
                    </a:lnTo>
                    <a:lnTo>
                      <a:pt x="0" y="222"/>
                    </a:lnTo>
                    <a:lnTo>
                      <a:pt x="3" y="185"/>
                    </a:lnTo>
                    <a:lnTo>
                      <a:pt x="12" y="149"/>
                    </a:lnTo>
                    <a:lnTo>
                      <a:pt x="27" y="115"/>
                    </a:lnTo>
                    <a:lnTo>
                      <a:pt x="46" y="83"/>
                    </a:lnTo>
                    <a:lnTo>
                      <a:pt x="70" y="56"/>
                    </a:lnTo>
                    <a:lnTo>
                      <a:pt x="97" y="33"/>
                    </a:lnTo>
                    <a:lnTo>
                      <a:pt x="124" y="14"/>
                    </a:lnTo>
                    <a:lnTo>
                      <a:pt x="154" y="0"/>
                    </a:lnTo>
                    <a:lnTo>
                      <a:pt x="154" y="29"/>
                    </a:lnTo>
                    <a:lnTo>
                      <a:pt x="155" y="58"/>
                    </a:lnTo>
                    <a:lnTo>
                      <a:pt x="155" y="87"/>
                    </a:lnTo>
                    <a:lnTo>
                      <a:pt x="155" y="113"/>
                    </a:lnTo>
                    <a:lnTo>
                      <a:pt x="143" y="121"/>
                    </a:lnTo>
                    <a:lnTo>
                      <a:pt x="129" y="132"/>
                    </a:lnTo>
                    <a:lnTo>
                      <a:pt x="115" y="144"/>
                    </a:lnTo>
                    <a:lnTo>
                      <a:pt x="101" y="158"/>
                    </a:lnTo>
                    <a:lnTo>
                      <a:pt x="89" y="173"/>
                    </a:lnTo>
                    <a:lnTo>
                      <a:pt x="78" y="189"/>
                    </a:lnTo>
                    <a:lnTo>
                      <a:pt x="72" y="206"/>
                    </a:lnTo>
                    <a:lnTo>
                      <a:pt x="67" y="225"/>
                    </a:lnTo>
                    <a:lnTo>
                      <a:pt x="74" y="222"/>
                    </a:lnTo>
                    <a:lnTo>
                      <a:pt x="83" y="219"/>
                    </a:lnTo>
                    <a:lnTo>
                      <a:pt x="93" y="214"/>
                    </a:lnTo>
                    <a:lnTo>
                      <a:pt x="106" y="208"/>
                    </a:lnTo>
                    <a:lnTo>
                      <a:pt x="118" y="201"/>
                    </a:lnTo>
                    <a:lnTo>
                      <a:pt x="130" y="194"/>
                    </a:lnTo>
                    <a:lnTo>
                      <a:pt x="143" y="187"/>
                    </a:lnTo>
                    <a:lnTo>
                      <a:pt x="154" y="180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" name="Freeform 196"/>
              <p:cNvSpPr>
                <a:spLocks/>
              </p:cNvSpPr>
              <p:nvPr/>
            </p:nvSpPr>
            <p:spPr bwMode="auto">
              <a:xfrm flipH="1">
                <a:off x="1004" y="3751"/>
                <a:ext cx="40" cy="77"/>
              </a:xfrm>
              <a:custGeom>
                <a:avLst/>
                <a:gdLst>
                  <a:gd name="T0" fmla="*/ 114 w 114"/>
                  <a:gd name="T1" fmla="*/ 0 h 198"/>
                  <a:gd name="T2" fmla="*/ 114 w 114"/>
                  <a:gd name="T3" fmla="*/ 19 h 198"/>
                  <a:gd name="T4" fmla="*/ 114 w 114"/>
                  <a:gd name="T5" fmla="*/ 36 h 198"/>
                  <a:gd name="T6" fmla="*/ 114 w 114"/>
                  <a:gd name="T7" fmla="*/ 53 h 198"/>
                  <a:gd name="T8" fmla="*/ 114 w 114"/>
                  <a:gd name="T9" fmla="*/ 71 h 198"/>
                  <a:gd name="T10" fmla="*/ 102 w 114"/>
                  <a:gd name="T11" fmla="*/ 82 h 198"/>
                  <a:gd name="T12" fmla="*/ 90 w 114"/>
                  <a:gd name="T13" fmla="*/ 94 h 198"/>
                  <a:gd name="T14" fmla="*/ 75 w 114"/>
                  <a:gd name="T15" fmla="*/ 108 h 198"/>
                  <a:gd name="T16" fmla="*/ 61 w 114"/>
                  <a:gd name="T17" fmla="*/ 124 h 198"/>
                  <a:gd name="T18" fmla="*/ 48 w 114"/>
                  <a:gd name="T19" fmla="*/ 141 h 198"/>
                  <a:gd name="T20" fmla="*/ 38 w 114"/>
                  <a:gd name="T21" fmla="*/ 159 h 198"/>
                  <a:gd name="T22" fmla="*/ 31 w 114"/>
                  <a:gd name="T23" fmla="*/ 179 h 198"/>
                  <a:gd name="T24" fmla="*/ 30 w 114"/>
                  <a:gd name="T25" fmla="*/ 198 h 198"/>
                  <a:gd name="T26" fmla="*/ 7 w 114"/>
                  <a:gd name="T27" fmla="*/ 184 h 198"/>
                  <a:gd name="T28" fmla="*/ 0 w 114"/>
                  <a:gd name="T29" fmla="*/ 161 h 198"/>
                  <a:gd name="T30" fmla="*/ 6 w 114"/>
                  <a:gd name="T31" fmla="*/ 130 h 198"/>
                  <a:gd name="T32" fmla="*/ 21 w 114"/>
                  <a:gd name="T33" fmla="*/ 97 h 198"/>
                  <a:gd name="T34" fmla="*/ 41 w 114"/>
                  <a:gd name="T35" fmla="*/ 63 h 198"/>
                  <a:gd name="T36" fmla="*/ 67 w 114"/>
                  <a:gd name="T37" fmla="*/ 33 h 198"/>
                  <a:gd name="T38" fmla="*/ 91 w 114"/>
                  <a:gd name="T39" fmla="*/ 12 h 198"/>
                  <a:gd name="T40" fmla="*/ 114 w 114"/>
                  <a:gd name="T41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4" h="198">
                    <a:moveTo>
                      <a:pt x="114" y="0"/>
                    </a:moveTo>
                    <a:lnTo>
                      <a:pt x="114" y="19"/>
                    </a:lnTo>
                    <a:lnTo>
                      <a:pt x="114" y="36"/>
                    </a:lnTo>
                    <a:lnTo>
                      <a:pt x="114" y="53"/>
                    </a:lnTo>
                    <a:lnTo>
                      <a:pt x="114" y="71"/>
                    </a:lnTo>
                    <a:lnTo>
                      <a:pt x="102" y="82"/>
                    </a:lnTo>
                    <a:lnTo>
                      <a:pt x="90" y="94"/>
                    </a:lnTo>
                    <a:lnTo>
                      <a:pt x="75" y="108"/>
                    </a:lnTo>
                    <a:lnTo>
                      <a:pt x="61" y="124"/>
                    </a:lnTo>
                    <a:lnTo>
                      <a:pt x="48" y="141"/>
                    </a:lnTo>
                    <a:lnTo>
                      <a:pt x="38" y="159"/>
                    </a:lnTo>
                    <a:lnTo>
                      <a:pt x="31" y="179"/>
                    </a:lnTo>
                    <a:lnTo>
                      <a:pt x="30" y="198"/>
                    </a:lnTo>
                    <a:lnTo>
                      <a:pt x="7" y="184"/>
                    </a:lnTo>
                    <a:lnTo>
                      <a:pt x="0" y="161"/>
                    </a:lnTo>
                    <a:lnTo>
                      <a:pt x="6" y="130"/>
                    </a:lnTo>
                    <a:lnTo>
                      <a:pt x="21" y="97"/>
                    </a:lnTo>
                    <a:lnTo>
                      <a:pt x="41" y="63"/>
                    </a:lnTo>
                    <a:lnTo>
                      <a:pt x="67" y="33"/>
                    </a:lnTo>
                    <a:lnTo>
                      <a:pt x="91" y="12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" name="Freeform 197"/>
              <p:cNvSpPr>
                <a:spLocks/>
              </p:cNvSpPr>
              <p:nvPr/>
            </p:nvSpPr>
            <p:spPr bwMode="auto">
              <a:xfrm flipH="1">
                <a:off x="907" y="3790"/>
                <a:ext cx="139" cy="70"/>
              </a:xfrm>
              <a:custGeom>
                <a:avLst/>
                <a:gdLst>
                  <a:gd name="T0" fmla="*/ 70 w 394"/>
                  <a:gd name="T1" fmla="*/ 179 h 179"/>
                  <a:gd name="T2" fmla="*/ 54 w 394"/>
                  <a:gd name="T3" fmla="*/ 176 h 179"/>
                  <a:gd name="T4" fmla="*/ 41 w 394"/>
                  <a:gd name="T5" fmla="*/ 166 h 179"/>
                  <a:gd name="T6" fmla="*/ 29 w 394"/>
                  <a:gd name="T7" fmla="*/ 155 h 179"/>
                  <a:gd name="T8" fmla="*/ 19 w 394"/>
                  <a:gd name="T9" fmla="*/ 141 h 179"/>
                  <a:gd name="T10" fmla="*/ 11 w 394"/>
                  <a:gd name="T11" fmla="*/ 126 h 179"/>
                  <a:gd name="T12" fmla="*/ 5 w 394"/>
                  <a:gd name="T13" fmla="*/ 111 h 179"/>
                  <a:gd name="T14" fmla="*/ 1 w 394"/>
                  <a:gd name="T15" fmla="*/ 99 h 179"/>
                  <a:gd name="T16" fmla="*/ 0 w 394"/>
                  <a:gd name="T17" fmla="*/ 88 h 179"/>
                  <a:gd name="T18" fmla="*/ 10 w 394"/>
                  <a:gd name="T19" fmla="*/ 99 h 179"/>
                  <a:gd name="T20" fmla="*/ 20 w 394"/>
                  <a:gd name="T21" fmla="*/ 105 h 179"/>
                  <a:gd name="T22" fmla="*/ 31 w 394"/>
                  <a:gd name="T23" fmla="*/ 109 h 179"/>
                  <a:gd name="T24" fmla="*/ 45 w 394"/>
                  <a:gd name="T25" fmla="*/ 109 h 179"/>
                  <a:gd name="T26" fmla="*/ 61 w 394"/>
                  <a:gd name="T27" fmla="*/ 105 h 179"/>
                  <a:gd name="T28" fmla="*/ 81 w 394"/>
                  <a:gd name="T29" fmla="*/ 99 h 179"/>
                  <a:gd name="T30" fmla="*/ 105 w 394"/>
                  <a:gd name="T31" fmla="*/ 87 h 179"/>
                  <a:gd name="T32" fmla="*/ 133 w 394"/>
                  <a:gd name="T33" fmla="*/ 71 h 179"/>
                  <a:gd name="T34" fmla="*/ 153 w 394"/>
                  <a:gd name="T35" fmla="*/ 58 h 179"/>
                  <a:gd name="T36" fmla="*/ 174 w 394"/>
                  <a:gd name="T37" fmla="*/ 47 h 179"/>
                  <a:gd name="T38" fmla="*/ 192 w 394"/>
                  <a:gd name="T39" fmla="*/ 35 h 179"/>
                  <a:gd name="T40" fmla="*/ 212 w 394"/>
                  <a:gd name="T41" fmla="*/ 26 h 179"/>
                  <a:gd name="T42" fmla="*/ 230 w 394"/>
                  <a:gd name="T43" fmla="*/ 17 h 179"/>
                  <a:gd name="T44" fmla="*/ 248 w 394"/>
                  <a:gd name="T45" fmla="*/ 10 h 179"/>
                  <a:gd name="T46" fmla="*/ 265 w 394"/>
                  <a:gd name="T47" fmla="*/ 5 h 179"/>
                  <a:gd name="T48" fmla="*/ 281 w 394"/>
                  <a:gd name="T49" fmla="*/ 1 h 179"/>
                  <a:gd name="T50" fmla="*/ 297 w 394"/>
                  <a:gd name="T51" fmla="*/ 0 h 179"/>
                  <a:gd name="T52" fmla="*/ 312 w 394"/>
                  <a:gd name="T53" fmla="*/ 0 h 179"/>
                  <a:gd name="T54" fmla="*/ 327 w 394"/>
                  <a:gd name="T55" fmla="*/ 2 h 179"/>
                  <a:gd name="T56" fmla="*/ 341 w 394"/>
                  <a:gd name="T57" fmla="*/ 6 h 179"/>
                  <a:gd name="T58" fmla="*/ 355 w 394"/>
                  <a:gd name="T59" fmla="*/ 13 h 179"/>
                  <a:gd name="T60" fmla="*/ 368 w 394"/>
                  <a:gd name="T61" fmla="*/ 23 h 179"/>
                  <a:gd name="T62" fmla="*/ 381 w 394"/>
                  <a:gd name="T63" fmla="*/ 34 h 179"/>
                  <a:gd name="T64" fmla="*/ 394 w 394"/>
                  <a:gd name="T65" fmla="*/ 49 h 179"/>
                  <a:gd name="T66" fmla="*/ 371 w 394"/>
                  <a:gd name="T67" fmla="*/ 49 h 179"/>
                  <a:gd name="T68" fmla="*/ 347 w 394"/>
                  <a:gd name="T69" fmla="*/ 51 h 179"/>
                  <a:gd name="T70" fmla="*/ 324 w 394"/>
                  <a:gd name="T71" fmla="*/ 58 h 179"/>
                  <a:gd name="T72" fmla="*/ 301 w 394"/>
                  <a:gd name="T73" fmla="*/ 66 h 179"/>
                  <a:gd name="T74" fmla="*/ 278 w 394"/>
                  <a:gd name="T75" fmla="*/ 77 h 179"/>
                  <a:gd name="T76" fmla="*/ 256 w 394"/>
                  <a:gd name="T77" fmla="*/ 88 h 179"/>
                  <a:gd name="T78" fmla="*/ 234 w 394"/>
                  <a:gd name="T79" fmla="*/ 101 h 179"/>
                  <a:gd name="T80" fmla="*/ 212 w 394"/>
                  <a:gd name="T81" fmla="*/ 114 h 179"/>
                  <a:gd name="T82" fmla="*/ 191 w 394"/>
                  <a:gd name="T83" fmla="*/ 127 h 179"/>
                  <a:gd name="T84" fmla="*/ 171 w 394"/>
                  <a:gd name="T85" fmla="*/ 140 h 179"/>
                  <a:gd name="T86" fmla="*/ 151 w 394"/>
                  <a:gd name="T87" fmla="*/ 151 h 179"/>
                  <a:gd name="T88" fmla="*/ 133 w 394"/>
                  <a:gd name="T89" fmla="*/ 162 h 179"/>
                  <a:gd name="T90" fmla="*/ 115 w 394"/>
                  <a:gd name="T91" fmla="*/ 170 h 179"/>
                  <a:gd name="T92" fmla="*/ 99 w 394"/>
                  <a:gd name="T93" fmla="*/ 177 h 179"/>
                  <a:gd name="T94" fmla="*/ 84 w 394"/>
                  <a:gd name="T95" fmla="*/ 179 h 179"/>
                  <a:gd name="T96" fmla="*/ 70 w 394"/>
                  <a:gd name="T97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94" h="179">
                    <a:moveTo>
                      <a:pt x="70" y="179"/>
                    </a:moveTo>
                    <a:lnTo>
                      <a:pt x="54" y="176"/>
                    </a:lnTo>
                    <a:lnTo>
                      <a:pt x="41" y="166"/>
                    </a:lnTo>
                    <a:lnTo>
                      <a:pt x="29" y="155"/>
                    </a:lnTo>
                    <a:lnTo>
                      <a:pt x="19" y="141"/>
                    </a:lnTo>
                    <a:lnTo>
                      <a:pt x="11" y="126"/>
                    </a:lnTo>
                    <a:lnTo>
                      <a:pt x="5" y="111"/>
                    </a:lnTo>
                    <a:lnTo>
                      <a:pt x="1" y="99"/>
                    </a:lnTo>
                    <a:lnTo>
                      <a:pt x="0" y="88"/>
                    </a:lnTo>
                    <a:lnTo>
                      <a:pt x="10" y="99"/>
                    </a:lnTo>
                    <a:lnTo>
                      <a:pt x="20" y="105"/>
                    </a:lnTo>
                    <a:lnTo>
                      <a:pt x="31" y="109"/>
                    </a:lnTo>
                    <a:lnTo>
                      <a:pt x="45" y="109"/>
                    </a:lnTo>
                    <a:lnTo>
                      <a:pt x="61" y="105"/>
                    </a:lnTo>
                    <a:lnTo>
                      <a:pt x="81" y="99"/>
                    </a:lnTo>
                    <a:lnTo>
                      <a:pt x="105" y="87"/>
                    </a:lnTo>
                    <a:lnTo>
                      <a:pt x="133" y="71"/>
                    </a:lnTo>
                    <a:lnTo>
                      <a:pt x="153" y="58"/>
                    </a:lnTo>
                    <a:lnTo>
                      <a:pt x="174" y="47"/>
                    </a:lnTo>
                    <a:lnTo>
                      <a:pt x="192" y="35"/>
                    </a:lnTo>
                    <a:lnTo>
                      <a:pt x="212" y="26"/>
                    </a:lnTo>
                    <a:lnTo>
                      <a:pt x="230" y="17"/>
                    </a:lnTo>
                    <a:lnTo>
                      <a:pt x="248" y="10"/>
                    </a:lnTo>
                    <a:lnTo>
                      <a:pt x="265" y="5"/>
                    </a:lnTo>
                    <a:lnTo>
                      <a:pt x="281" y="1"/>
                    </a:lnTo>
                    <a:lnTo>
                      <a:pt x="297" y="0"/>
                    </a:lnTo>
                    <a:lnTo>
                      <a:pt x="312" y="0"/>
                    </a:lnTo>
                    <a:lnTo>
                      <a:pt x="327" y="2"/>
                    </a:lnTo>
                    <a:lnTo>
                      <a:pt x="341" y="6"/>
                    </a:lnTo>
                    <a:lnTo>
                      <a:pt x="355" y="13"/>
                    </a:lnTo>
                    <a:lnTo>
                      <a:pt x="368" y="23"/>
                    </a:lnTo>
                    <a:lnTo>
                      <a:pt x="381" y="34"/>
                    </a:lnTo>
                    <a:lnTo>
                      <a:pt x="394" y="49"/>
                    </a:lnTo>
                    <a:lnTo>
                      <a:pt x="371" y="49"/>
                    </a:lnTo>
                    <a:lnTo>
                      <a:pt x="347" y="51"/>
                    </a:lnTo>
                    <a:lnTo>
                      <a:pt x="324" y="58"/>
                    </a:lnTo>
                    <a:lnTo>
                      <a:pt x="301" y="66"/>
                    </a:lnTo>
                    <a:lnTo>
                      <a:pt x="278" y="77"/>
                    </a:lnTo>
                    <a:lnTo>
                      <a:pt x="256" y="88"/>
                    </a:lnTo>
                    <a:lnTo>
                      <a:pt x="234" y="101"/>
                    </a:lnTo>
                    <a:lnTo>
                      <a:pt x="212" y="114"/>
                    </a:lnTo>
                    <a:lnTo>
                      <a:pt x="191" y="127"/>
                    </a:lnTo>
                    <a:lnTo>
                      <a:pt x="171" y="140"/>
                    </a:lnTo>
                    <a:lnTo>
                      <a:pt x="151" y="151"/>
                    </a:lnTo>
                    <a:lnTo>
                      <a:pt x="133" y="162"/>
                    </a:lnTo>
                    <a:lnTo>
                      <a:pt x="115" y="170"/>
                    </a:lnTo>
                    <a:lnTo>
                      <a:pt x="99" y="177"/>
                    </a:lnTo>
                    <a:lnTo>
                      <a:pt x="84" y="179"/>
                    </a:lnTo>
                    <a:lnTo>
                      <a:pt x="70" y="179"/>
                    </a:lnTo>
                    <a:close/>
                  </a:path>
                </a:pathLst>
              </a:custGeom>
              <a:solidFill>
                <a:srgbClr val="666699">
                  <a:alpha val="50000"/>
                </a:srgb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98" name="Text Box 203"/>
            <p:cNvSpPr txBox="1">
              <a:spLocks noChangeArrowheads="1"/>
            </p:cNvSpPr>
            <p:nvPr/>
          </p:nvSpPr>
          <p:spPr bwMode="auto">
            <a:xfrm>
              <a:off x="1429" y="3294"/>
              <a:ext cx="792" cy="371"/>
            </a:xfrm>
            <a:prstGeom prst="rect">
              <a:avLst/>
            </a:prstGeom>
            <a:solidFill>
              <a:srgbClr val="666699">
                <a:alpha val="50000"/>
              </a:srgbClr>
            </a:solidFill>
            <a:ln w="9525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3200" b="1">
                  <a:solidFill>
                    <a:schemeClr val="accent2"/>
                  </a:solidFill>
                  <a:latin typeface="Comic Sans MS" pitchFamily="66" charset="0"/>
                </a:rPr>
                <a:t>après</a:t>
              </a:r>
              <a:endParaRPr lang="fr-FR" altLang="fr-FR" sz="32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sp>
        <p:nvSpPr>
          <p:cNvPr id="129" name="Rectangle 213"/>
          <p:cNvSpPr>
            <a:spLocks noChangeArrowheads="1"/>
          </p:cNvSpPr>
          <p:nvPr/>
        </p:nvSpPr>
        <p:spPr bwMode="auto">
          <a:xfrm>
            <a:off x="3641725" y="1244086"/>
            <a:ext cx="5364163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sz="2400" dirty="0"/>
              <a:t>Susciter l’appel de </a:t>
            </a:r>
            <a:r>
              <a:rPr lang="fr-FR" altLang="fr-FR" sz="2400" dirty="0" smtClean="0"/>
              <a:t>connaissance  </a:t>
            </a:r>
            <a:endParaRPr lang="fr-FR" altLang="fr-FR" sz="2400" dirty="0"/>
          </a:p>
          <a:p>
            <a:pPr>
              <a:lnSpc>
                <a:spcPct val="90000"/>
              </a:lnSpc>
            </a:pPr>
            <a:r>
              <a:rPr lang="fr-FR" altLang="fr-FR" sz="2400" dirty="0"/>
              <a:t>Mettre les élèves en position </a:t>
            </a:r>
            <a:r>
              <a:rPr lang="fr-FR" altLang="fr-FR" sz="2400" dirty="0" smtClean="0"/>
              <a:t>de recueillir un savoir </a:t>
            </a:r>
            <a:endParaRPr lang="fr-FR" altLang="fr-FR" sz="2400" dirty="0"/>
          </a:p>
        </p:txBody>
      </p:sp>
      <p:sp>
        <p:nvSpPr>
          <p:cNvPr id="130" name="Rectangle 214"/>
          <p:cNvSpPr>
            <a:spLocks noChangeArrowheads="1"/>
          </p:cNvSpPr>
          <p:nvPr/>
        </p:nvSpPr>
        <p:spPr bwMode="auto">
          <a:xfrm>
            <a:off x="3641725" y="4444486"/>
            <a:ext cx="5364163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sz="2400" dirty="0"/>
              <a:t>Permettre à l’élève d’utiliser ce savoir </a:t>
            </a:r>
            <a:r>
              <a:rPr lang="fr-FR" altLang="fr-FR" sz="2400" dirty="0" smtClean="0"/>
              <a:t>faire pour </a:t>
            </a:r>
            <a:r>
              <a:rPr lang="fr-FR" altLang="fr-FR" sz="2400" dirty="0"/>
              <a:t>construire la </a:t>
            </a:r>
            <a:r>
              <a:rPr lang="fr-FR" altLang="fr-FR" sz="2400" dirty="0" smtClean="0"/>
              <a:t>compétence</a:t>
            </a:r>
            <a:endParaRPr lang="fr-FR" altLang="fr-FR" sz="2400" dirty="0"/>
          </a:p>
          <a:p>
            <a:pPr>
              <a:lnSpc>
                <a:spcPct val="90000"/>
              </a:lnSpc>
            </a:pPr>
            <a:r>
              <a:rPr lang="fr-FR" altLang="fr-FR" sz="2400" dirty="0"/>
              <a:t>Permettre à l’élève de prendre conscience de son </a:t>
            </a:r>
            <a:r>
              <a:rPr lang="fr-FR" altLang="fr-FR" sz="2400" dirty="0" smtClean="0"/>
              <a:t>appropriation</a:t>
            </a:r>
            <a:endParaRPr lang="fr-FR" altLang="fr-FR" sz="2400" dirty="0"/>
          </a:p>
        </p:txBody>
      </p:sp>
      <p:sp>
        <p:nvSpPr>
          <p:cNvPr id="131" name="AutoShape 217"/>
          <p:cNvSpPr>
            <a:spLocks noChangeArrowheads="1"/>
          </p:cNvSpPr>
          <p:nvPr/>
        </p:nvSpPr>
        <p:spPr bwMode="auto">
          <a:xfrm>
            <a:off x="3641724" y="3301486"/>
            <a:ext cx="5250755" cy="609600"/>
          </a:xfrm>
          <a:prstGeom prst="roundRect">
            <a:avLst>
              <a:gd name="adj" fmla="val 16667"/>
            </a:avLst>
          </a:prstGeom>
          <a:solidFill>
            <a:srgbClr val="666699">
              <a:alpha val="50000"/>
            </a:srgbClr>
          </a:solidFill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0" rIns="0" bIns="0"/>
          <a:lstStyle/>
          <a:p>
            <a:r>
              <a:rPr lang="fr-FR" altLang="fr-FR" sz="3200" b="1" dirty="0" smtClean="0">
                <a:solidFill>
                  <a:schemeClr val="accent2"/>
                </a:solidFill>
                <a:latin typeface="Comic Sans MS" pitchFamily="66" charset="0"/>
              </a:rPr>
              <a:t>Développer la compétence</a:t>
            </a:r>
            <a:endParaRPr lang="fr-FR" alt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5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236787" y="1467650"/>
            <a:ext cx="4670425" cy="646973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/>
        </p:spPr>
        <p:txBody>
          <a:bodyPr lIns="21600" tIns="46038" rIns="21600" bIns="46038">
            <a:spAutoFit/>
          </a:bodyPr>
          <a:lstStyle/>
          <a:p>
            <a:pPr algn="ctr" eaLnBrk="0" fontAlgn="base" hangingPunct="0">
              <a:spcBef>
                <a:spcPts val="1080"/>
              </a:spcBef>
              <a:spcAft>
                <a:spcPts val="0"/>
              </a:spcAft>
            </a:pPr>
            <a:r>
              <a:rPr lang="fr-FR" sz="1800" b="1" kern="1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/>
                <a:ea typeface="Times New Roman"/>
                <a:cs typeface="Times New Roman"/>
              </a:rPr>
              <a:t>...Un </a:t>
            </a:r>
            <a:r>
              <a:rPr lang="fr-FR" sz="1800" b="1" u="sng" kern="12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/>
                <a:ea typeface="Times New Roman"/>
                <a:cs typeface="Times New Roman"/>
              </a:rPr>
              <a:t>problème technique</a:t>
            </a:r>
            <a:r>
              <a:rPr lang="fr-FR" sz="1800" b="1" kern="12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1800" b="1" kern="1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/>
                <a:ea typeface="Times New Roman"/>
                <a:cs typeface="Times New Roman"/>
              </a:rPr>
              <a:t>posé sur un système ou produit, à l’atelier ou en entreprise...</a:t>
            </a:r>
            <a:endParaRPr lang="fr-FR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212767" y="3796775"/>
            <a:ext cx="4670425" cy="842010"/>
          </a:xfrm>
          <a:prstGeom prst="rect">
            <a:avLst/>
          </a:prstGeom>
          <a:solidFill>
            <a:schemeClr val="bg1"/>
          </a:solidFill>
          <a:ln w="127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ts val="0"/>
              </a:spcAft>
            </a:pPr>
            <a:r>
              <a:rPr lang="fr-FR" sz="2000" b="1" kern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... dont la conduite par les élèves est « supposée » provoquer ...</a:t>
            </a:r>
            <a:endParaRPr lang="fr-FR" sz="1200">
              <a:effectLst/>
              <a:latin typeface="Times New Roman"/>
              <a:ea typeface="Times New Roman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96205" y="4797152"/>
            <a:ext cx="4670425" cy="8293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ts val="0"/>
              </a:spcAft>
            </a:pPr>
            <a:r>
              <a:rPr lang="fr-FR" sz="2000" b="1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… l’acquisition de connaissances </a:t>
            </a:r>
            <a:br>
              <a:rPr lang="fr-FR" sz="2000" b="1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fr-FR" sz="2000" b="1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et de compétences ...</a:t>
            </a:r>
            <a:endParaRPr lang="fr-FR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30493" y="2325627"/>
            <a:ext cx="4610100" cy="549910"/>
          </a:xfrm>
          <a:prstGeom prst="rect">
            <a:avLst/>
          </a:prstGeom>
          <a:solidFill>
            <a:schemeClr val="bg1"/>
          </a:solidFill>
          <a:ln w="127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ts val="0"/>
              </a:spcAft>
            </a:pPr>
            <a:r>
              <a:rPr lang="fr-FR" sz="2000" b="1" kern="12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... qui permettra de mettre en œuvre ...</a:t>
            </a:r>
            <a:endParaRPr lang="fr-FR" sz="1200">
              <a:effectLst/>
              <a:latin typeface="Times New Roman"/>
              <a:ea typeface="Times New Roman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74679" y="2996952"/>
            <a:ext cx="4516120" cy="53721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ts val="0"/>
              </a:spcAft>
            </a:pPr>
            <a:r>
              <a:rPr lang="fr-FR" sz="2000" b="1" kern="1200" dirty="0">
                <a:solidFill>
                  <a:srgbClr val="EEECE1"/>
                </a:solidFill>
                <a:effectLst/>
                <a:latin typeface="Times New Roman"/>
                <a:ea typeface="Times New Roman"/>
                <a:cs typeface="Times New Roman"/>
              </a:rPr>
              <a:t>… un ensemble d’activités ...</a:t>
            </a:r>
            <a:endParaRPr lang="fr-FR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11497" y="5805264"/>
            <a:ext cx="4493895" cy="549910"/>
          </a:xfrm>
          <a:prstGeom prst="rect">
            <a:avLst/>
          </a:prstGeom>
          <a:solidFill>
            <a:schemeClr val="bg1"/>
          </a:solidFill>
          <a:ln w="127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ts val="0"/>
              </a:spcAft>
            </a:pPr>
            <a:r>
              <a:rPr lang="fr-FR" sz="2000" b="1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... qui permettront de résoudre ...</a:t>
            </a:r>
            <a:endParaRPr lang="fr-FR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AutoShape 18"/>
          <p:cNvSpPr>
            <a:spLocks noChangeArrowheads="1"/>
          </p:cNvSpPr>
          <p:nvPr/>
        </p:nvSpPr>
        <p:spPr bwMode="auto">
          <a:xfrm rot="10800000">
            <a:off x="1259629" y="1142999"/>
            <a:ext cx="887095" cy="5349874"/>
          </a:xfrm>
          <a:prstGeom prst="curvedLeftArrow">
            <a:avLst>
              <a:gd name="adj1" fmla="val 91116"/>
              <a:gd name="adj2" fmla="val 205653"/>
              <a:gd name="adj3" fmla="val 33333"/>
            </a:avLst>
          </a:prstGeom>
          <a:solidFill>
            <a:srgbClr val="0099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5" name="AutoShape 19"/>
          <p:cNvSpPr>
            <a:spLocks noChangeArrowheads="1"/>
          </p:cNvSpPr>
          <p:nvPr/>
        </p:nvSpPr>
        <p:spPr bwMode="auto">
          <a:xfrm rot="10800000" flipH="1" flipV="1">
            <a:off x="6985427" y="1467650"/>
            <a:ext cx="883920" cy="5489741"/>
          </a:xfrm>
          <a:prstGeom prst="curvedLeftArrow">
            <a:avLst>
              <a:gd name="adj1" fmla="val 91634"/>
              <a:gd name="adj2" fmla="val 206822"/>
              <a:gd name="adj3" fmla="val 40551"/>
            </a:avLst>
          </a:prstGeom>
          <a:solidFill>
            <a:srgbClr val="0099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266950" y="639445"/>
            <a:ext cx="6337498" cy="462307"/>
          </a:xfrm>
          <a:prstGeom prst="rect">
            <a:avLst/>
          </a:prstGeom>
          <a:solidFill>
            <a:schemeClr val="bg1"/>
          </a:solidFill>
          <a:ln w="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eaLnBrk="0" fontAlgn="base" hangingPunct="0">
              <a:spcBef>
                <a:spcPts val="1200"/>
              </a:spcBef>
              <a:spcAft>
                <a:spcPts val="0"/>
              </a:spcAft>
            </a:pPr>
            <a:r>
              <a:rPr lang="fr-FR" sz="2400" b="1" i="1" kern="1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Proposition d’approche pédagogique</a:t>
            </a:r>
            <a:endParaRPr lang="fr-FR" sz="2400" i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19" name="Bouton d'action : Vidéo 18">
            <a:hlinkClick r:id="rId2" action="ppaction://hlinkfile" highlightClick="1"/>
          </p:cNvPr>
          <p:cNvSpPr/>
          <p:nvPr/>
        </p:nvSpPr>
        <p:spPr>
          <a:xfrm>
            <a:off x="8172400" y="6080219"/>
            <a:ext cx="432048" cy="274955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92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71550" y="1060450"/>
            <a:ext cx="7921625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74638" indent="-1920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984250" indent="-18097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2508250" indent="27622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3192463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360045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40576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45148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49720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542925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lnSpc>
                <a:spcPct val="120000"/>
              </a:lnSpc>
              <a:buFontTx/>
              <a:buNone/>
            </a:pPr>
            <a:r>
              <a:rPr lang="fr-FR" altLang="fr-FR" sz="2800" b="1" dirty="0">
                <a:solidFill>
                  <a:schemeClr val="accent2"/>
                </a:solidFill>
              </a:rPr>
              <a:t>Elaborer une stratégie pédagogique c’est :</a:t>
            </a:r>
          </a:p>
          <a:p>
            <a:pPr>
              <a:lnSpc>
                <a:spcPct val="120000"/>
              </a:lnSpc>
              <a:buFontTx/>
              <a:buNone/>
            </a:pPr>
            <a:endParaRPr lang="fr-FR" altLang="fr-FR" sz="1200" dirty="0"/>
          </a:p>
          <a:p>
            <a:pPr algn="ctr">
              <a:lnSpc>
                <a:spcPct val="120000"/>
              </a:lnSpc>
              <a:buFontTx/>
              <a:buNone/>
            </a:pPr>
            <a:r>
              <a:rPr lang="fr-FR" altLang="fr-FR" sz="2400" dirty="0"/>
              <a:t>Concevoir et organiser des </a:t>
            </a:r>
            <a:r>
              <a:rPr lang="fr-FR" altLang="fr-FR" sz="2400" b="1" dirty="0"/>
              <a:t>activités pédagogiques</a:t>
            </a:r>
            <a:r>
              <a:rPr lang="fr-FR" altLang="fr-FR" sz="2400" dirty="0"/>
              <a:t> </a:t>
            </a:r>
            <a:r>
              <a:rPr lang="fr-FR" altLang="fr-FR" sz="2400" dirty="0" smtClean="0"/>
              <a:t>(cours, TD, TP) </a:t>
            </a:r>
            <a:endParaRPr lang="fr-FR" altLang="fr-FR" sz="2400" dirty="0"/>
          </a:p>
          <a:p>
            <a:pPr>
              <a:lnSpc>
                <a:spcPct val="120000"/>
              </a:lnSpc>
            </a:pPr>
            <a:endParaRPr lang="fr-FR" altLang="fr-FR" sz="1600" dirty="0"/>
          </a:p>
          <a:p>
            <a:pPr>
              <a:lnSpc>
                <a:spcPct val="120000"/>
              </a:lnSpc>
              <a:buFontTx/>
              <a:buNone/>
            </a:pPr>
            <a:r>
              <a:rPr lang="fr-FR" altLang="fr-FR" sz="2400" dirty="0"/>
              <a:t>en s’appuyant sur des </a:t>
            </a:r>
            <a:r>
              <a:rPr lang="fr-FR" altLang="fr-FR" sz="2400" b="1" dirty="0">
                <a:solidFill>
                  <a:srgbClr val="FF0000"/>
                </a:solidFill>
              </a:rPr>
              <a:t>démarches</a:t>
            </a:r>
            <a:r>
              <a:rPr lang="fr-FR" altLang="fr-FR" sz="2400" b="1" dirty="0"/>
              <a:t>, </a:t>
            </a:r>
            <a:r>
              <a:rPr lang="fr-FR" altLang="fr-FR" sz="2400" dirty="0"/>
              <a:t>des</a:t>
            </a:r>
            <a:r>
              <a:rPr lang="fr-FR" altLang="fr-FR" sz="2400" b="1" dirty="0"/>
              <a:t> </a:t>
            </a:r>
            <a:r>
              <a:rPr lang="fr-FR" altLang="fr-FR" sz="2400" b="1" dirty="0">
                <a:solidFill>
                  <a:srgbClr val="FF0000"/>
                </a:solidFill>
              </a:rPr>
              <a:t>modèles</a:t>
            </a:r>
            <a:r>
              <a:rPr lang="fr-FR" altLang="fr-FR" sz="2400" dirty="0">
                <a:solidFill>
                  <a:schemeClr val="accent2"/>
                </a:solidFill>
              </a:rPr>
              <a:t> </a:t>
            </a:r>
            <a:r>
              <a:rPr lang="fr-FR" altLang="fr-FR" sz="2400" dirty="0"/>
              <a:t>et des </a:t>
            </a:r>
            <a:r>
              <a:rPr lang="fr-FR" altLang="fr-FR" sz="2400" b="1" dirty="0">
                <a:solidFill>
                  <a:srgbClr val="FF0000"/>
                </a:solidFill>
              </a:rPr>
              <a:t>méthodes</a:t>
            </a:r>
            <a:br>
              <a:rPr lang="fr-FR" altLang="fr-FR" sz="2400" b="1" dirty="0">
                <a:solidFill>
                  <a:srgbClr val="FF0000"/>
                </a:solidFill>
              </a:rPr>
            </a:br>
            <a:r>
              <a:rPr lang="fr-FR" altLang="fr-FR" sz="2400" b="1" dirty="0"/>
              <a:t>       </a:t>
            </a:r>
            <a:r>
              <a:rPr lang="fr-FR" altLang="fr-FR" sz="2400" dirty="0"/>
              <a:t>afin de </a:t>
            </a:r>
            <a:r>
              <a:rPr lang="fr-FR" altLang="fr-FR" sz="2400" b="1" dirty="0"/>
              <a:t>faciliter</a:t>
            </a:r>
            <a:br>
              <a:rPr lang="fr-FR" altLang="fr-FR" sz="2400" b="1" dirty="0"/>
            </a:br>
            <a:r>
              <a:rPr lang="fr-FR" altLang="fr-FR" sz="2400" b="1" dirty="0"/>
              <a:t>		les apprentissages de l’élève</a:t>
            </a:r>
            <a:r>
              <a:rPr lang="fr-FR" altLang="fr-FR" sz="2400" dirty="0"/>
              <a:t>  …</a:t>
            </a:r>
            <a:br>
              <a:rPr lang="fr-FR" altLang="fr-FR" sz="2400" dirty="0"/>
            </a:br>
            <a:r>
              <a:rPr lang="fr-FR" altLang="fr-FR" sz="2400" dirty="0"/>
              <a:t>                          … et leur réinvestissement. 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 flipH="1">
            <a:off x="611188" y="4191000"/>
            <a:ext cx="1657350" cy="1773238"/>
            <a:chOff x="432" y="2400"/>
            <a:chExt cx="953" cy="950"/>
          </a:xfrm>
        </p:grpSpPr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728" y="2676"/>
              <a:ext cx="185" cy="274"/>
            </a:xfrm>
            <a:custGeom>
              <a:avLst/>
              <a:gdLst>
                <a:gd name="T0" fmla="*/ 188 w 555"/>
                <a:gd name="T1" fmla="*/ 219 h 822"/>
                <a:gd name="T2" fmla="*/ 158 w 555"/>
                <a:gd name="T3" fmla="*/ 156 h 822"/>
                <a:gd name="T4" fmla="*/ 169 w 555"/>
                <a:gd name="T5" fmla="*/ 48 h 822"/>
                <a:gd name="T6" fmla="*/ 239 w 555"/>
                <a:gd name="T7" fmla="*/ 0 h 822"/>
                <a:gd name="T8" fmla="*/ 313 w 555"/>
                <a:gd name="T9" fmla="*/ 10 h 822"/>
                <a:gd name="T10" fmla="*/ 368 w 555"/>
                <a:gd name="T11" fmla="*/ 80 h 822"/>
                <a:gd name="T12" fmla="*/ 375 w 555"/>
                <a:gd name="T13" fmla="*/ 166 h 822"/>
                <a:gd name="T14" fmla="*/ 322 w 555"/>
                <a:gd name="T15" fmla="*/ 226 h 822"/>
                <a:gd name="T16" fmla="*/ 315 w 555"/>
                <a:gd name="T17" fmla="*/ 315 h 822"/>
                <a:gd name="T18" fmla="*/ 366 w 555"/>
                <a:gd name="T19" fmla="*/ 506 h 822"/>
                <a:gd name="T20" fmla="*/ 411 w 555"/>
                <a:gd name="T21" fmla="*/ 572 h 822"/>
                <a:gd name="T22" fmla="*/ 512 w 555"/>
                <a:gd name="T23" fmla="*/ 604 h 822"/>
                <a:gd name="T24" fmla="*/ 555 w 555"/>
                <a:gd name="T25" fmla="*/ 680 h 822"/>
                <a:gd name="T26" fmla="*/ 527 w 555"/>
                <a:gd name="T27" fmla="*/ 758 h 822"/>
                <a:gd name="T28" fmla="*/ 393 w 555"/>
                <a:gd name="T29" fmla="*/ 811 h 822"/>
                <a:gd name="T30" fmla="*/ 194 w 555"/>
                <a:gd name="T31" fmla="*/ 822 h 822"/>
                <a:gd name="T32" fmla="*/ 35 w 555"/>
                <a:gd name="T33" fmla="*/ 761 h 822"/>
                <a:gd name="T34" fmla="*/ 0 w 555"/>
                <a:gd name="T35" fmla="*/ 667 h 822"/>
                <a:gd name="T36" fmla="*/ 42 w 555"/>
                <a:gd name="T37" fmla="*/ 614 h 822"/>
                <a:gd name="T38" fmla="*/ 106 w 555"/>
                <a:gd name="T39" fmla="*/ 580 h 822"/>
                <a:gd name="T40" fmla="*/ 169 w 555"/>
                <a:gd name="T41" fmla="*/ 527 h 822"/>
                <a:gd name="T42" fmla="*/ 211 w 555"/>
                <a:gd name="T43" fmla="*/ 436 h 822"/>
                <a:gd name="T44" fmla="*/ 176 w 555"/>
                <a:gd name="T45" fmla="*/ 544 h 822"/>
                <a:gd name="T46" fmla="*/ 97 w 555"/>
                <a:gd name="T47" fmla="*/ 614 h 822"/>
                <a:gd name="T48" fmla="*/ 63 w 555"/>
                <a:gd name="T49" fmla="*/ 670 h 822"/>
                <a:gd name="T50" fmla="*/ 106 w 555"/>
                <a:gd name="T51" fmla="*/ 761 h 822"/>
                <a:gd name="T52" fmla="*/ 222 w 555"/>
                <a:gd name="T53" fmla="*/ 793 h 822"/>
                <a:gd name="T54" fmla="*/ 441 w 555"/>
                <a:gd name="T55" fmla="*/ 786 h 822"/>
                <a:gd name="T56" fmla="*/ 512 w 555"/>
                <a:gd name="T57" fmla="*/ 731 h 822"/>
                <a:gd name="T58" fmla="*/ 522 w 555"/>
                <a:gd name="T59" fmla="*/ 661 h 822"/>
                <a:gd name="T60" fmla="*/ 481 w 555"/>
                <a:gd name="T61" fmla="*/ 678 h 822"/>
                <a:gd name="T62" fmla="*/ 378 w 555"/>
                <a:gd name="T63" fmla="*/ 708 h 822"/>
                <a:gd name="T64" fmla="*/ 260 w 555"/>
                <a:gd name="T65" fmla="*/ 695 h 822"/>
                <a:gd name="T66" fmla="*/ 449 w 555"/>
                <a:gd name="T67" fmla="*/ 670 h 822"/>
                <a:gd name="T68" fmla="*/ 476 w 555"/>
                <a:gd name="T69" fmla="*/ 622 h 822"/>
                <a:gd name="T70" fmla="*/ 378 w 555"/>
                <a:gd name="T71" fmla="*/ 576 h 822"/>
                <a:gd name="T72" fmla="*/ 322 w 555"/>
                <a:gd name="T73" fmla="*/ 446 h 822"/>
                <a:gd name="T74" fmla="*/ 287 w 555"/>
                <a:gd name="T75" fmla="*/ 298 h 822"/>
                <a:gd name="T76" fmla="*/ 249 w 555"/>
                <a:gd name="T77" fmla="*/ 237 h 822"/>
                <a:gd name="T78" fmla="*/ 279 w 555"/>
                <a:gd name="T79" fmla="*/ 192 h 822"/>
                <a:gd name="T80" fmla="*/ 322 w 555"/>
                <a:gd name="T81" fmla="*/ 136 h 822"/>
                <a:gd name="T82" fmla="*/ 313 w 555"/>
                <a:gd name="T83" fmla="*/ 63 h 822"/>
                <a:gd name="T84" fmla="*/ 269 w 555"/>
                <a:gd name="T85" fmla="*/ 28 h 822"/>
                <a:gd name="T86" fmla="*/ 207 w 555"/>
                <a:gd name="T87" fmla="*/ 35 h 822"/>
                <a:gd name="T88" fmla="*/ 176 w 555"/>
                <a:gd name="T89" fmla="*/ 93 h 822"/>
                <a:gd name="T90" fmla="*/ 194 w 555"/>
                <a:gd name="T91" fmla="*/ 173 h 822"/>
                <a:gd name="T92" fmla="*/ 241 w 555"/>
                <a:gd name="T93" fmla="*/ 192 h 822"/>
                <a:gd name="T94" fmla="*/ 252 w 555"/>
                <a:gd name="T95" fmla="*/ 245 h 822"/>
                <a:gd name="T96" fmla="*/ 260 w 555"/>
                <a:gd name="T97" fmla="*/ 468 h 822"/>
                <a:gd name="T98" fmla="*/ 224 w 555"/>
                <a:gd name="T99" fmla="*/ 604 h 822"/>
                <a:gd name="T100" fmla="*/ 158 w 555"/>
                <a:gd name="T101" fmla="*/ 635 h 822"/>
                <a:gd name="T102" fmla="*/ 194 w 555"/>
                <a:gd name="T103" fmla="*/ 544 h 822"/>
                <a:gd name="T104" fmla="*/ 211 w 555"/>
                <a:gd name="T105" fmla="*/ 428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55" h="822">
                  <a:moveTo>
                    <a:pt x="211" y="234"/>
                  </a:moveTo>
                  <a:lnTo>
                    <a:pt x="188" y="219"/>
                  </a:lnTo>
                  <a:lnTo>
                    <a:pt x="171" y="189"/>
                  </a:lnTo>
                  <a:lnTo>
                    <a:pt x="158" y="156"/>
                  </a:lnTo>
                  <a:lnTo>
                    <a:pt x="154" y="109"/>
                  </a:lnTo>
                  <a:lnTo>
                    <a:pt x="169" y="48"/>
                  </a:lnTo>
                  <a:lnTo>
                    <a:pt x="196" y="18"/>
                  </a:lnTo>
                  <a:lnTo>
                    <a:pt x="239" y="0"/>
                  </a:lnTo>
                  <a:lnTo>
                    <a:pt x="279" y="0"/>
                  </a:lnTo>
                  <a:lnTo>
                    <a:pt x="313" y="10"/>
                  </a:lnTo>
                  <a:lnTo>
                    <a:pt x="351" y="30"/>
                  </a:lnTo>
                  <a:lnTo>
                    <a:pt x="368" y="80"/>
                  </a:lnTo>
                  <a:lnTo>
                    <a:pt x="378" y="118"/>
                  </a:lnTo>
                  <a:lnTo>
                    <a:pt x="375" y="166"/>
                  </a:lnTo>
                  <a:lnTo>
                    <a:pt x="360" y="199"/>
                  </a:lnTo>
                  <a:lnTo>
                    <a:pt x="322" y="226"/>
                  </a:lnTo>
                  <a:lnTo>
                    <a:pt x="313" y="234"/>
                  </a:lnTo>
                  <a:lnTo>
                    <a:pt x="315" y="315"/>
                  </a:lnTo>
                  <a:lnTo>
                    <a:pt x="332" y="408"/>
                  </a:lnTo>
                  <a:lnTo>
                    <a:pt x="366" y="506"/>
                  </a:lnTo>
                  <a:lnTo>
                    <a:pt x="385" y="544"/>
                  </a:lnTo>
                  <a:lnTo>
                    <a:pt x="411" y="572"/>
                  </a:lnTo>
                  <a:lnTo>
                    <a:pt x="469" y="587"/>
                  </a:lnTo>
                  <a:lnTo>
                    <a:pt x="512" y="604"/>
                  </a:lnTo>
                  <a:lnTo>
                    <a:pt x="544" y="635"/>
                  </a:lnTo>
                  <a:lnTo>
                    <a:pt x="555" y="680"/>
                  </a:lnTo>
                  <a:lnTo>
                    <a:pt x="550" y="723"/>
                  </a:lnTo>
                  <a:lnTo>
                    <a:pt x="527" y="758"/>
                  </a:lnTo>
                  <a:lnTo>
                    <a:pt x="469" y="793"/>
                  </a:lnTo>
                  <a:lnTo>
                    <a:pt x="393" y="811"/>
                  </a:lnTo>
                  <a:lnTo>
                    <a:pt x="315" y="822"/>
                  </a:lnTo>
                  <a:lnTo>
                    <a:pt x="194" y="822"/>
                  </a:lnTo>
                  <a:lnTo>
                    <a:pt x="108" y="803"/>
                  </a:lnTo>
                  <a:lnTo>
                    <a:pt x="35" y="761"/>
                  </a:lnTo>
                  <a:lnTo>
                    <a:pt x="0" y="712"/>
                  </a:lnTo>
                  <a:lnTo>
                    <a:pt x="0" y="667"/>
                  </a:lnTo>
                  <a:lnTo>
                    <a:pt x="17" y="635"/>
                  </a:lnTo>
                  <a:lnTo>
                    <a:pt x="42" y="614"/>
                  </a:lnTo>
                  <a:lnTo>
                    <a:pt x="68" y="599"/>
                  </a:lnTo>
                  <a:lnTo>
                    <a:pt x="106" y="580"/>
                  </a:lnTo>
                  <a:lnTo>
                    <a:pt x="144" y="561"/>
                  </a:lnTo>
                  <a:lnTo>
                    <a:pt x="169" y="527"/>
                  </a:lnTo>
                  <a:lnTo>
                    <a:pt x="188" y="481"/>
                  </a:lnTo>
                  <a:lnTo>
                    <a:pt x="211" y="436"/>
                  </a:lnTo>
                  <a:lnTo>
                    <a:pt x="207" y="499"/>
                  </a:lnTo>
                  <a:lnTo>
                    <a:pt x="176" y="544"/>
                  </a:lnTo>
                  <a:lnTo>
                    <a:pt x="141" y="595"/>
                  </a:lnTo>
                  <a:lnTo>
                    <a:pt x="97" y="614"/>
                  </a:lnTo>
                  <a:lnTo>
                    <a:pt x="73" y="635"/>
                  </a:lnTo>
                  <a:lnTo>
                    <a:pt x="63" y="670"/>
                  </a:lnTo>
                  <a:lnTo>
                    <a:pt x="73" y="725"/>
                  </a:lnTo>
                  <a:lnTo>
                    <a:pt x="106" y="761"/>
                  </a:lnTo>
                  <a:lnTo>
                    <a:pt x="141" y="778"/>
                  </a:lnTo>
                  <a:lnTo>
                    <a:pt x="222" y="793"/>
                  </a:lnTo>
                  <a:lnTo>
                    <a:pt x="330" y="793"/>
                  </a:lnTo>
                  <a:lnTo>
                    <a:pt x="441" y="786"/>
                  </a:lnTo>
                  <a:lnTo>
                    <a:pt x="491" y="753"/>
                  </a:lnTo>
                  <a:lnTo>
                    <a:pt x="512" y="731"/>
                  </a:lnTo>
                  <a:lnTo>
                    <a:pt x="522" y="697"/>
                  </a:lnTo>
                  <a:lnTo>
                    <a:pt x="522" y="661"/>
                  </a:lnTo>
                  <a:lnTo>
                    <a:pt x="512" y="650"/>
                  </a:lnTo>
                  <a:lnTo>
                    <a:pt x="481" y="678"/>
                  </a:lnTo>
                  <a:lnTo>
                    <a:pt x="438" y="703"/>
                  </a:lnTo>
                  <a:lnTo>
                    <a:pt x="378" y="708"/>
                  </a:lnTo>
                  <a:lnTo>
                    <a:pt x="279" y="708"/>
                  </a:lnTo>
                  <a:lnTo>
                    <a:pt x="260" y="695"/>
                  </a:lnTo>
                  <a:lnTo>
                    <a:pt x="400" y="695"/>
                  </a:lnTo>
                  <a:lnTo>
                    <a:pt x="449" y="670"/>
                  </a:lnTo>
                  <a:lnTo>
                    <a:pt x="476" y="640"/>
                  </a:lnTo>
                  <a:lnTo>
                    <a:pt x="476" y="622"/>
                  </a:lnTo>
                  <a:lnTo>
                    <a:pt x="413" y="608"/>
                  </a:lnTo>
                  <a:lnTo>
                    <a:pt x="378" y="576"/>
                  </a:lnTo>
                  <a:lnTo>
                    <a:pt x="347" y="514"/>
                  </a:lnTo>
                  <a:lnTo>
                    <a:pt x="322" y="446"/>
                  </a:lnTo>
                  <a:lnTo>
                    <a:pt x="302" y="362"/>
                  </a:lnTo>
                  <a:lnTo>
                    <a:pt x="287" y="298"/>
                  </a:lnTo>
                  <a:lnTo>
                    <a:pt x="285" y="237"/>
                  </a:lnTo>
                  <a:lnTo>
                    <a:pt x="249" y="237"/>
                  </a:lnTo>
                  <a:lnTo>
                    <a:pt x="252" y="199"/>
                  </a:lnTo>
                  <a:lnTo>
                    <a:pt x="279" y="192"/>
                  </a:lnTo>
                  <a:lnTo>
                    <a:pt x="313" y="171"/>
                  </a:lnTo>
                  <a:lnTo>
                    <a:pt x="322" y="136"/>
                  </a:lnTo>
                  <a:lnTo>
                    <a:pt x="320" y="103"/>
                  </a:lnTo>
                  <a:lnTo>
                    <a:pt x="313" y="63"/>
                  </a:lnTo>
                  <a:lnTo>
                    <a:pt x="298" y="45"/>
                  </a:lnTo>
                  <a:lnTo>
                    <a:pt x="269" y="28"/>
                  </a:lnTo>
                  <a:lnTo>
                    <a:pt x="239" y="18"/>
                  </a:lnTo>
                  <a:lnTo>
                    <a:pt x="207" y="35"/>
                  </a:lnTo>
                  <a:lnTo>
                    <a:pt x="188" y="63"/>
                  </a:lnTo>
                  <a:lnTo>
                    <a:pt x="176" y="93"/>
                  </a:lnTo>
                  <a:lnTo>
                    <a:pt x="179" y="128"/>
                  </a:lnTo>
                  <a:lnTo>
                    <a:pt x="194" y="173"/>
                  </a:lnTo>
                  <a:lnTo>
                    <a:pt x="224" y="192"/>
                  </a:lnTo>
                  <a:lnTo>
                    <a:pt x="241" y="192"/>
                  </a:lnTo>
                  <a:lnTo>
                    <a:pt x="256" y="201"/>
                  </a:lnTo>
                  <a:lnTo>
                    <a:pt x="252" y="245"/>
                  </a:lnTo>
                  <a:lnTo>
                    <a:pt x="256" y="400"/>
                  </a:lnTo>
                  <a:lnTo>
                    <a:pt x="260" y="468"/>
                  </a:lnTo>
                  <a:lnTo>
                    <a:pt x="252" y="542"/>
                  </a:lnTo>
                  <a:lnTo>
                    <a:pt x="224" y="604"/>
                  </a:lnTo>
                  <a:lnTo>
                    <a:pt x="186" y="640"/>
                  </a:lnTo>
                  <a:lnTo>
                    <a:pt x="158" y="635"/>
                  </a:lnTo>
                  <a:lnTo>
                    <a:pt x="179" y="587"/>
                  </a:lnTo>
                  <a:lnTo>
                    <a:pt x="194" y="544"/>
                  </a:lnTo>
                  <a:lnTo>
                    <a:pt x="207" y="523"/>
                  </a:lnTo>
                  <a:lnTo>
                    <a:pt x="211" y="428"/>
                  </a:lnTo>
                  <a:lnTo>
                    <a:pt x="211" y="234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75" y="2896"/>
              <a:ext cx="186" cy="275"/>
            </a:xfrm>
            <a:custGeom>
              <a:avLst/>
              <a:gdLst>
                <a:gd name="T0" fmla="*/ 189 w 556"/>
                <a:gd name="T1" fmla="*/ 220 h 825"/>
                <a:gd name="T2" fmla="*/ 158 w 556"/>
                <a:gd name="T3" fmla="*/ 157 h 825"/>
                <a:gd name="T4" fmla="*/ 168 w 556"/>
                <a:gd name="T5" fmla="*/ 49 h 825"/>
                <a:gd name="T6" fmla="*/ 241 w 556"/>
                <a:gd name="T7" fmla="*/ 0 h 825"/>
                <a:gd name="T8" fmla="*/ 312 w 556"/>
                <a:gd name="T9" fmla="*/ 11 h 825"/>
                <a:gd name="T10" fmla="*/ 370 w 556"/>
                <a:gd name="T11" fmla="*/ 81 h 825"/>
                <a:gd name="T12" fmla="*/ 374 w 556"/>
                <a:gd name="T13" fmla="*/ 167 h 825"/>
                <a:gd name="T14" fmla="*/ 325 w 556"/>
                <a:gd name="T15" fmla="*/ 227 h 825"/>
                <a:gd name="T16" fmla="*/ 314 w 556"/>
                <a:gd name="T17" fmla="*/ 318 h 825"/>
                <a:gd name="T18" fmla="*/ 367 w 556"/>
                <a:gd name="T19" fmla="*/ 507 h 825"/>
                <a:gd name="T20" fmla="*/ 412 w 556"/>
                <a:gd name="T21" fmla="*/ 575 h 825"/>
                <a:gd name="T22" fmla="*/ 512 w 556"/>
                <a:gd name="T23" fmla="*/ 609 h 825"/>
                <a:gd name="T24" fmla="*/ 556 w 556"/>
                <a:gd name="T25" fmla="*/ 683 h 825"/>
                <a:gd name="T26" fmla="*/ 529 w 556"/>
                <a:gd name="T27" fmla="*/ 762 h 825"/>
                <a:gd name="T28" fmla="*/ 393 w 556"/>
                <a:gd name="T29" fmla="*/ 815 h 825"/>
                <a:gd name="T30" fmla="*/ 196 w 556"/>
                <a:gd name="T31" fmla="*/ 825 h 825"/>
                <a:gd name="T32" fmla="*/ 35 w 556"/>
                <a:gd name="T33" fmla="*/ 765 h 825"/>
                <a:gd name="T34" fmla="*/ 0 w 556"/>
                <a:gd name="T35" fmla="*/ 672 h 825"/>
                <a:gd name="T36" fmla="*/ 43 w 556"/>
                <a:gd name="T37" fmla="*/ 616 h 825"/>
                <a:gd name="T38" fmla="*/ 105 w 556"/>
                <a:gd name="T39" fmla="*/ 583 h 825"/>
                <a:gd name="T40" fmla="*/ 168 w 556"/>
                <a:gd name="T41" fmla="*/ 530 h 825"/>
                <a:gd name="T42" fmla="*/ 213 w 556"/>
                <a:gd name="T43" fmla="*/ 439 h 825"/>
                <a:gd name="T44" fmla="*/ 176 w 556"/>
                <a:gd name="T45" fmla="*/ 548 h 825"/>
                <a:gd name="T46" fmla="*/ 98 w 556"/>
                <a:gd name="T47" fmla="*/ 616 h 825"/>
                <a:gd name="T48" fmla="*/ 62 w 556"/>
                <a:gd name="T49" fmla="*/ 674 h 825"/>
                <a:gd name="T50" fmla="*/ 105 w 556"/>
                <a:gd name="T51" fmla="*/ 765 h 825"/>
                <a:gd name="T52" fmla="*/ 221 w 556"/>
                <a:gd name="T53" fmla="*/ 798 h 825"/>
                <a:gd name="T54" fmla="*/ 442 w 556"/>
                <a:gd name="T55" fmla="*/ 789 h 825"/>
                <a:gd name="T56" fmla="*/ 512 w 556"/>
                <a:gd name="T57" fmla="*/ 734 h 825"/>
                <a:gd name="T58" fmla="*/ 523 w 556"/>
                <a:gd name="T59" fmla="*/ 662 h 825"/>
                <a:gd name="T60" fmla="*/ 483 w 556"/>
                <a:gd name="T61" fmla="*/ 681 h 825"/>
                <a:gd name="T62" fmla="*/ 380 w 556"/>
                <a:gd name="T63" fmla="*/ 709 h 825"/>
                <a:gd name="T64" fmla="*/ 261 w 556"/>
                <a:gd name="T65" fmla="*/ 700 h 825"/>
                <a:gd name="T66" fmla="*/ 450 w 556"/>
                <a:gd name="T67" fmla="*/ 674 h 825"/>
                <a:gd name="T68" fmla="*/ 478 w 556"/>
                <a:gd name="T69" fmla="*/ 626 h 825"/>
                <a:gd name="T70" fmla="*/ 380 w 556"/>
                <a:gd name="T71" fmla="*/ 581 h 825"/>
                <a:gd name="T72" fmla="*/ 325 w 556"/>
                <a:gd name="T73" fmla="*/ 447 h 825"/>
                <a:gd name="T74" fmla="*/ 289 w 556"/>
                <a:gd name="T75" fmla="*/ 301 h 825"/>
                <a:gd name="T76" fmla="*/ 249 w 556"/>
                <a:gd name="T77" fmla="*/ 240 h 825"/>
                <a:gd name="T78" fmla="*/ 279 w 556"/>
                <a:gd name="T79" fmla="*/ 195 h 825"/>
                <a:gd name="T80" fmla="*/ 325 w 556"/>
                <a:gd name="T81" fmla="*/ 136 h 825"/>
                <a:gd name="T82" fmla="*/ 312 w 556"/>
                <a:gd name="T83" fmla="*/ 64 h 825"/>
                <a:gd name="T84" fmla="*/ 272 w 556"/>
                <a:gd name="T85" fmla="*/ 28 h 825"/>
                <a:gd name="T86" fmla="*/ 206 w 556"/>
                <a:gd name="T87" fmla="*/ 36 h 825"/>
                <a:gd name="T88" fmla="*/ 176 w 556"/>
                <a:gd name="T89" fmla="*/ 94 h 825"/>
                <a:gd name="T90" fmla="*/ 196 w 556"/>
                <a:gd name="T91" fmla="*/ 174 h 825"/>
                <a:gd name="T92" fmla="*/ 244 w 556"/>
                <a:gd name="T93" fmla="*/ 195 h 825"/>
                <a:gd name="T94" fmla="*/ 251 w 556"/>
                <a:gd name="T95" fmla="*/ 245 h 825"/>
                <a:gd name="T96" fmla="*/ 261 w 556"/>
                <a:gd name="T97" fmla="*/ 473 h 825"/>
                <a:gd name="T98" fmla="*/ 226 w 556"/>
                <a:gd name="T99" fmla="*/ 609 h 825"/>
                <a:gd name="T100" fmla="*/ 158 w 556"/>
                <a:gd name="T101" fmla="*/ 639 h 825"/>
                <a:gd name="T102" fmla="*/ 196 w 556"/>
                <a:gd name="T103" fmla="*/ 548 h 825"/>
                <a:gd name="T104" fmla="*/ 213 w 556"/>
                <a:gd name="T105" fmla="*/ 429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56" h="825">
                  <a:moveTo>
                    <a:pt x="213" y="235"/>
                  </a:moveTo>
                  <a:lnTo>
                    <a:pt x="189" y="220"/>
                  </a:lnTo>
                  <a:lnTo>
                    <a:pt x="171" y="189"/>
                  </a:lnTo>
                  <a:lnTo>
                    <a:pt x="158" y="157"/>
                  </a:lnTo>
                  <a:lnTo>
                    <a:pt x="153" y="109"/>
                  </a:lnTo>
                  <a:lnTo>
                    <a:pt x="168" y="49"/>
                  </a:lnTo>
                  <a:lnTo>
                    <a:pt x="198" y="18"/>
                  </a:lnTo>
                  <a:lnTo>
                    <a:pt x="241" y="0"/>
                  </a:lnTo>
                  <a:lnTo>
                    <a:pt x="279" y="0"/>
                  </a:lnTo>
                  <a:lnTo>
                    <a:pt x="312" y="11"/>
                  </a:lnTo>
                  <a:lnTo>
                    <a:pt x="352" y="30"/>
                  </a:lnTo>
                  <a:lnTo>
                    <a:pt x="370" y="81"/>
                  </a:lnTo>
                  <a:lnTo>
                    <a:pt x="380" y="119"/>
                  </a:lnTo>
                  <a:lnTo>
                    <a:pt x="374" y="167"/>
                  </a:lnTo>
                  <a:lnTo>
                    <a:pt x="359" y="200"/>
                  </a:lnTo>
                  <a:lnTo>
                    <a:pt x="325" y="227"/>
                  </a:lnTo>
                  <a:lnTo>
                    <a:pt x="312" y="235"/>
                  </a:lnTo>
                  <a:lnTo>
                    <a:pt x="314" y="318"/>
                  </a:lnTo>
                  <a:lnTo>
                    <a:pt x="334" y="412"/>
                  </a:lnTo>
                  <a:lnTo>
                    <a:pt x="367" y="507"/>
                  </a:lnTo>
                  <a:lnTo>
                    <a:pt x="387" y="548"/>
                  </a:lnTo>
                  <a:lnTo>
                    <a:pt x="412" y="575"/>
                  </a:lnTo>
                  <a:lnTo>
                    <a:pt x="468" y="590"/>
                  </a:lnTo>
                  <a:lnTo>
                    <a:pt x="512" y="609"/>
                  </a:lnTo>
                  <a:lnTo>
                    <a:pt x="546" y="639"/>
                  </a:lnTo>
                  <a:lnTo>
                    <a:pt x="556" y="683"/>
                  </a:lnTo>
                  <a:lnTo>
                    <a:pt x="550" y="725"/>
                  </a:lnTo>
                  <a:lnTo>
                    <a:pt x="529" y="762"/>
                  </a:lnTo>
                  <a:lnTo>
                    <a:pt x="468" y="798"/>
                  </a:lnTo>
                  <a:lnTo>
                    <a:pt x="393" y="815"/>
                  </a:lnTo>
                  <a:lnTo>
                    <a:pt x="314" y="825"/>
                  </a:lnTo>
                  <a:lnTo>
                    <a:pt x="196" y="825"/>
                  </a:lnTo>
                  <a:lnTo>
                    <a:pt x="108" y="808"/>
                  </a:lnTo>
                  <a:lnTo>
                    <a:pt x="35" y="765"/>
                  </a:lnTo>
                  <a:lnTo>
                    <a:pt x="0" y="717"/>
                  </a:lnTo>
                  <a:lnTo>
                    <a:pt x="0" y="672"/>
                  </a:lnTo>
                  <a:lnTo>
                    <a:pt x="17" y="639"/>
                  </a:lnTo>
                  <a:lnTo>
                    <a:pt x="43" y="616"/>
                  </a:lnTo>
                  <a:lnTo>
                    <a:pt x="68" y="601"/>
                  </a:lnTo>
                  <a:lnTo>
                    <a:pt x="105" y="583"/>
                  </a:lnTo>
                  <a:lnTo>
                    <a:pt x="143" y="566"/>
                  </a:lnTo>
                  <a:lnTo>
                    <a:pt x="168" y="530"/>
                  </a:lnTo>
                  <a:lnTo>
                    <a:pt x="189" y="484"/>
                  </a:lnTo>
                  <a:lnTo>
                    <a:pt x="213" y="439"/>
                  </a:lnTo>
                  <a:lnTo>
                    <a:pt x="206" y="503"/>
                  </a:lnTo>
                  <a:lnTo>
                    <a:pt x="176" y="548"/>
                  </a:lnTo>
                  <a:lnTo>
                    <a:pt x="141" y="598"/>
                  </a:lnTo>
                  <a:lnTo>
                    <a:pt x="98" y="616"/>
                  </a:lnTo>
                  <a:lnTo>
                    <a:pt x="73" y="639"/>
                  </a:lnTo>
                  <a:lnTo>
                    <a:pt x="62" y="674"/>
                  </a:lnTo>
                  <a:lnTo>
                    <a:pt x="73" y="730"/>
                  </a:lnTo>
                  <a:lnTo>
                    <a:pt x="105" y="765"/>
                  </a:lnTo>
                  <a:lnTo>
                    <a:pt x="141" y="783"/>
                  </a:lnTo>
                  <a:lnTo>
                    <a:pt x="221" y="798"/>
                  </a:lnTo>
                  <a:lnTo>
                    <a:pt x="329" y="798"/>
                  </a:lnTo>
                  <a:lnTo>
                    <a:pt x="442" y="789"/>
                  </a:lnTo>
                  <a:lnTo>
                    <a:pt x="493" y="755"/>
                  </a:lnTo>
                  <a:lnTo>
                    <a:pt x="512" y="734"/>
                  </a:lnTo>
                  <a:lnTo>
                    <a:pt x="523" y="702"/>
                  </a:lnTo>
                  <a:lnTo>
                    <a:pt x="523" y="662"/>
                  </a:lnTo>
                  <a:lnTo>
                    <a:pt x="512" y="654"/>
                  </a:lnTo>
                  <a:lnTo>
                    <a:pt x="483" y="681"/>
                  </a:lnTo>
                  <a:lnTo>
                    <a:pt x="438" y="707"/>
                  </a:lnTo>
                  <a:lnTo>
                    <a:pt x="380" y="709"/>
                  </a:lnTo>
                  <a:lnTo>
                    <a:pt x="279" y="709"/>
                  </a:lnTo>
                  <a:lnTo>
                    <a:pt x="261" y="700"/>
                  </a:lnTo>
                  <a:lnTo>
                    <a:pt x="402" y="700"/>
                  </a:lnTo>
                  <a:lnTo>
                    <a:pt x="450" y="674"/>
                  </a:lnTo>
                  <a:lnTo>
                    <a:pt x="478" y="643"/>
                  </a:lnTo>
                  <a:lnTo>
                    <a:pt x="478" y="626"/>
                  </a:lnTo>
                  <a:lnTo>
                    <a:pt x="415" y="611"/>
                  </a:lnTo>
                  <a:lnTo>
                    <a:pt x="380" y="581"/>
                  </a:lnTo>
                  <a:lnTo>
                    <a:pt x="349" y="518"/>
                  </a:lnTo>
                  <a:lnTo>
                    <a:pt x="325" y="447"/>
                  </a:lnTo>
                  <a:lnTo>
                    <a:pt x="304" y="367"/>
                  </a:lnTo>
                  <a:lnTo>
                    <a:pt x="289" y="301"/>
                  </a:lnTo>
                  <a:lnTo>
                    <a:pt x="285" y="240"/>
                  </a:lnTo>
                  <a:lnTo>
                    <a:pt x="249" y="240"/>
                  </a:lnTo>
                  <a:lnTo>
                    <a:pt x="251" y="200"/>
                  </a:lnTo>
                  <a:lnTo>
                    <a:pt x="279" y="195"/>
                  </a:lnTo>
                  <a:lnTo>
                    <a:pt x="312" y="172"/>
                  </a:lnTo>
                  <a:lnTo>
                    <a:pt x="325" y="136"/>
                  </a:lnTo>
                  <a:lnTo>
                    <a:pt x="321" y="104"/>
                  </a:lnTo>
                  <a:lnTo>
                    <a:pt x="312" y="64"/>
                  </a:lnTo>
                  <a:lnTo>
                    <a:pt x="296" y="46"/>
                  </a:lnTo>
                  <a:lnTo>
                    <a:pt x="272" y="28"/>
                  </a:lnTo>
                  <a:lnTo>
                    <a:pt x="241" y="18"/>
                  </a:lnTo>
                  <a:lnTo>
                    <a:pt x="206" y="36"/>
                  </a:lnTo>
                  <a:lnTo>
                    <a:pt x="189" y="64"/>
                  </a:lnTo>
                  <a:lnTo>
                    <a:pt x="176" y="94"/>
                  </a:lnTo>
                  <a:lnTo>
                    <a:pt x="181" y="132"/>
                  </a:lnTo>
                  <a:lnTo>
                    <a:pt x="196" y="174"/>
                  </a:lnTo>
                  <a:lnTo>
                    <a:pt x="226" y="195"/>
                  </a:lnTo>
                  <a:lnTo>
                    <a:pt x="244" y="195"/>
                  </a:lnTo>
                  <a:lnTo>
                    <a:pt x="259" y="202"/>
                  </a:lnTo>
                  <a:lnTo>
                    <a:pt x="251" y="245"/>
                  </a:lnTo>
                  <a:lnTo>
                    <a:pt x="259" y="401"/>
                  </a:lnTo>
                  <a:lnTo>
                    <a:pt x="261" y="473"/>
                  </a:lnTo>
                  <a:lnTo>
                    <a:pt x="251" y="545"/>
                  </a:lnTo>
                  <a:lnTo>
                    <a:pt x="226" y="609"/>
                  </a:lnTo>
                  <a:lnTo>
                    <a:pt x="185" y="643"/>
                  </a:lnTo>
                  <a:lnTo>
                    <a:pt x="158" y="639"/>
                  </a:lnTo>
                  <a:lnTo>
                    <a:pt x="181" y="590"/>
                  </a:lnTo>
                  <a:lnTo>
                    <a:pt x="196" y="548"/>
                  </a:lnTo>
                  <a:lnTo>
                    <a:pt x="206" y="526"/>
                  </a:lnTo>
                  <a:lnTo>
                    <a:pt x="213" y="429"/>
                  </a:lnTo>
                  <a:lnTo>
                    <a:pt x="213" y="235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685" y="2832"/>
              <a:ext cx="45" cy="518"/>
            </a:xfrm>
            <a:custGeom>
              <a:avLst/>
              <a:gdLst>
                <a:gd name="T0" fmla="*/ 100 w 136"/>
                <a:gd name="T1" fmla="*/ 1495 h 1555"/>
                <a:gd name="T2" fmla="*/ 65 w 136"/>
                <a:gd name="T3" fmla="*/ 1283 h 1555"/>
                <a:gd name="T4" fmla="*/ 48 w 136"/>
                <a:gd name="T5" fmla="*/ 1103 h 1555"/>
                <a:gd name="T6" fmla="*/ 35 w 136"/>
                <a:gd name="T7" fmla="*/ 927 h 1555"/>
                <a:gd name="T8" fmla="*/ 30 w 136"/>
                <a:gd name="T9" fmla="*/ 681 h 1555"/>
                <a:gd name="T10" fmla="*/ 30 w 136"/>
                <a:gd name="T11" fmla="*/ 390 h 1555"/>
                <a:gd name="T12" fmla="*/ 30 w 136"/>
                <a:gd name="T13" fmla="*/ 169 h 1555"/>
                <a:gd name="T14" fmla="*/ 17 w 136"/>
                <a:gd name="T15" fmla="*/ 114 h 1555"/>
                <a:gd name="T16" fmla="*/ 0 w 136"/>
                <a:gd name="T17" fmla="*/ 55 h 1555"/>
                <a:gd name="T18" fmla="*/ 23 w 136"/>
                <a:gd name="T19" fmla="*/ 0 h 1555"/>
                <a:gd name="T20" fmla="*/ 40 w 136"/>
                <a:gd name="T21" fmla="*/ 30 h 1555"/>
                <a:gd name="T22" fmla="*/ 57 w 136"/>
                <a:gd name="T23" fmla="*/ 108 h 1555"/>
                <a:gd name="T24" fmla="*/ 65 w 136"/>
                <a:gd name="T25" fmla="*/ 199 h 1555"/>
                <a:gd name="T26" fmla="*/ 65 w 136"/>
                <a:gd name="T27" fmla="*/ 530 h 1555"/>
                <a:gd name="T28" fmla="*/ 65 w 136"/>
                <a:gd name="T29" fmla="*/ 806 h 1555"/>
                <a:gd name="T30" fmla="*/ 70 w 136"/>
                <a:gd name="T31" fmla="*/ 1014 h 1555"/>
                <a:gd name="T32" fmla="*/ 87 w 136"/>
                <a:gd name="T33" fmla="*/ 1205 h 1555"/>
                <a:gd name="T34" fmla="*/ 113 w 136"/>
                <a:gd name="T35" fmla="*/ 1398 h 1555"/>
                <a:gd name="T36" fmla="*/ 136 w 136"/>
                <a:gd name="T37" fmla="*/ 1555 h 1555"/>
                <a:gd name="T38" fmla="*/ 100 w 136"/>
                <a:gd name="T39" fmla="*/ 1495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6" h="1555">
                  <a:moveTo>
                    <a:pt x="100" y="1495"/>
                  </a:moveTo>
                  <a:lnTo>
                    <a:pt x="65" y="1283"/>
                  </a:lnTo>
                  <a:lnTo>
                    <a:pt x="48" y="1103"/>
                  </a:lnTo>
                  <a:lnTo>
                    <a:pt x="35" y="927"/>
                  </a:lnTo>
                  <a:lnTo>
                    <a:pt x="30" y="681"/>
                  </a:lnTo>
                  <a:lnTo>
                    <a:pt x="30" y="390"/>
                  </a:lnTo>
                  <a:lnTo>
                    <a:pt x="30" y="169"/>
                  </a:lnTo>
                  <a:lnTo>
                    <a:pt x="17" y="114"/>
                  </a:lnTo>
                  <a:lnTo>
                    <a:pt x="0" y="55"/>
                  </a:lnTo>
                  <a:lnTo>
                    <a:pt x="23" y="0"/>
                  </a:lnTo>
                  <a:lnTo>
                    <a:pt x="40" y="30"/>
                  </a:lnTo>
                  <a:lnTo>
                    <a:pt x="57" y="108"/>
                  </a:lnTo>
                  <a:lnTo>
                    <a:pt x="65" y="199"/>
                  </a:lnTo>
                  <a:lnTo>
                    <a:pt x="65" y="530"/>
                  </a:lnTo>
                  <a:lnTo>
                    <a:pt x="65" y="806"/>
                  </a:lnTo>
                  <a:lnTo>
                    <a:pt x="70" y="1014"/>
                  </a:lnTo>
                  <a:lnTo>
                    <a:pt x="87" y="1205"/>
                  </a:lnTo>
                  <a:lnTo>
                    <a:pt x="113" y="1398"/>
                  </a:lnTo>
                  <a:lnTo>
                    <a:pt x="136" y="1555"/>
                  </a:lnTo>
                  <a:lnTo>
                    <a:pt x="100" y="1495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917" y="2848"/>
              <a:ext cx="216" cy="453"/>
            </a:xfrm>
            <a:custGeom>
              <a:avLst/>
              <a:gdLst>
                <a:gd name="T0" fmla="*/ 648 w 648"/>
                <a:gd name="T1" fmla="*/ 1360 h 1360"/>
                <a:gd name="T2" fmla="*/ 554 w 648"/>
                <a:gd name="T3" fmla="*/ 1271 h 1360"/>
                <a:gd name="T4" fmla="*/ 484 w 648"/>
                <a:gd name="T5" fmla="*/ 1141 h 1360"/>
                <a:gd name="T6" fmla="*/ 408 w 648"/>
                <a:gd name="T7" fmla="*/ 976 h 1360"/>
                <a:gd name="T8" fmla="*/ 306 w 648"/>
                <a:gd name="T9" fmla="*/ 745 h 1360"/>
                <a:gd name="T10" fmla="*/ 192 w 648"/>
                <a:gd name="T11" fmla="*/ 522 h 1360"/>
                <a:gd name="T12" fmla="*/ 117 w 648"/>
                <a:gd name="T13" fmla="*/ 351 h 1360"/>
                <a:gd name="T14" fmla="*/ 41 w 648"/>
                <a:gd name="T15" fmla="*/ 164 h 1360"/>
                <a:gd name="T16" fmla="*/ 0 w 648"/>
                <a:gd name="T17" fmla="*/ 64 h 1360"/>
                <a:gd name="T18" fmla="*/ 0 w 648"/>
                <a:gd name="T19" fmla="*/ 30 h 1360"/>
                <a:gd name="T20" fmla="*/ 5 w 648"/>
                <a:gd name="T21" fmla="*/ 8 h 1360"/>
                <a:gd name="T22" fmla="*/ 26 w 648"/>
                <a:gd name="T23" fmla="*/ 0 h 1360"/>
                <a:gd name="T24" fmla="*/ 45 w 648"/>
                <a:gd name="T25" fmla="*/ 15 h 1360"/>
                <a:gd name="T26" fmla="*/ 58 w 648"/>
                <a:gd name="T27" fmla="*/ 81 h 1360"/>
                <a:gd name="T28" fmla="*/ 86 w 648"/>
                <a:gd name="T29" fmla="*/ 180 h 1360"/>
                <a:gd name="T30" fmla="*/ 139 w 648"/>
                <a:gd name="T31" fmla="*/ 314 h 1360"/>
                <a:gd name="T32" fmla="*/ 230 w 648"/>
                <a:gd name="T33" fmla="*/ 518 h 1360"/>
                <a:gd name="T34" fmla="*/ 315 w 648"/>
                <a:gd name="T35" fmla="*/ 696 h 1360"/>
                <a:gd name="T36" fmla="*/ 383 w 648"/>
                <a:gd name="T37" fmla="*/ 836 h 1360"/>
                <a:gd name="T38" fmla="*/ 456 w 648"/>
                <a:gd name="T39" fmla="*/ 1012 h 1360"/>
                <a:gd name="T40" fmla="*/ 542 w 648"/>
                <a:gd name="T41" fmla="*/ 1183 h 1360"/>
                <a:gd name="T42" fmla="*/ 648 w 648"/>
                <a:gd name="T43" fmla="*/ 1360 h 1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48" h="1360">
                  <a:moveTo>
                    <a:pt x="648" y="1360"/>
                  </a:moveTo>
                  <a:lnTo>
                    <a:pt x="554" y="1271"/>
                  </a:lnTo>
                  <a:lnTo>
                    <a:pt x="484" y="1141"/>
                  </a:lnTo>
                  <a:lnTo>
                    <a:pt x="408" y="976"/>
                  </a:lnTo>
                  <a:lnTo>
                    <a:pt x="306" y="745"/>
                  </a:lnTo>
                  <a:lnTo>
                    <a:pt x="192" y="522"/>
                  </a:lnTo>
                  <a:lnTo>
                    <a:pt x="117" y="351"/>
                  </a:lnTo>
                  <a:lnTo>
                    <a:pt x="41" y="164"/>
                  </a:lnTo>
                  <a:lnTo>
                    <a:pt x="0" y="64"/>
                  </a:lnTo>
                  <a:lnTo>
                    <a:pt x="0" y="30"/>
                  </a:lnTo>
                  <a:lnTo>
                    <a:pt x="5" y="8"/>
                  </a:lnTo>
                  <a:lnTo>
                    <a:pt x="26" y="0"/>
                  </a:lnTo>
                  <a:lnTo>
                    <a:pt x="45" y="15"/>
                  </a:lnTo>
                  <a:lnTo>
                    <a:pt x="58" y="81"/>
                  </a:lnTo>
                  <a:lnTo>
                    <a:pt x="86" y="180"/>
                  </a:lnTo>
                  <a:lnTo>
                    <a:pt x="139" y="314"/>
                  </a:lnTo>
                  <a:lnTo>
                    <a:pt x="230" y="518"/>
                  </a:lnTo>
                  <a:lnTo>
                    <a:pt x="315" y="696"/>
                  </a:lnTo>
                  <a:lnTo>
                    <a:pt x="383" y="836"/>
                  </a:lnTo>
                  <a:lnTo>
                    <a:pt x="456" y="1012"/>
                  </a:lnTo>
                  <a:lnTo>
                    <a:pt x="542" y="1183"/>
                  </a:lnTo>
                  <a:lnTo>
                    <a:pt x="648" y="1360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32" y="3137"/>
              <a:ext cx="953" cy="95"/>
            </a:xfrm>
            <a:custGeom>
              <a:avLst/>
              <a:gdLst>
                <a:gd name="T0" fmla="*/ 0 w 2858"/>
                <a:gd name="T1" fmla="*/ 235 h 285"/>
                <a:gd name="T2" fmla="*/ 146 w 2858"/>
                <a:gd name="T3" fmla="*/ 245 h 285"/>
                <a:gd name="T4" fmla="*/ 368 w 2858"/>
                <a:gd name="T5" fmla="*/ 250 h 285"/>
                <a:gd name="T6" fmla="*/ 698 w 2858"/>
                <a:gd name="T7" fmla="*/ 233 h 285"/>
                <a:gd name="T8" fmla="*/ 1020 w 2858"/>
                <a:gd name="T9" fmla="*/ 222 h 285"/>
                <a:gd name="T10" fmla="*/ 1490 w 2858"/>
                <a:gd name="T11" fmla="*/ 192 h 285"/>
                <a:gd name="T12" fmla="*/ 1868 w 2858"/>
                <a:gd name="T13" fmla="*/ 154 h 285"/>
                <a:gd name="T14" fmla="*/ 2245 w 2858"/>
                <a:gd name="T15" fmla="*/ 121 h 285"/>
                <a:gd name="T16" fmla="*/ 2548 w 2858"/>
                <a:gd name="T17" fmla="*/ 74 h 285"/>
                <a:gd name="T18" fmla="*/ 2745 w 2858"/>
                <a:gd name="T19" fmla="*/ 36 h 285"/>
                <a:gd name="T20" fmla="*/ 2807 w 2858"/>
                <a:gd name="T21" fmla="*/ 0 h 285"/>
                <a:gd name="T22" fmla="*/ 2858 w 2858"/>
                <a:gd name="T23" fmla="*/ 2 h 285"/>
                <a:gd name="T24" fmla="*/ 2792 w 2858"/>
                <a:gd name="T25" fmla="*/ 42 h 285"/>
                <a:gd name="T26" fmla="*/ 2656 w 2858"/>
                <a:gd name="T27" fmla="*/ 80 h 285"/>
                <a:gd name="T28" fmla="*/ 2436 w 2858"/>
                <a:gd name="T29" fmla="*/ 118 h 285"/>
                <a:gd name="T30" fmla="*/ 2137 w 2858"/>
                <a:gd name="T31" fmla="*/ 156 h 285"/>
                <a:gd name="T32" fmla="*/ 1819 w 2858"/>
                <a:gd name="T33" fmla="*/ 188 h 285"/>
                <a:gd name="T34" fmla="*/ 1371 w 2858"/>
                <a:gd name="T35" fmla="*/ 228 h 285"/>
                <a:gd name="T36" fmla="*/ 910 w 2858"/>
                <a:gd name="T37" fmla="*/ 253 h 285"/>
                <a:gd name="T38" fmla="*/ 623 w 2858"/>
                <a:gd name="T39" fmla="*/ 268 h 285"/>
                <a:gd name="T40" fmla="*/ 288 w 2858"/>
                <a:gd name="T41" fmla="*/ 285 h 285"/>
                <a:gd name="T42" fmla="*/ 38 w 2858"/>
                <a:gd name="T43" fmla="*/ 281 h 285"/>
                <a:gd name="T44" fmla="*/ 0 w 2858"/>
                <a:gd name="T45" fmla="*/ 23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58" h="285">
                  <a:moveTo>
                    <a:pt x="0" y="235"/>
                  </a:moveTo>
                  <a:lnTo>
                    <a:pt x="146" y="245"/>
                  </a:lnTo>
                  <a:lnTo>
                    <a:pt x="368" y="250"/>
                  </a:lnTo>
                  <a:lnTo>
                    <a:pt x="698" y="233"/>
                  </a:lnTo>
                  <a:lnTo>
                    <a:pt x="1020" y="222"/>
                  </a:lnTo>
                  <a:lnTo>
                    <a:pt x="1490" y="192"/>
                  </a:lnTo>
                  <a:lnTo>
                    <a:pt x="1868" y="154"/>
                  </a:lnTo>
                  <a:lnTo>
                    <a:pt x="2245" y="121"/>
                  </a:lnTo>
                  <a:lnTo>
                    <a:pt x="2548" y="74"/>
                  </a:lnTo>
                  <a:lnTo>
                    <a:pt x="2745" y="36"/>
                  </a:lnTo>
                  <a:lnTo>
                    <a:pt x="2807" y="0"/>
                  </a:lnTo>
                  <a:lnTo>
                    <a:pt x="2858" y="2"/>
                  </a:lnTo>
                  <a:lnTo>
                    <a:pt x="2792" y="42"/>
                  </a:lnTo>
                  <a:lnTo>
                    <a:pt x="2656" y="80"/>
                  </a:lnTo>
                  <a:lnTo>
                    <a:pt x="2436" y="118"/>
                  </a:lnTo>
                  <a:lnTo>
                    <a:pt x="2137" y="156"/>
                  </a:lnTo>
                  <a:lnTo>
                    <a:pt x="1819" y="188"/>
                  </a:lnTo>
                  <a:lnTo>
                    <a:pt x="1371" y="228"/>
                  </a:lnTo>
                  <a:lnTo>
                    <a:pt x="910" y="253"/>
                  </a:lnTo>
                  <a:lnTo>
                    <a:pt x="623" y="268"/>
                  </a:lnTo>
                  <a:lnTo>
                    <a:pt x="288" y="285"/>
                  </a:lnTo>
                  <a:lnTo>
                    <a:pt x="38" y="281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680" y="2975"/>
              <a:ext cx="361" cy="46"/>
            </a:xfrm>
            <a:custGeom>
              <a:avLst/>
              <a:gdLst>
                <a:gd name="T0" fmla="*/ 1081 w 1081"/>
                <a:gd name="T1" fmla="*/ 0 h 138"/>
                <a:gd name="T2" fmla="*/ 978 w 1081"/>
                <a:gd name="T3" fmla="*/ 23 h 138"/>
                <a:gd name="T4" fmla="*/ 814 w 1081"/>
                <a:gd name="T5" fmla="*/ 50 h 138"/>
                <a:gd name="T6" fmla="*/ 575 w 1081"/>
                <a:gd name="T7" fmla="*/ 70 h 138"/>
                <a:gd name="T8" fmla="*/ 342 w 1081"/>
                <a:gd name="T9" fmla="*/ 95 h 138"/>
                <a:gd name="T10" fmla="*/ 0 w 1081"/>
                <a:gd name="T11" fmla="*/ 123 h 138"/>
                <a:gd name="T12" fmla="*/ 90 w 1081"/>
                <a:gd name="T13" fmla="*/ 138 h 138"/>
                <a:gd name="T14" fmla="*/ 426 w 1081"/>
                <a:gd name="T15" fmla="*/ 108 h 138"/>
                <a:gd name="T16" fmla="*/ 634 w 1081"/>
                <a:gd name="T17" fmla="*/ 87 h 138"/>
                <a:gd name="T18" fmla="*/ 879 w 1081"/>
                <a:gd name="T19" fmla="*/ 68 h 138"/>
                <a:gd name="T20" fmla="*/ 1056 w 1081"/>
                <a:gd name="T21" fmla="*/ 38 h 138"/>
                <a:gd name="T22" fmla="*/ 1081 w 1081"/>
                <a:gd name="T2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1" h="138">
                  <a:moveTo>
                    <a:pt x="1081" y="0"/>
                  </a:moveTo>
                  <a:lnTo>
                    <a:pt x="978" y="23"/>
                  </a:lnTo>
                  <a:lnTo>
                    <a:pt x="814" y="50"/>
                  </a:lnTo>
                  <a:lnTo>
                    <a:pt x="575" y="70"/>
                  </a:lnTo>
                  <a:lnTo>
                    <a:pt x="342" y="95"/>
                  </a:lnTo>
                  <a:lnTo>
                    <a:pt x="0" y="123"/>
                  </a:lnTo>
                  <a:lnTo>
                    <a:pt x="90" y="138"/>
                  </a:lnTo>
                  <a:lnTo>
                    <a:pt x="426" y="108"/>
                  </a:lnTo>
                  <a:lnTo>
                    <a:pt x="634" y="87"/>
                  </a:lnTo>
                  <a:lnTo>
                    <a:pt x="879" y="68"/>
                  </a:lnTo>
                  <a:lnTo>
                    <a:pt x="1056" y="38"/>
                  </a:lnTo>
                  <a:lnTo>
                    <a:pt x="1081" y="0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063" y="2584"/>
              <a:ext cx="262" cy="306"/>
            </a:xfrm>
            <a:custGeom>
              <a:avLst/>
              <a:gdLst>
                <a:gd name="T0" fmla="*/ 214 w 786"/>
                <a:gd name="T1" fmla="*/ 672 h 920"/>
                <a:gd name="T2" fmla="*/ 304 w 786"/>
                <a:gd name="T3" fmla="*/ 511 h 920"/>
                <a:gd name="T4" fmla="*/ 251 w 786"/>
                <a:gd name="T5" fmla="*/ 486 h 920"/>
                <a:gd name="T6" fmla="*/ 185 w 786"/>
                <a:gd name="T7" fmla="*/ 613 h 920"/>
                <a:gd name="T8" fmla="*/ 108 w 786"/>
                <a:gd name="T9" fmla="*/ 581 h 920"/>
                <a:gd name="T10" fmla="*/ 158 w 786"/>
                <a:gd name="T11" fmla="*/ 534 h 920"/>
                <a:gd name="T12" fmla="*/ 92 w 786"/>
                <a:gd name="T13" fmla="*/ 560 h 920"/>
                <a:gd name="T14" fmla="*/ 9 w 786"/>
                <a:gd name="T15" fmla="*/ 528 h 920"/>
                <a:gd name="T16" fmla="*/ 37 w 786"/>
                <a:gd name="T17" fmla="*/ 403 h 920"/>
                <a:gd name="T18" fmla="*/ 136 w 786"/>
                <a:gd name="T19" fmla="*/ 216 h 920"/>
                <a:gd name="T20" fmla="*/ 238 w 786"/>
                <a:gd name="T21" fmla="*/ 4 h 920"/>
                <a:gd name="T22" fmla="*/ 344 w 786"/>
                <a:gd name="T23" fmla="*/ 53 h 920"/>
                <a:gd name="T24" fmla="*/ 403 w 786"/>
                <a:gd name="T25" fmla="*/ 12 h 920"/>
                <a:gd name="T26" fmla="*/ 475 w 786"/>
                <a:gd name="T27" fmla="*/ 60 h 920"/>
                <a:gd name="T28" fmla="*/ 556 w 786"/>
                <a:gd name="T29" fmla="*/ 60 h 920"/>
                <a:gd name="T30" fmla="*/ 594 w 786"/>
                <a:gd name="T31" fmla="*/ 130 h 920"/>
                <a:gd name="T32" fmla="*/ 660 w 786"/>
                <a:gd name="T33" fmla="*/ 168 h 920"/>
                <a:gd name="T34" fmla="*/ 687 w 786"/>
                <a:gd name="T35" fmla="*/ 233 h 920"/>
                <a:gd name="T36" fmla="*/ 730 w 786"/>
                <a:gd name="T37" fmla="*/ 282 h 920"/>
                <a:gd name="T38" fmla="*/ 743 w 786"/>
                <a:gd name="T39" fmla="*/ 373 h 920"/>
                <a:gd name="T40" fmla="*/ 781 w 786"/>
                <a:gd name="T41" fmla="*/ 456 h 920"/>
                <a:gd name="T42" fmla="*/ 763 w 786"/>
                <a:gd name="T43" fmla="*/ 528 h 920"/>
                <a:gd name="T44" fmla="*/ 786 w 786"/>
                <a:gd name="T45" fmla="*/ 613 h 920"/>
                <a:gd name="T46" fmla="*/ 763 w 786"/>
                <a:gd name="T47" fmla="*/ 690 h 920"/>
                <a:gd name="T48" fmla="*/ 786 w 786"/>
                <a:gd name="T49" fmla="*/ 789 h 920"/>
                <a:gd name="T50" fmla="*/ 677 w 786"/>
                <a:gd name="T51" fmla="*/ 892 h 920"/>
                <a:gd name="T52" fmla="*/ 602 w 786"/>
                <a:gd name="T53" fmla="*/ 842 h 920"/>
                <a:gd name="T54" fmla="*/ 738 w 786"/>
                <a:gd name="T55" fmla="*/ 680 h 920"/>
                <a:gd name="T56" fmla="*/ 715 w 786"/>
                <a:gd name="T57" fmla="*/ 390 h 920"/>
                <a:gd name="T58" fmla="*/ 579 w 786"/>
                <a:gd name="T59" fmla="*/ 174 h 920"/>
                <a:gd name="T60" fmla="*/ 397 w 786"/>
                <a:gd name="T61" fmla="*/ 83 h 920"/>
                <a:gd name="T62" fmla="*/ 335 w 786"/>
                <a:gd name="T63" fmla="*/ 98 h 920"/>
                <a:gd name="T64" fmla="*/ 272 w 786"/>
                <a:gd name="T65" fmla="*/ 60 h 920"/>
                <a:gd name="T66" fmla="*/ 231 w 786"/>
                <a:gd name="T67" fmla="*/ 161 h 920"/>
                <a:gd name="T68" fmla="*/ 155 w 786"/>
                <a:gd name="T69" fmla="*/ 251 h 920"/>
                <a:gd name="T70" fmla="*/ 92 w 786"/>
                <a:gd name="T71" fmla="*/ 377 h 920"/>
                <a:gd name="T72" fmla="*/ 37 w 786"/>
                <a:gd name="T73" fmla="*/ 488 h 920"/>
                <a:gd name="T74" fmla="*/ 125 w 786"/>
                <a:gd name="T75" fmla="*/ 503 h 920"/>
                <a:gd name="T76" fmla="*/ 216 w 786"/>
                <a:gd name="T77" fmla="*/ 463 h 920"/>
                <a:gd name="T78" fmla="*/ 344 w 786"/>
                <a:gd name="T79" fmla="*/ 483 h 920"/>
                <a:gd name="T80" fmla="*/ 257 w 786"/>
                <a:gd name="T81" fmla="*/ 690 h 920"/>
                <a:gd name="T82" fmla="*/ 234 w 786"/>
                <a:gd name="T83" fmla="*/ 902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86" h="920">
                  <a:moveTo>
                    <a:pt x="153" y="829"/>
                  </a:moveTo>
                  <a:lnTo>
                    <a:pt x="181" y="738"/>
                  </a:lnTo>
                  <a:lnTo>
                    <a:pt x="214" y="672"/>
                  </a:lnTo>
                  <a:lnTo>
                    <a:pt x="257" y="602"/>
                  </a:lnTo>
                  <a:lnTo>
                    <a:pt x="279" y="534"/>
                  </a:lnTo>
                  <a:lnTo>
                    <a:pt x="304" y="511"/>
                  </a:lnTo>
                  <a:lnTo>
                    <a:pt x="304" y="486"/>
                  </a:lnTo>
                  <a:lnTo>
                    <a:pt x="289" y="473"/>
                  </a:lnTo>
                  <a:lnTo>
                    <a:pt x="251" y="486"/>
                  </a:lnTo>
                  <a:lnTo>
                    <a:pt x="223" y="511"/>
                  </a:lnTo>
                  <a:lnTo>
                    <a:pt x="196" y="581"/>
                  </a:lnTo>
                  <a:lnTo>
                    <a:pt x="185" y="613"/>
                  </a:lnTo>
                  <a:lnTo>
                    <a:pt x="148" y="624"/>
                  </a:lnTo>
                  <a:lnTo>
                    <a:pt x="108" y="602"/>
                  </a:lnTo>
                  <a:lnTo>
                    <a:pt x="108" y="581"/>
                  </a:lnTo>
                  <a:lnTo>
                    <a:pt x="136" y="572"/>
                  </a:lnTo>
                  <a:lnTo>
                    <a:pt x="158" y="564"/>
                  </a:lnTo>
                  <a:lnTo>
                    <a:pt x="158" y="534"/>
                  </a:lnTo>
                  <a:lnTo>
                    <a:pt x="136" y="528"/>
                  </a:lnTo>
                  <a:lnTo>
                    <a:pt x="121" y="541"/>
                  </a:lnTo>
                  <a:lnTo>
                    <a:pt x="92" y="560"/>
                  </a:lnTo>
                  <a:lnTo>
                    <a:pt x="70" y="560"/>
                  </a:lnTo>
                  <a:lnTo>
                    <a:pt x="32" y="560"/>
                  </a:lnTo>
                  <a:lnTo>
                    <a:pt x="9" y="528"/>
                  </a:lnTo>
                  <a:lnTo>
                    <a:pt x="0" y="494"/>
                  </a:lnTo>
                  <a:lnTo>
                    <a:pt x="0" y="445"/>
                  </a:lnTo>
                  <a:lnTo>
                    <a:pt x="37" y="403"/>
                  </a:lnTo>
                  <a:lnTo>
                    <a:pt x="121" y="312"/>
                  </a:lnTo>
                  <a:lnTo>
                    <a:pt x="125" y="259"/>
                  </a:lnTo>
                  <a:lnTo>
                    <a:pt x="136" y="216"/>
                  </a:lnTo>
                  <a:lnTo>
                    <a:pt x="234" y="102"/>
                  </a:lnTo>
                  <a:lnTo>
                    <a:pt x="246" y="65"/>
                  </a:lnTo>
                  <a:lnTo>
                    <a:pt x="238" y="4"/>
                  </a:lnTo>
                  <a:lnTo>
                    <a:pt x="261" y="17"/>
                  </a:lnTo>
                  <a:lnTo>
                    <a:pt x="289" y="0"/>
                  </a:lnTo>
                  <a:lnTo>
                    <a:pt x="344" y="53"/>
                  </a:lnTo>
                  <a:lnTo>
                    <a:pt x="360" y="4"/>
                  </a:lnTo>
                  <a:lnTo>
                    <a:pt x="378" y="30"/>
                  </a:lnTo>
                  <a:lnTo>
                    <a:pt x="403" y="12"/>
                  </a:lnTo>
                  <a:lnTo>
                    <a:pt x="420" y="34"/>
                  </a:lnTo>
                  <a:lnTo>
                    <a:pt x="469" y="24"/>
                  </a:lnTo>
                  <a:lnTo>
                    <a:pt x="475" y="60"/>
                  </a:lnTo>
                  <a:lnTo>
                    <a:pt x="509" y="42"/>
                  </a:lnTo>
                  <a:lnTo>
                    <a:pt x="524" y="77"/>
                  </a:lnTo>
                  <a:lnTo>
                    <a:pt x="556" y="60"/>
                  </a:lnTo>
                  <a:lnTo>
                    <a:pt x="566" y="102"/>
                  </a:lnTo>
                  <a:lnTo>
                    <a:pt x="589" y="102"/>
                  </a:lnTo>
                  <a:lnTo>
                    <a:pt x="594" y="130"/>
                  </a:lnTo>
                  <a:lnTo>
                    <a:pt x="622" y="130"/>
                  </a:lnTo>
                  <a:lnTo>
                    <a:pt x="627" y="168"/>
                  </a:lnTo>
                  <a:lnTo>
                    <a:pt x="660" y="168"/>
                  </a:lnTo>
                  <a:lnTo>
                    <a:pt x="660" y="204"/>
                  </a:lnTo>
                  <a:lnTo>
                    <a:pt x="693" y="208"/>
                  </a:lnTo>
                  <a:lnTo>
                    <a:pt x="687" y="233"/>
                  </a:lnTo>
                  <a:lnTo>
                    <a:pt x="715" y="246"/>
                  </a:lnTo>
                  <a:lnTo>
                    <a:pt x="710" y="282"/>
                  </a:lnTo>
                  <a:lnTo>
                    <a:pt x="730" y="282"/>
                  </a:lnTo>
                  <a:lnTo>
                    <a:pt x="730" y="325"/>
                  </a:lnTo>
                  <a:lnTo>
                    <a:pt x="748" y="337"/>
                  </a:lnTo>
                  <a:lnTo>
                    <a:pt x="743" y="373"/>
                  </a:lnTo>
                  <a:lnTo>
                    <a:pt x="770" y="377"/>
                  </a:lnTo>
                  <a:lnTo>
                    <a:pt x="753" y="433"/>
                  </a:lnTo>
                  <a:lnTo>
                    <a:pt x="781" y="456"/>
                  </a:lnTo>
                  <a:lnTo>
                    <a:pt x="758" y="473"/>
                  </a:lnTo>
                  <a:lnTo>
                    <a:pt x="776" y="503"/>
                  </a:lnTo>
                  <a:lnTo>
                    <a:pt x="763" y="528"/>
                  </a:lnTo>
                  <a:lnTo>
                    <a:pt x="781" y="551"/>
                  </a:lnTo>
                  <a:lnTo>
                    <a:pt x="758" y="581"/>
                  </a:lnTo>
                  <a:lnTo>
                    <a:pt x="786" y="613"/>
                  </a:lnTo>
                  <a:lnTo>
                    <a:pt x="763" y="630"/>
                  </a:lnTo>
                  <a:lnTo>
                    <a:pt x="786" y="660"/>
                  </a:lnTo>
                  <a:lnTo>
                    <a:pt x="763" y="690"/>
                  </a:lnTo>
                  <a:lnTo>
                    <a:pt x="786" y="733"/>
                  </a:lnTo>
                  <a:lnTo>
                    <a:pt x="763" y="758"/>
                  </a:lnTo>
                  <a:lnTo>
                    <a:pt x="786" y="789"/>
                  </a:lnTo>
                  <a:lnTo>
                    <a:pt x="770" y="827"/>
                  </a:lnTo>
                  <a:lnTo>
                    <a:pt x="738" y="859"/>
                  </a:lnTo>
                  <a:lnTo>
                    <a:pt x="677" y="892"/>
                  </a:lnTo>
                  <a:lnTo>
                    <a:pt x="609" y="914"/>
                  </a:lnTo>
                  <a:lnTo>
                    <a:pt x="531" y="920"/>
                  </a:lnTo>
                  <a:lnTo>
                    <a:pt x="602" y="842"/>
                  </a:lnTo>
                  <a:lnTo>
                    <a:pt x="662" y="796"/>
                  </a:lnTo>
                  <a:lnTo>
                    <a:pt x="700" y="748"/>
                  </a:lnTo>
                  <a:lnTo>
                    <a:pt x="738" y="680"/>
                  </a:lnTo>
                  <a:lnTo>
                    <a:pt x="740" y="566"/>
                  </a:lnTo>
                  <a:lnTo>
                    <a:pt x="730" y="466"/>
                  </a:lnTo>
                  <a:lnTo>
                    <a:pt x="715" y="390"/>
                  </a:lnTo>
                  <a:lnTo>
                    <a:pt x="698" y="325"/>
                  </a:lnTo>
                  <a:lnTo>
                    <a:pt x="657" y="261"/>
                  </a:lnTo>
                  <a:lnTo>
                    <a:pt x="579" y="174"/>
                  </a:lnTo>
                  <a:lnTo>
                    <a:pt x="516" y="123"/>
                  </a:lnTo>
                  <a:lnTo>
                    <a:pt x="443" y="87"/>
                  </a:lnTo>
                  <a:lnTo>
                    <a:pt x="397" y="83"/>
                  </a:lnTo>
                  <a:lnTo>
                    <a:pt x="382" y="65"/>
                  </a:lnTo>
                  <a:lnTo>
                    <a:pt x="365" y="90"/>
                  </a:lnTo>
                  <a:lnTo>
                    <a:pt x="335" y="98"/>
                  </a:lnTo>
                  <a:lnTo>
                    <a:pt x="317" y="83"/>
                  </a:lnTo>
                  <a:lnTo>
                    <a:pt x="291" y="60"/>
                  </a:lnTo>
                  <a:lnTo>
                    <a:pt x="272" y="60"/>
                  </a:lnTo>
                  <a:lnTo>
                    <a:pt x="272" y="95"/>
                  </a:lnTo>
                  <a:lnTo>
                    <a:pt x="261" y="130"/>
                  </a:lnTo>
                  <a:lnTo>
                    <a:pt x="231" y="161"/>
                  </a:lnTo>
                  <a:lnTo>
                    <a:pt x="201" y="186"/>
                  </a:lnTo>
                  <a:lnTo>
                    <a:pt x="185" y="214"/>
                  </a:lnTo>
                  <a:lnTo>
                    <a:pt x="155" y="251"/>
                  </a:lnTo>
                  <a:lnTo>
                    <a:pt x="158" y="299"/>
                  </a:lnTo>
                  <a:lnTo>
                    <a:pt x="136" y="329"/>
                  </a:lnTo>
                  <a:lnTo>
                    <a:pt x="92" y="377"/>
                  </a:lnTo>
                  <a:lnTo>
                    <a:pt x="70" y="407"/>
                  </a:lnTo>
                  <a:lnTo>
                    <a:pt x="30" y="460"/>
                  </a:lnTo>
                  <a:lnTo>
                    <a:pt x="37" y="488"/>
                  </a:lnTo>
                  <a:lnTo>
                    <a:pt x="58" y="519"/>
                  </a:lnTo>
                  <a:lnTo>
                    <a:pt x="90" y="526"/>
                  </a:lnTo>
                  <a:lnTo>
                    <a:pt x="125" y="503"/>
                  </a:lnTo>
                  <a:lnTo>
                    <a:pt x="163" y="498"/>
                  </a:lnTo>
                  <a:lnTo>
                    <a:pt x="196" y="496"/>
                  </a:lnTo>
                  <a:lnTo>
                    <a:pt x="216" y="463"/>
                  </a:lnTo>
                  <a:lnTo>
                    <a:pt x="269" y="448"/>
                  </a:lnTo>
                  <a:lnTo>
                    <a:pt x="320" y="454"/>
                  </a:lnTo>
                  <a:lnTo>
                    <a:pt x="344" y="483"/>
                  </a:lnTo>
                  <a:lnTo>
                    <a:pt x="332" y="547"/>
                  </a:lnTo>
                  <a:lnTo>
                    <a:pt x="289" y="619"/>
                  </a:lnTo>
                  <a:lnTo>
                    <a:pt x="257" y="690"/>
                  </a:lnTo>
                  <a:lnTo>
                    <a:pt x="246" y="758"/>
                  </a:lnTo>
                  <a:lnTo>
                    <a:pt x="234" y="846"/>
                  </a:lnTo>
                  <a:lnTo>
                    <a:pt x="234" y="902"/>
                  </a:lnTo>
                  <a:lnTo>
                    <a:pt x="185" y="876"/>
                  </a:lnTo>
                  <a:lnTo>
                    <a:pt x="153" y="829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054" y="2822"/>
              <a:ext cx="300" cy="329"/>
            </a:xfrm>
            <a:custGeom>
              <a:avLst/>
              <a:gdLst>
                <a:gd name="T0" fmla="*/ 834 w 900"/>
                <a:gd name="T1" fmla="*/ 55 h 988"/>
                <a:gd name="T2" fmla="*/ 900 w 900"/>
                <a:gd name="T3" fmla="*/ 157 h 988"/>
                <a:gd name="T4" fmla="*/ 884 w 900"/>
                <a:gd name="T5" fmla="*/ 272 h 988"/>
                <a:gd name="T6" fmla="*/ 806 w 900"/>
                <a:gd name="T7" fmla="*/ 338 h 988"/>
                <a:gd name="T8" fmla="*/ 796 w 900"/>
                <a:gd name="T9" fmla="*/ 399 h 988"/>
                <a:gd name="T10" fmla="*/ 839 w 900"/>
                <a:gd name="T11" fmla="*/ 482 h 988"/>
                <a:gd name="T12" fmla="*/ 828 w 900"/>
                <a:gd name="T13" fmla="*/ 645 h 988"/>
                <a:gd name="T14" fmla="*/ 843 w 900"/>
                <a:gd name="T15" fmla="*/ 694 h 988"/>
                <a:gd name="T16" fmla="*/ 884 w 900"/>
                <a:gd name="T17" fmla="*/ 776 h 988"/>
                <a:gd name="T18" fmla="*/ 839 w 900"/>
                <a:gd name="T19" fmla="*/ 880 h 988"/>
                <a:gd name="T20" fmla="*/ 654 w 900"/>
                <a:gd name="T21" fmla="*/ 971 h 988"/>
                <a:gd name="T22" fmla="*/ 380 w 900"/>
                <a:gd name="T23" fmla="*/ 988 h 988"/>
                <a:gd name="T24" fmla="*/ 126 w 900"/>
                <a:gd name="T25" fmla="*/ 933 h 988"/>
                <a:gd name="T26" fmla="*/ 28 w 900"/>
                <a:gd name="T27" fmla="*/ 819 h 988"/>
                <a:gd name="T28" fmla="*/ 5 w 900"/>
                <a:gd name="T29" fmla="*/ 685 h 988"/>
                <a:gd name="T30" fmla="*/ 94 w 900"/>
                <a:gd name="T31" fmla="*/ 628 h 988"/>
                <a:gd name="T32" fmla="*/ 78 w 900"/>
                <a:gd name="T33" fmla="*/ 467 h 988"/>
                <a:gd name="T34" fmla="*/ 158 w 900"/>
                <a:gd name="T35" fmla="*/ 350 h 988"/>
                <a:gd name="T36" fmla="*/ 109 w 900"/>
                <a:gd name="T37" fmla="*/ 308 h 988"/>
                <a:gd name="T38" fmla="*/ 88 w 900"/>
                <a:gd name="T39" fmla="*/ 182 h 988"/>
                <a:gd name="T40" fmla="*/ 141 w 900"/>
                <a:gd name="T41" fmla="*/ 43 h 988"/>
                <a:gd name="T42" fmla="*/ 239 w 900"/>
                <a:gd name="T43" fmla="*/ 0 h 988"/>
                <a:gd name="T44" fmla="*/ 169 w 900"/>
                <a:gd name="T45" fmla="*/ 66 h 988"/>
                <a:gd name="T46" fmla="*/ 113 w 900"/>
                <a:gd name="T47" fmla="*/ 164 h 988"/>
                <a:gd name="T48" fmla="*/ 136 w 900"/>
                <a:gd name="T49" fmla="*/ 272 h 988"/>
                <a:gd name="T50" fmla="*/ 215 w 900"/>
                <a:gd name="T51" fmla="*/ 323 h 988"/>
                <a:gd name="T52" fmla="*/ 156 w 900"/>
                <a:gd name="T53" fmla="*/ 401 h 988"/>
                <a:gd name="T54" fmla="*/ 124 w 900"/>
                <a:gd name="T55" fmla="*/ 526 h 988"/>
                <a:gd name="T56" fmla="*/ 154 w 900"/>
                <a:gd name="T57" fmla="*/ 653 h 988"/>
                <a:gd name="T58" fmla="*/ 289 w 900"/>
                <a:gd name="T59" fmla="*/ 751 h 988"/>
                <a:gd name="T60" fmla="*/ 387 w 900"/>
                <a:gd name="T61" fmla="*/ 797 h 988"/>
                <a:gd name="T62" fmla="*/ 204 w 900"/>
                <a:gd name="T63" fmla="*/ 744 h 988"/>
                <a:gd name="T64" fmla="*/ 88 w 900"/>
                <a:gd name="T65" fmla="*/ 706 h 988"/>
                <a:gd name="T66" fmla="*/ 56 w 900"/>
                <a:gd name="T67" fmla="*/ 789 h 988"/>
                <a:gd name="T68" fmla="*/ 164 w 900"/>
                <a:gd name="T69" fmla="*/ 893 h 988"/>
                <a:gd name="T70" fmla="*/ 387 w 900"/>
                <a:gd name="T71" fmla="*/ 946 h 988"/>
                <a:gd name="T72" fmla="*/ 614 w 900"/>
                <a:gd name="T73" fmla="*/ 940 h 988"/>
                <a:gd name="T74" fmla="*/ 786 w 900"/>
                <a:gd name="T75" fmla="*/ 855 h 988"/>
                <a:gd name="T76" fmla="*/ 819 w 900"/>
                <a:gd name="T77" fmla="*/ 785 h 988"/>
                <a:gd name="T78" fmla="*/ 745 w 900"/>
                <a:gd name="T79" fmla="*/ 706 h 988"/>
                <a:gd name="T80" fmla="*/ 788 w 900"/>
                <a:gd name="T81" fmla="*/ 567 h 988"/>
                <a:gd name="T82" fmla="*/ 730 w 900"/>
                <a:gd name="T83" fmla="*/ 422 h 988"/>
                <a:gd name="T84" fmla="*/ 627 w 900"/>
                <a:gd name="T85" fmla="*/ 373 h 988"/>
                <a:gd name="T86" fmla="*/ 741 w 900"/>
                <a:gd name="T87" fmla="*/ 343 h 988"/>
                <a:gd name="T88" fmla="*/ 843 w 900"/>
                <a:gd name="T89" fmla="*/ 247 h 988"/>
                <a:gd name="T90" fmla="*/ 834 w 900"/>
                <a:gd name="T91" fmla="*/ 187 h 988"/>
                <a:gd name="T92" fmla="*/ 730 w 900"/>
                <a:gd name="T93" fmla="*/ 278 h 988"/>
                <a:gd name="T94" fmla="*/ 446 w 900"/>
                <a:gd name="T95" fmla="*/ 308 h 988"/>
                <a:gd name="T96" fmla="*/ 245 w 900"/>
                <a:gd name="T97" fmla="*/ 252 h 988"/>
                <a:gd name="T98" fmla="*/ 332 w 900"/>
                <a:gd name="T99" fmla="*/ 265 h 988"/>
                <a:gd name="T100" fmla="*/ 577 w 900"/>
                <a:gd name="T101" fmla="*/ 265 h 988"/>
                <a:gd name="T102" fmla="*/ 779 w 900"/>
                <a:gd name="T103" fmla="*/ 204 h 988"/>
                <a:gd name="T104" fmla="*/ 828 w 900"/>
                <a:gd name="T105" fmla="*/ 121 h 988"/>
                <a:gd name="T106" fmla="*/ 758 w 900"/>
                <a:gd name="T107" fmla="*/ 55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0" h="988">
                  <a:moveTo>
                    <a:pt x="791" y="30"/>
                  </a:moveTo>
                  <a:lnTo>
                    <a:pt x="834" y="55"/>
                  </a:lnTo>
                  <a:lnTo>
                    <a:pt x="884" y="108"/>
                  </a:lnTo>
                  <a:lnTo>
                    <a:pt x="900" y="157"/>
                  </a:lnTo>
                  <a:lnTo>
                    <a:pt x="900" y="217"/>
                  </a:lnTo>
                  <a:lnTo>
                    <a:pt x="884" y="272"/>
                  </a:lnTo>
                  <a:lnTo>
                    <a:pt x="843" y="320"/>
                  </a:lnTo>
                  <a:lnTo>
                    <a:pt x="806" y="338"/>
                  </a:lnTo>
                  <a:lnTo>
                    <a:pt x="754" y="369"/>
                  </a:lnTo>
                  <a:lnTo>
                    <a:pt x="796" y="399"/>
                  </a:lnTo>
                  <a:lnTo>
                    <a:pt x="819" y="433"/>
                  </a:lnTo>
                  <a:lnTo>
                    <a:pt x="839" y="482"/>
                  </a:lnTo>
                  <a:lnTo>
                    <a:pt x="843" y="567"/>
                  </a:lnTo>
                  <a:lnTo>
                    <a:pt x="828" y="645"/>
                  </a:lnTo>
                  <a:lnTo>
                    <a:pt x="819" y="668"/>
                  </a:lnTo>
                  <a:lnTo>
                    <a:pt x="843" y="694"/>
                  </a:lnTo>
                  <a:lnTo>
                    <a:pt x="872" y="729"/>
                  </a:lnTo>
                  <a:lnTo>
                    <a:pt x="884" y="776"/>
                  </a:lnTo>
                  <a:lnTo>
                    <a:pt x="877" y="832"/>
                  </a:lnTo>
                  <a:lnTo>
                    <a:pt x="839" y="880"/>
                  </a:lnTo>
                  <a:lnTo>
                    <a:pt x="758" y="933"/>
                  </a:lnTo>
                  <a:lnTo>
                    <a:pt x="654" y="971"/>
                  </a:lnTo>
                  <a:lnTo>
                    <a:pt x="524" y="988"/>
                  </a:lnTo>
                  <a:lnTo>
                    <a:pt x="380" y="988"/>
                  </a:lnTo>
                  <a:lnTo>
                    <a:pt x="230" y="963"/>
                  </a:lnTo>
                  <a:lnTo>
                    <a:pt x="126" y="933"/>
                  </a:lnTo>
                  <a:lnTo>
                    <a:pt x="48" y="880"/>
                  </a:lnTo>
                  <a:lnTo>
                    <a:pt x="28" y="819"/>
                  </a:lnTo>
                  <a:lnTo>
                    <a:pt x="0" y="766"/>
                  </a:lnTo>
                  <a:lnTo>
                    <a:pt x="5" y="685"/>
                  </a:lnTo>
                  <a:lnTo>
                    <a:pt x="43" y="638"/>
                  </a:lnTo>
                  <a:lnTo>
                    <a:pt x="94" y="628"/>
                  </a:lnTo>
                  <a:lnTo>
                    <a:pt x="71" y="558"/>
                  </a:lnTo>
                  <a:lnTo>
                    <a:pt x="78" y="467"/>
                  </a:lnTo>
                  <a:lnTo>
                    <a:pt x="113" y="386"/>
                  </a:lnTo>
                  <a:lnTo>
                    <a:pt x="158" y="350"/>
                  </a:lnTo>
                  <a:lnTo>
                    <a:pt x="169" y="343"/>
                  </a:lnTo>
                  <a:lnTo>
                    <a:pt x="109" y="308"/>
                  </a:lnTo>
                  <a:lnTo>
                    <a:pt x="88" y="247"/>
                  </a:lnTo>
                  <a:lnTo>
                    <a:pt x="88" y="182"/>
                  </a:lnTo>
                  <a:lnTo>
                    <a:pt x="98" y="83"/>
                  </a:lnTo>
                  <a:lnTo>
                    <a:pt x="141" y="43"/>
                  </a:lnTo>
                  <a:lnTo>
                    <a:pt x="192" y="13"/>
                  </a:lnTo>
                  <a:lnTo>
                    <a:pt x="239" y="0"/>
                  </a:lnTo>
                  <a:lnTo>
                    <a:pt x="219" y="61"/>
                  </a:lnTo>
                  <a:lnTo>
                    <a:pt x="169" y="66"/>
                  </a:lnTo>
                  <a:lnTo>
                    <a:pt x="131" y="108"/>
                  </a:lnTo>
                  <a:lnTo>
                    <a:pt x="113" y="164"/>
                  </a:lnTo>
                  <a:lnTo>
                    <a:pt x="113" y="235"/>
                  </a:lnTo>
                  <a:lnTo>
                    <a:pt x="136" y="272"/>
                  </a:lnTo>
                  <a:lnTo>
                    <a:pt x="169" y="290"/>
                  </a:lnTo>
                  <a:lnTo>
                    <a:pt x="215" y="323"/>
                  </a:lnTo>
                  <a:lnTo>
                    <a:pt x="199" y="371"/>
                  </a:lnTo>
                  <a:lnTo>
                    <a:pt x="156" y="401"/>
                  </a:lnTo>
                  <a:lnTo>
                    <a:pt x="139" y="464"/>
                  </a:lnTo>
                  <a:lnTo>
                    <a:pt x="124" y="526"/>
                  </a:lnTo>
                  <a:lnTo>
                    <a:pt x="131" y="598"/>
                  </a:lnTo>
                  <a:lnTo>
                    <a:pt x="154" y="653"/>
                  </a:lnTo>
                  <a:lnTo>
                    <a:pt x="196" y="700"/>
                  </a:lnTo>
                  <a:lnTo>
                    <a:pt x="289" y="751"/>
                  </a:lnTo>
                  <a:lnTo>
                    <a:pt x="413" y="785"/>
                  </a:lnTo>
                  <a:lnTo>
                    <a:pt x="387" y="797"/>
                  </a:lnTo>
                  <a:lnTo>
                    <a:pt x="313" y="782"/>
                  </a:lnTo>
                  <a:lnTo>
                    <a:pt x="204" y="744"/>
                  </a:lnTo>
                  <a:lnTo>
                    <a:pt x="121" y="706"/>
                  </a:lnTo>
                  <a:lnTo>
                    <a:pt x="88" y="706"/>
                  </a:lnTo>
                  <a:lnTo>
                    <a:pt x="56" y="736"/>
                  </a:lnTo>
                  <a:lnTo>
                    <a:pt x="56" y="789"/>
                  </a:lnTo>
                  <a:lnTo>
                    <a:pt x="98" y="855"/>
                  </a:lnTo>
                  <a:lnTo>
                    <a:pt x="164" y="893"/>
                  </a:lnTo>
                  <a:lnTo>
                    <a:pt x="285" y="927"/>
                  </a:lnTo>
                  <a:lnTo>
                    <a:pt x="387" y="946"/>
                  </a:lnTo>
                  <a:lnTo>
                    <a:pt x="506" y="953"/>
                  </a:lnTo>
                  <a:lnTo>
                    <a:pt x="614" y="940"/>
                  </a:lnTo>
                  <a:lnTo>
                    <a:pt x="720" y="897"/>
                  </a:lnTo>
                  <a:lnTo>
                    <a:pt x="786" y="855"/>
                  </a:lnTo>
                  <a:lnTo>
                    <a:pt x="806" y="825"/>
                  </a:lnTo>
                  <a:lnTo>
                    <a:pt x="819" y="785"/>
                  </a:lnTo>
                  <a:lnTo>
                    <a:pt x="796" y="736"/>
                  </a:lnTo>
                  <a:lnTo>
                    <a:pt x="745" y="706"/>
                  </a:lnTo>
                  <a:lnTo>
                    <a:pt x="773" y="645"/>
                  </a:lnTo>
                  <a:lnTo>
                    <a:pt x="788" y="567"/>
                  </a:lnTo>
                  <a:lnTo>
                    <a:pt x="773" y="469"/>
                  </a:lnTo>
                  <a:lnTo>
                    <a:pt x="730" y="422"/>
                  </a:lnTo>
                  <a:lnTo>
                    <a:pt x="692" y="391"/>
                  </a:lnTo>
                  <a:lnTo>
                    <a:pt x="627" y="373"/>
                  </a:lnTo>
                  <a:lnTo>
                    <a:pt x="648" y="356"/>
                  </a:lnTo>
                  <a:lnTo>
                    <a:pt x="741" y="343"/>
                  </a:lnTo>
                  <a:lnTo>
                    <a:pt x="801" y="303"/>
                  </a:lnTo>
                  <a:lnTo>
                    <a:pt x="843" y="247"/>
                  </a:lnTo>
                  <a:lnTo>
                    <a:pt x="851" y="199"/>
                  </a:lnTo>
                  <a:lnTo>
                    <a:pt x="834" y="187"/>
                  </a:lnTo>
                  <a:lnTo>
                    <a:pt x="796" y="229"/>
                  </a:lnTo>
                  <a:lnTo>
                    <a:pt x="730" y="278"/>
                  </a:lnTo>
                  <a:lnTo>
                    <a:pt x="595" y="303"/>
                  </a:lnTo>
                  <a:lnTo>
                    <a:pt x="446" y="308"/>
                  </a:lnTo>
                  <a:lnTo>
                    <a:pt x="332" y="282"/>
                  </a:lnTo>
                  <a:lnTo>
                    <a:pt x="245" y="252"/>
                  </a:lnTo>
                  <a:lnTo>
                    <a:pt x="266" y="235"/>
                  </a:lnTo>
                  <a:lnTo>
                    <a:pt x="332" y="265"/>
                  </a:lnTo>
                  <a:lnTo>
                    <a:pt x="459" y="272"/>
                  </a:lnTo>
                  <a:lnTo>
                    <a:pt x="577" y="265"/>
                  </a:lnTo>
                  <a:lnTo>
                    <a:pt x="703" y="247"/>
                  </a:lnTo>
                  <a:lnTo>
                    <a:pt x="779" y="204"/>
                  </a:lnTo>
                  <a:lnTo>
                    <a:pt x="811" y="164"/>
                  </a:lnTo>
                  <a:lnTo>
                    <a:pt x="828" y="121"/>
                  </a:lnTo>
                  <a:lnTo>
                    <a:pt x="819" y="83"/>
                  </a:lnTo>
                  <a:lnTo>
                    <a:pt x="758" y="55"/>
                  </a:lnTo>
                  <a:lnTo>
                    <a:pt x="791" y="30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171" y="2400"/>
              <a:ext cx="88" cy="97"/>
            </a:xfrm>
            <a:custGeom>
              <a:avLst/>
              <a:gdLst>
                <a:gd name="T0" fmla="*/ 229 w 264"/>
                <a:gd name="T1" fmla="*/ 104 h 290"/>
                <a:gd name="T2" fmla="*/ 186 w 264"/>
                <a:gd name="T3" fmla="*/ 55 h 290"/>
                <a:gd name="T4" fmla="*/ 133 w 264"/>
                <a:gd name="T5" fmla="*/ 17 h 290"/>
                <a:gd name="T6" fmla="*/ 65 w 264"/>
                <a:gd name="T7" fmla="*/ 0 h 290"/>
                <a:gd name="T8" fmla="*/ 25 w 264"/>
                <a:gd name="T9" fmla="*/ 13 h 290"/>
                <a:gd name="T10" fmla="*/ 0 w 264"/>
                <a:gd name="T11" fmla="*/ 49 h 290"/>
                <a:gd name="T12" fmla="*/ 4 w 264"/>
                <a:gd name="T13" fmla="*/ 108 h 290"/>
                <a:gd name="T14" fmla="*/ 29 w 264"/>
                <a:gd name="T15" fmla="*/ 165 h 290"/>
                <a:gd name="T16" fmla="*/ 61 w 264"/>
                <a:gd name="T17" fmla="*/ 199 h 290"/>
                <a:gd name="T18" fmla="*/ 4 w 264"/>
                <a:gd name="T19" fmla="*/ 231 h 290"/>
                <a:gd name="T20" fmla="*/ 0 w 264"/>
                <a:gd name="T21" fmla="*/ 255 h 290"/>
                <a:gd name="T22" fmla="*/ 25 w 264"/>
                <a:gd name="T23" fmla="*/ 265 h 290"/>
                <a:gd name="T24" fmla="*/ 73 w 264"/>
                <a:gd name="T25" fmla="*/ 225 h 290"/>
                <a:gd name="T26" fmla="*/ 108 w 264"/>
                <a:gd name="T27" fmla="*/ 260 h 290"/>
                <a:gd name="T28" fmla="*/ 143 w 264"/>
                <a:gd name="T29" fmla="*/ 278 h 290"/>
                <a:gd name="T30" fmla="*/ 173 w 264"/>
                <a:gd name="T31" fmla="*/ 290 h 290"/>
                <a:gd name="T32" fmla="*/ 199 w 264"/>
                <a:gd name="T33" fmla="*/ 286 h 290"/>
                <a:gd name="T34" fmla="*/ 234 w 264"/>
                <a:gd name="T35" fmla="*/ 278 h 290"/>
                <a:gd name="T36" fmla="*/ 252 w 264"/>
                <a:gd name="T37" fmla="*/ 260 h 290"/>
                <a:gd name="T38" fmla="*/ 264 w 264"/>
                <a:gd name="T39" fmla="*/ 231 h 290"/>
                <a:gd name="T40" fmla="*/ 264 w 264"/>
                <a:gd name="T41" fmla="*/ 195 h 290"/>
                <a:gd name="T42" fmla="*/ 260 w 264"/>
                <a:gd name="T43" fmla="*/ 152 h 290"/>
                <a:gd name="T44" fmla="*/ 229 w 264"/>
                <a:gd name="T45" fmla="*/ 10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4" h="290">
                  <a:moveTo>
                    <a:pt x="229" y="104"/>
                  </a:moveTo>
                  <a:lnTo>
                    <a:pt x="186" y="55"/>
                  </a:lnTo>
                  <a:lnTo>
                    <a:pt x="133" y="17"/>
                  </a:lnTo>
                  <a:lnTo>
                    <a:pt x="65" y="0"/>
                  </a:lnTo>
                  <a:lnTo>
                    <a:pt x="25" y="13"/>
                  </a:lnTo>
                  <a:lnTo>
                    <a:pt x="0" y="49"/>
                  </a:lnTo>
                  <a:lnTo>
                    <a:pt x="4" y="108"/>
                  </a:lnTo>
                  <a:lnTo>
                    <a:pt x="29" y="165"/>
                  </a:lnTo>
                  <a:lnTo>
                    <a:pt x="61" y="199"/>
                  </a:lnTo>
                  <a:lnTo>
                    <a:pt x="4" y="231"/>
                  </a:lnTo>
                  <a:lnTo>
                    <a:pt x="0" y="255"/>
                  </a:lnTo>
                  <a:lnTo>
                    <a:pt x="25" y="265"/>
                  </a:lnTo>
                  <a:lnTo>
                    <a:pt x="73" y="225"/>
                  </a:lnTo>
                  <a:lnTo>
                    <a:pt x="108" y="260"/>
                  </a:lnTo>
                  <a:lnTo>
                    <a:pt x="143" y="278"/>
                  </a:lnTo>
                  <a:lnTo>
                    <a:pt x="173" y="290"/>
                  </a:lnTo>
                  <a:lnTo>
                    <a:pt x="199" y="286"/>
                  </a:lnTo>
                  <a:lnTo>
                    <a:pt x="234" y="278"/>
                  </a:lnTo>
                  <a:lnTo>
                    <a:pt x="252" y="260"/>
                  </a:lnTo>
                  <a:lnTo>
                    <a:pt x="264" y="231"/>
                  </a:lnTo>
                  <a:lnTo>
                    <a:pt x="264" y="195"/>
                  </a:lnTo>
                  <a:lnTo>
                    <a:pt x="260" y="152"/>
                  </a:lnTo>
                  <a:lnTo>
                    <a:pt x="229" y="104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988" y="2510"/>
              <a:ext cx="287" cy="37"/>
            </a:xfrm>
            <a:custGeom>
              <a:avLst/>
              <a:gdLst>
                <a:gd name="T0" fmla="*/ 743 w 862"/>
                <a:gd name="T1" fmla="*/ 0 h 110"/>
                <a:gd name="T2" fmla="*/ 836 w 862"/>
                <a:gd name="T3" fmla="*/ 4 h 110"/>
                <a:gd name="T4" fmla="*/ 862 w 862"/>
                <a:gd name="T5" fmla="*/ 30 h 110"/>
                <a:gd name="T6" fmla="*/ 857 w 862"/>
                <a:gd name="T7" fmla="*/ 57 h 110"/>
                <a:gd name="T8" fmla="*/ 819 w 862"/>
                <a:gd name="T9" fmla="*/ 80 h 110"/>
                <a:gd name="T10" fmla="*/ 794 w 862"/>
                <a:gd name="T11" fmla="*/ 80 h 110"/>
                <a:gd name="T12" fmla="*/ 743 w 862"/>
                <a:gd name="T13" fmla="*/ 74 h 110"/>
                <a:gd name="T14" fmla="*/ 671 w 862"/>
                <a:gd name="T15" fmla="*/ 47 h 110"/>
                <a:gd name="T16" fmla="*/ 569 w 862"/>
                <a:gd name="T17" fmla="*/ 35 h 110"/>
                <a:gd name="T18" fmla="*/ 484 w 862"/>
                <a:gd name="T19" fmla="*/ 35 h 110"/>
                <a:gd name="T20" fmla="*/ 373 w 862"/>
                <a:gd name="T21" fmla="*/ 40 h 110"/>
                <a:gd name="T22" fmla="*/ 323 w 862"/>
                <a:gd name="T23" fmla="*/ 47 h 110"/>
                <a:gd name="T24" fmla="*/ 348 w 862"/>
                <a:gd name="T25" fmla="*/ 70 h 110"/>
                <a:gd name="T26" fmla="*/ 340 w 862"/>
                <a:gd name="T27" fmla="*/ 98 h 110"/>
                <a:gd name="T28" fmla="*/ 306 w 862"/>
                <a:gd name="T29" fmla="*/ 110 h 110"/>
                <a:gd name="T30" fmla="*/ 247 w 862"/>
                <a:gd name="T31" fmla="*/ 110 h 110"/>
                <a:gd name="T32" fmla="*/ 212 w 862"/>
                <a:gd name="T33" fmla="*/ 93 h 110"/>
                <a:gd name="T34" fmla="*/ 200 w 862"/>
                <a:gd name="T35" fmla="*/ 63 h 110"/>
                <a:gd name="T36" fmla="*/ 200 w 862"/>
                <a:gd name="T37" fmla="*/ 40 h 110"/>
                <a:gd name="T38" fmla="*/ 13 w 862"/>
                <a:gd name="T39" fmla="*/ 57 h 110"/>
                <a:gd name="T40" fmla="*/ 0 w 862"/>
                <a:gd name="T41" fmla="*/ 47 h 110"/>
                <a:gd name="T42" fmla="*/ 5 w 862"/>
                <a:gd name="T43" fmla="*/ 30 h 110"/>
                <a:gd name="T44" fmla="*/ 200 w 862"/>
                <a:gd name="T45" fmla="*/ 17 h 110"/>
                <a:gd name="T46" fmla="*/ 327 w 862"/>
                <a:gd name="T47" fmla="*/ 12 h 110"/>
                <a:gd name="T48" fmla="*/ 408 w 862"/>
                <a:gd name="T49" fmla="*/ 12 h 110"/>
                <a:gd name="T50" fmla="*/ 552 w 862"/>
                <a:gd name="T51" fmla="*/ 0 h 110"/>
                <a:gd name="T52" fmla="*/ 662 w 862"/>
                <a:gd name="T53" fmla="*/ 0 h 110"/>
                <a:gd name="T54" fmla="*/ 743 w 862"/>
                <a:gd name="T55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62" h="110">
                  <a:moveTo>
                    <a:pt x="743" y="0"/>
                  </a:moveTo>
                  <a:lnTo>
                    <a:pt x="836" y="4"/>
                  </a:lnTo>
                  <a:lnTo>
                    <a:pt x="862" y="30"/>
                  </a:lnTo>
                  <a:lnTo>
                    <a:pt x="857" y="57"/>
                  </a:lnTo>
                  <a:lnTo>
                    <a:pt x="819" y="80"/>
                  </a:lnTo>
                  <a:lnTo>
                    <a:pt x="794" y="80"/>
                  </a:lnTo>
                  <a:lnTo>
                    <a:pt x="743" y="74"/>
                  </a:lnTo>
                  <a:lnTo>
                    <a:pt x="671" y="47"/>
                  </a:lnTo>
                  <a:lnTo>
                    <a:pt x="569" y="35"/>
                  </a:lnTo>
                  <a:lnTo>
                    <a:pt x="484" y="35"/>
                  </a:lnTo>
                  <a:lnTo>
                    <a:pt x="373" y="40"/>
                  </a:lnTo>
                  <a:lnTo>
                    <a:pt x="323" y="47"/>
                  </a:lnTo>
                  <a:lnTo>
                    <a:pt x="348" y="70"/>
                  </a:lnTo>
                  <a:lnTo>
                    <a:pt x="340" y="98"/>
                  </a:lnTo>
                  <a:lnTo>
                    <a:pt x="306" y="110"/>
                  </a:lnTo>
                  <a:lnTo>
                    <a:pt x="247" y="110"/>
                  </a:lnTo>
                  <a:lnTo>
                    <a:pt x="212" y="93"/>
                  </a:lnTo>
                  <a:lnTo>
                    <a:pt x="200" y="63"/>
                  </a:lnTo>
                  <a:lnTo>
                    <a:pt x="200" y="40"/>
                  </a:lnTo>
                  <a:lnTo>
                    <a:pt x="13" y="57"/>
                  </a:lnTo>
                  <a:lnTo>
                    <a:pt x="0" y="47"/>
                  </a:lnTo>
                  <a:lnTo>
                    <a:pt x="5" y="30"/>
                  </a:lnTo>
                  <a:lnTo>
                    <a:pt x="200" y="17"/>
                  </a:lnTo>
                  <a:lnTo>
                    <a:pt x="327" y="12"/>
                  </a:lnTo>
                  <a:lnTo>
                    <a:pt x="408" y="12"/>
                  </a:lnTo>
                  <a:lnTo>
                    <a:pt x="552" y="0"/>
                  </a:lnTo>
                  <a:lnTo>
                    <a:pt x="662" y="0"/>
                  </a:lnTo>
                  <a:lnTo>
                    <a:pt x="743" y="0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226" y="2513"/>
              <a:ext cx="100" cy="177"/>
            </a:xfrm>
            <a:custGeom>
              <a:avLst/>
              <a:gdLst>
                <a:gd name="T0" fmla="*/ 265 w 301"/>
                <a:gd name="T1" fmla="*/ 169 h 530"/>
                <a:gd name="T2" fmla="*/ 223 w 301"/>
                <a:gd name="T3" fmla="*/ 95 h 530"/>
                <a:gd name="T4" fmla="*/ 162 w 301"/>
                <a:gd name="T5" fmla="*/ 30 h 530"/>
                <a:gd name="T6" fmla="*/ 113 w 301"/>
                <a:gd name="T7" fmla="*/ 4 h 530"/>
                <a:gd name="T8" fmla="*/ 66 w 301"/>
                <a:gd name="T9" fmla="*/ 0 h 530"/>
                <a:gd name="T10" fmla="*/ 13 w 301"/>
                <a:gd name="T11" fmla="*/ 25 h 530"/>
                <a:gd name="T12" fmla="*/ 0 w 301"/>
                <a:gd name="T13" fmla="*/ 48 h 530"/>
                <a:gd name="T14" fmla="*/ 18 w 301"/>
                <a:gd name="T15" fmla="*/ 91 h 530"/>
                <a:gd name="T16" fmla="*/ 48 w 301"/>
                <a:gd name="T17" fmla="*/ 138 h 530"/>
                <a:gd name="T18" fmla="*/ 91 w 301"/>
                <a:gd name="T19" fmla="*/ 161 h 530"/>
                <a:gd name="T20" fmla="*/ 126 w 301"/>
                <a:gd name="T21" fmla="*/ 204 h 530"/>
                <a:gd name="T22" fmla="*/ 126 w 301"/>
                <a:gd name="T23" fmla="*/ 260 h 530"/>
                <a:gd name="T24" fmla="*/ 113 w 301"/>
                <a:gd name="T25" fmla="*/ 301 h 530"/>
                <a:gd name="T26" fmla="*/ 73 w 301"/>
                <a:gd name="T27" fmla="*/ 330 h 530"/>
                <a:gd name="T28" fmla="*/ 48 w 301"/>
                <a:gd name="T29" fmla="*/ 373 h 530"/>
                <a:gd name="T30" fmla="*/ 43 w 301"/>
                <a:gd name="T31" fmla="*/ 451 h 530"/>
                <a:gd name="T32" fmla="*/ 73 w 301"/>
                <a:gd name="T33" fmla="*/ 500 h 530"/>
                <a:gd name="T34" fmla="*/ 121 w 301"/>
                <a:gd name="T35" fmla="*/ 530 h 530"/>
                <a:gd name="T36" fmla="*/ 204 w 301"/>
                <a:gd name="T37" fmla="*/ 525 h 530"/>
                <a:gd name="T38" fmla="*/ 265 w 301"/>
                <a:gd name="T39" fmla="*/ 500 h 530"/>
                <a:gd name="T40" fmla="*/ 288 w 301"/>
                <a:gd name="T41" fmla="*/ 451 h 530"/>
                <a:gd name="T42" fmla="*/ 301 w 301"/>
                <a:gd name="T43" fmla="*/ 360 h 530"/>
                <a:gd name="T44" fmla="*/ 295 w 301"/>
                <a:gd name="T45" fmla="*/ 248 h 530"/>
                <a:gd name="T46" fmla="*/ 282 w 301"/>
                <a:gd name="T47" fmla="*/ 212 h 530"/>
                <a:gd name="T48" fmla="*/ 265 w 301"/>
                <a:gd name="T49" fmla="*/ 169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01" h="530">
                  <a:moveTo>
                    <a:pt x="265" y="169"/>
                  </a:moveTo>
                  <a:lnTo>
                    <a:pt x="223" y="95"/>
                  </a:lnTo>
                  <a:lnTo>
                    <a:pt x="162" y="30"/>
                  </a:lnTo>
                  <a:lnTo>
                    <a:pt x="113" y="4"/>
                  </a:lnTo>
                  <a:lnTo>
                    <a:pt x="66" y="0"/>
                  </a:lnTo>
                  <a:lnTo>
                    <a:pt x="13" y="25"/>
                  </a:lnTo>
                  <a:lnTo>
                    <a:pt x="0" y="48"/>
                  </a:lnTo>
                  <a:lnTo>
                    <a:pt x="18" y="91"/>
                  </a:lnTo>
                  <a:lnTo>
                    <a:pt x="48" y="138"/>
                  </a:lnTo>
                  <a:lnTo>
                    <a:pt x="91" y="161"/>
                  </a:lnTo>
                  <a:lnTo>
                    <a:pt x="126" y="204"/>
                  </a:lnTo>
                  <a:lnTo>
                    <a:pt x="126" y="260"/>
                  </a:lnTo>
                  <a:lnTo>
                    <a:pt x="113" y="301"/>
                  </a:lnTo>
                  <a:lnTo>
                    <a:pt x="73" y="330"/>
                  </a:lnTo>
                  <a:lnTo>
                    <a:pt x="48" y="373"/>
                  </a:lnTo>
                  <a:lnTo>
                    <a:pt x="43" y="451"/>
                  </a:lnTo>
                  <a:lnTo>
                    <a:pt x="73" y="500"/>
                  </a:lnTo>
                  <a:lnTo>
                    <a:pt x="121" y="530"/>
                  </a:lnTo>
                  <a:lnTo>
                    <a:pt x="204" y="525"/>
                  </a:lnTo>
                  <a:lnTo>
                    <a:pt x="265" y="500"/>
                  </a:lnTo>
                  <a:lnTo>
                    <a:pt x="288" y="451"/>
                  </a:lnTo>
                  <a:lnTo>
                    <a:pt x="301" y="360"/>
                  </a:lnTo>
                  <a:lnTo>
                    <a:pt x="295" y="248"/>
                  </a:lnTo>
                  <a:lnTo>
                    <a:pt x="282" y="212"/>
                  </a:lnTo>
                  <a:lnTo>
                    <a:pt x="265" y="169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1193" y="2646"/>
              <a:ext cx="92" cy="175"/>
            </a:xfrm>
            <a:custGeom>
              <a:avLst/>
              <a:gdLst>
                <a:gd name="T0" fmla="*/ 230 w 278"/>
                <a:gd name="T1" fmla="*/ 0 h 526"/>
                <a:gd name="T2" fmla="*/ 169 w 278"/>
                <a:gd name="T3" fmla="*/ 0 h 526"/>
                <a:gd name="T4" fmla="*/ 127 w 278"/>
                <a:gd name="T5" fmla="*/ 36 h 526"/>
                <a:gd name="T6" fmla="*/ 97 w 278"/>
                <a:gd name="T7" fmla="*/ 91 h 526"/>
                <a:gd name="T8" fmla="*/ 48 w 278"/>
                <a:gd name="T9" fmla="*/ 134 h 526"/>
                <a:gd name="T10" fmla="*/ 13 w 278"/>
                <a:gd name="T11" fmla="*/ 174 h 526"/>
                <a:gd name="T12" fmla="*/ 0 w 278"/>
                <a:gd name="T13" fmla="*/ 212 h 526"/>
                <a:gd name="T14" fmla="*/ 13 w 278"/>
                <a:gd name="T15" fmla="*/ 248 h 526"/>
                <a:gd name="T16" fmla="*/ 66 w 278"/>
                <a:gd name="T17" fmla="*/ 291 h 526"/>
                <a:gd name="T18" fmla="*/ 139 w 278"/>
                <a:gd name="T19" fmla="*/ 326 h 526"/>
                <a:gd name="T20" fmla="*/ 195 w 278"/>
                <a:gd name="T21" fmla="*/ 344 h 526"/>
                <a:gd name="T22" fmla="*/ 222 w 278"/>
                <a:gd name="T23" fmla="*/ 352 h 526"/>
                <a:gd name="T24" fmla="*/ 230 w 278"/>
                <a:gd name="T25" fmla="*/ 374 h 526"/>
                <a:gd name="T26" fmla="*/ 205 w 278"/>
                <a:gd name="T27" fmla="*/ 416 h 526"/>
                <a:gd name="T28" fmla="*/ 165 w 278"/>
                <a:gd name="T29" fmla="*/ 447 h 526"/>
                <a:gd name="T30" fmla="*/ 114 w 278"/>
                <a:gd name="T31" fmla="*/ 469 h 526"/>
                <a:gd name="T32" fmla="*/ 84 w 278"/>
                <a:gd name="T33" fmla="*/ 490 h 526"/>
                <a:gd name="T34" fmla="*/ 84 w 278"/>
                <a:gd name="T35" fmla="*/ 507 h 526"/>
                <a:gd name="T36" fmla="*/ 114 w 278"/>
                <a:gd name="T37" fmla="*/ 526 h 526"/>
                <a:gd name="T38" fmla="*/ 195 w 278"/>
                <a:gd name="T39" fmla="*/ 513 h 526"/>
                <a:gd name="T40" fmla="*/ 243 w 278"/>
                <a:gd name="T41" fmla="*/ 460 h 526"/>
                <a:gd name="T42" fmla="*/ 266 w 278"/>
                <a:gd name="T43" fmla="*/ 392 h 526"/>
                <a:gd name="T44" fmla="*/ 278 w 278"/>
                <a:gd name="T45" fmla="*/ 321 h 526"/>
                <a:gd name="T46" fmla="*/ 273 w 278"/>
                <a:gd name="T47" fmla="*/ 295 h 526"/>
                <a:gd name="T48" fmla="*/ 243 w 278"/>
                <a:gd name="T49" fmla="*/ 303 h 526"/>
                <a:gd name="T50" fmla="*/ 222 w 278"/>
                <a:gd name="T51" fmla="*/ 308 h 526"/>
                <a:gd name="T52" fmla="*/ 157 w 278"/>
                <a:gd name="T53" fmla="*/ 295 h 526"/>
                <a:gd name="T54" fmla="*/ 104 w 278"/>
                <a:gd name="T55" fmla="*/ 265 h 526"/>
                <a:gd name="T56" fmla="*/ 48 w 278"/>
                <a:gd name="T57" fmla="*/ 235 h 526"/>
                <a:gd name="T58" fmla="*/ 48 w 278"/>
                <a:gd name="T59" fmla="*/ 212 h 526"/>
                <a:gd name="T60" fmla="*/ 74 w 278"/>
                <a:gd name="T61" fmla="*/ 182 h 526"/>
                <a:gd name="T62" fmla="*/ 135 w 278"/>
                <a:gd name="T63" fmla="*/ 144 h 526"/>
                <a:gd name="T64" fmla="*/ 195 w 278"/>
                <a:gd name="T65" fmla="*/ 114 h 526"/>
                <a:gd name="T66" fmla="*/ 235 w 278"/>
                <a:gd name="T67" fmla="*/ 79 h 526"/>
                <a:gd name="T68" fmla="*/ 230 w 278"/>
                <a:gd name="T69" fmla="*/ 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8" h="526">
                  <a:moveTo>
                    <a:pt x="230" y="0"/>
                  </a:moveTo>
                  <a:lnTo>
                    <a:pt x="169" y="0"/>
                  </a:lnTo>
                  <a:lnTo>
                    <a:pt x="127" y="36"/>
                  </a:lnTo>
                  <a:lnTo>
                    <a:pt x="97" y="91"/>
                  </a:lnTo>
                  <a:lnTo>
                    <a:pt x="48" y="134"/>
                  </a:lnTo>
                  <a:lnTo>
                    <a:pt x="13" y="174"/>
                  </a:lnTo>
                  <a:lnTo>
                    <a:pt x="0" y="212"/>
                  </a:lnTo>
                  <a:lnTo>
                    <a:pt x="13" y="248"/>
                  </a:lnTo>
                  <a:lnTo>
                    <a:pt x="66" y="291"/>
                  </a:lnTo>
                  <a:lnTo>
                    <a:pt x="139" y="326"/>
                  </a:lnTo>
                  <a:lnTo>
                    <a:pt x="195" y="344"/>
                  </a:lnTo>
                  <a:lnTo>
                    <a:pt x="222" y="352"/>
                  </a:lnTo>
                  <a:lnTo>
                    <a:pt x="230" y="374"/>
                  </a:lnTo>
                  <a:lnTo>
                    <a:pt x="205" y="416"/>
                  </a:lnTo>
                  <a:lnTo>
                    <a:pt x="165" y="447"/>
                  </a:lnTo>
                  <a:lnTo>
                    <a:pt x="114" y="469"/>
                  </a:lnTo>
                  <a:lnTo>
                    <a:pt x="84" y="490"/>
                  </a:lnTo>
                  <a:lnTo>
                    <a:pt x="84" y="507"/>
                  </a:lnTo>
                  <a:lnTo>
                    <a:pt x="114" y="526"/>
                  </a:lnTo>
                  <a:lnTo>
                    <a:pt x="195" y="513"/>
                  </a:lnTo>
                  <a:lnTo>
                    <a:pt x="243" y="460"/>
                  </a:lnTo>
                  <a:lnTo>
                    <a:pt x="266" y="392"/>
                  </a:lnTo>
                  <a:lnTo>
                    <a:pt x="278" y="321"/>
                  </a:lnTo>
                  <a:lnTo>
                    <a:pt x="273" y="295"/>
                  </a:lnTo>
                  <a:lnTo>
                    <a:pt x="243" y="303"/>
                  </a:lnTo>
                  <a:lnTo>
                    <a:pt x="222" y="308"/>
                  </a:lnTo>
                  <a:lnTo>
                    <a:pt x="157" y="295"/>
                  </a:lnTo>
                  <a:lnTo>
                    <a:pt x="104" y="265"/>
                  </a:lnTo>
                  <a:lnTo>
                    <a:pt x="48" y="235"/>
                  </a:lnTo>
                  <a:lnTo>
                    <a:pt x="48" y="212"/>
                  </a:lnTo>
                  <a:lnTo>
                    <a:pt x="74" y="182"/>
                  </a:lnTo>
                  <a:lnTo>
                    <a:pt x="135" y="144"/>
                  </a:lnTo>
                  <a:lnTo>
                    <a:pt x="195" y="114"/>
                  </a:lnTo>
                  <a:lnTo>
                    <a:pt x="235" y="79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139" y="2516"/>
              <a:ext cx="139" cy="183"/>
            </a:xfrm>
            <a:custGeom>
              <a:avLst/>
              <a:gdLst>
                <a:gd name="T0" fmla="*/ 380 w 416"/>
                <a:gd name="T1" fmla="*/ 0 h 547"/>
                <a:gd name="T2" fmla="*/ 408 w 416"/>
                <a:gd name="T3" fmla="*/ 13 h 547"/>
                <a:gd name="T4" fmla="*/ 416 w 416"/>
                <a:gd name="T5" fmla="*/ 58 h 547"/>
                <a:gd name="T6" fmla="*/ 397 w 416"/>
                <a:gd name="T7" fmla="*/ 106 h 547"/>
                <a:gd name="T8" fmla="*/ 372 w 416"/>
                <a:gd name="T9" fmla="*/ 153 h 547"/>
                <a:gd name="T10" fmla="*/ 348 w 416"/>
                <a:gd name="T11" fmla="*/ 199 h 547"/>
                <a:gd name="T12" fmla="*/ 314 w 416"/>
                <a:gd name="T13" fmla="*/ 249 h 547"/>
                <a:gd name="T14" fmla="*/ 284 w 416"/>
                <a:gd name="T15" fmla="*/ 293 h 547"/>
                <a:gd name="T16" fmla="*/ 238 w 416"/>
                <a:gd name="T17" fmla="*/ 350 h 547"/>
                <a:gd name="T18" fmla="*/ 178 w 416"/>
                <a:gd name="T19" fmla="*/ 421 h 547"/>
                <a:gd name="T20" fmla="*/ 128 w 416"/>
                <a:gd name="T21" fmla="*/ 450 h 547"/>
                <a:gd name="T22" fmla="*/ 115 w 416"/>
                <a:gd name="T23" fmla="*/ 478 h 547"/>
                <a:gd name="T24" fmla="*/ 133 w 416"/>
                <a:gd name="T25" fmla="*/ 524 h 547"/>
                <a:gd name="T26" fmla="*/ 115 w 416"/>
                <a:gd name="T27" fmla="*/ 529 h 547"/>
                <a:gd name="T28" fmla="*/ 90 w 416"/>
                <a:gd name="T29" fmla="*/ 486 h 547"/>
                <a:gd name="T30" fmla="*/ 77 w 416"/>
                <a:gd name="T31" fmla="*/ 488 h 547"/>
                <a:gd name="T32" fmla="*/ 37 w 416"/>
                <a:gd name="T33" fmla="*/ 547 h 547"/>
                <a:gd name="T34" fmla="*/ 24 w 416"/>
                <a:gd name="T35" fmla="*/ 529 h 547"/>
                <a:gd name="T36" fmla="*/ 53 w 416"/>
                <a:gd name="T37" fmla="*/ 484 h 547"/>
                <a:gd name="T38" fmla="*/ 53 w 416"/>
                <a:gd name="T39" fmla="*/ 467 h 547"/>
                <a:gd name="T40" fmla="*/ 0 w 416"/>
                <a:gd name="T41" fmla="*/ 459 h 547"/>
                <a:gd name="T42" fmla="*/ 2 w 416"/>
                <a:gd name="T43" fmla="*/ 444 h 547"/>
                <a:gd name="T44" fmla="*/ 15 w 416"/>
                <a:gd name="T45" fmla="*/ 441 h 547"/>
                <a:gd name="T46" fmla="*/ 72 w 416"/>
                <a:gd name="T47" fmla="*/ 450 h 547"/>
                <a:gd name="T48" fmla="*/ 85 w 416"/>
                <a:gd name="T49" fmla="*/ 441 h 547"/>
                <a:gd name="T50" fmla="*/ 145 w 416"/>
                <a:gd name="T51" fmla="*/ 406 h 547"/>
                <a:gd name="T52" fmla="*/ 216 w 416"/>
                <a:gd name="T53" fmla="*/ 340 h 547"/>
                <a:gd name="T54" fmla="*/ 284 w 416"/>
                <a:gd name="T55" fmla="*/ 229 h 547"/>
                <a:gd name="T56" fmla="*/ 337 w 416"/>
                <a:gd name="T57" fmla="*/ 113 h 547"/>
                <a:gd name="T58" fmla="*/ 340 w 416"/>
                <a:gd name="T59" fmla="*/ 53 h 547"/>
                <a:gd name="T60" fmla="*/ 357 w 416"/>
                <a:gd name="T61" fmla="*/ 20 h 547"/>
                <a:gd name="T62" fmla="*/ 380 w 416"/>
                <a:gd name="T63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6" h="547">
                  <a:moveTo>
                    <a:pt x="380" y="0"/>
                  </a:moveTo>
                  <a:lnTo>
                    <a:pt x="408" y="13"/>
                  </a:lnTo>
                  <a:lnTo>
                    <a:pt x="416" y="58"/>
                  </a:lnTo>
                  <a:lnTo>
                    <a:pt x="397" y="106"/>
                  </a:lnTo>
                  <a:lnTo>
                    <a:pt x="372" y="153"/>
                  </a:lnTo>
                  <a:lnTo>
                    <a:pt x="348" y="199"/>
                  </a:lnTo>
                  <a:lnTo>
                    <a:pt x="314" y="249"/>
                  </a:lnTo>
                  <a:lnTo>
                    <a:pt x="284" y="293"/>
                  </a:lnTo>
                  <a:lnTo>
                    <a:pt x="238" y="350"/>
                  </a:lnTo>
                  <a:lnTo>
                    <a:pt x="178" y="421"/>
                  </a:lnTo>
                  <a:lnTo>
                    <a:pt x="128" y="450"/>
                  </a:lnTo>
                  <a:lnTo>
                    <a:pt x="115" y="478"/>
                  </a:lnTo>
                  <a:lnTo>
                    <a:pt x="133" y="524"/>
                  </a:lnTo>
                  <a:lnTo>
                    <a:pt x="115" y="529"/>
                  </a:lnTo>
                  <a:lnTo>
                    <a:pt x="90" y="486"/>
                  </a:lnTo>
                  <a:lnTo>
                    <a:pt x="77" y="488"/>
                  </a:lnTo>
                  <a:lnTo>
                    <a:pt x="37" y="547"/>
                  </a:lnTo>
                  <a:lnTo>
                    <a:pt x="24" y="529"/>
                  </a:lnTo>
                  <a:lnTo>
                    <a:pt x="53" y="484"/>
                  </a:lnTo>
                  <a:lnTo>
                    <a:pt x="53" y="467"/>
                  </a:lnTo>
                  <a:lnTo>
                    <a:pt x="0" y="459"/>
                  </a:lnTo>
                  <a:lnTo>
                    <a:pt x="2" y="444"/>
                  </a:lnTo>
                  <a:lnTo>
                    <a:pt x="15" y="441"/>
                  </a:lnTo>
                  <a:lnTo>
                    <a:pt x="72" y="450"/>
                  </a:lnTo>
                  <a:lnTo>
                    <a:pt x="85" y="441"/>
                  </a:lnTo>
                  <a:lnTo>
                    <a:pt x="145" y="406"/>
                  </a:lnTo>
                  <a:lnTo>
                    <a:pt x="216" y="340"/>
                  </a:lnTo>
                  <a:lnTo>
                    <a:pt x="284" y="229"/>
                  </a:lnTo>
                  <a:lnTo>
                    <a:pt x="337" y="113"/>
                  </a:lnTo>
                  <a:lnTo>
                    <a:pt x="340" y="53"/>
                  </a:lnTo>
                  <a:lnTo>
                    <a:pt x="357" y="20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7368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81000" y="1313935"/>
            <a:ext cx="8153400" cy="2278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fr-FR" altLang="fr-FR" sz="2400" smtClean="0"/>
              <a:t>On se propose de définir les activités pédagogiques par rapport à trois configurations de classe :</a:t>
            </a:r>
          </a:p>
          <a:p>
            <a:pPr marL="1249363" lvl="1"/>
            <a:r>
              <a:rPr lang="fr-FR" altLang="fr-FR" sz="2400" smtClean="0"/>
              <a:t>en </a:t>
            </a:r>
            <a:r>
              <a:rPr lang="fr-FR" altLang="fr-FR" sz="2400" b="1" smtClean="0"/>
              <a:t>classe entière</a:t>
            </a:r>
          </a:p>
          <a:p>
            <a:pPr marL="1249363" lvl="1"/>
            <a:r>
              <a:rPr lang="fr-FR" altLang="fr-FR" sz="2400" smtClean="0"/>
              <a:t>en </a:t>
            </a:r>
            <a:r>
              <a:rPr lang="fr-FR" altLang="fr-FR" sz="2400" b="1" smtClean="0"/>
              <a:t>groupe de TD</a:t>
            </a:r>
          </a:p>
          <a:p>
            <a:pPr marL="1249363" lvl="1"/>
            <a:r>
              <a:rPr lang="fr-FR" altLang="fr-FR" sz="2400" smtClean="0"/>
              <a:t>en </a:t>
            </a:r>
            <a:r>
              <a:rPr lang="fr-FR" altLang="fr-FR" sz="2400" b="1" smtClean="0"/>
              <a:t>groupe de TP</a:t>
            </a:r>
            <a:r>
              <a:rPr lang="fr-FR" altLang="fr-FR" sz="2400" smtClean="0"/>
              <a:t>	</a:t>
            </a:r>
            <a:endParaRPr lang="fr-FR" altLang="fr-FR" sz="2400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4195763" y="704335"/>
            <a:ext cx="4643437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altLang="fr-FR" sz="2000" dirty="0" smtClean="0"/>
              <a:t> </a:t>
            </a:r>
            <a:r>
              <a:rPr lang="fr-FR" altLang="fr-FR" sz="2000" b="1" dirty="0" smtClean="0">
                <a:solidFill>
                  <a:srgbClr val="0000FF"/>
                </a:solidFill>
              </a:rPr>
              <a:t>Les activités pédagogiques …</a:t>
            </a:r>
            <a:endParaRPr lang="fr-FR" altLang="fr-FR" sz="2000" b="1" dirty="0">
              <a:solidFill>
                <a:srgbClr val="0000FF"/>
              </a:solidFill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3114675" y="3734873"/>
            <a:ext cx="5400675" cy="244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buFontTx/>
              <a:buNone/>
            </a:pPr>
            <a:r>
              <a:rPr lang="fr-FR" altLang="fr-FR" sz="2400" dirty="0"/>
              <a:t>Quelle que soit leur nature, elles  ont pour vocation de …</a:t>
            </a:r>
          </a:p>
          <a:p>
            <a:pPr>
              <a:buFontTx/>
              <a:buNone/>
            </a:pPr>
            <a:r>
              <a:rPr lang="fr-FR" altLang="fr-FR" sz="2400" b="1" dirty="0"/>
              <a:t>	apporter, </a:t>
            </a:r>
          </a:p>
          <a:p>
            <a:pPr>
              <a:buFontTx/>
              <a:buNone/>
            </a:pPr>
            <a:r>
              <a:rPr lang="fr-FR" altLang="fr-FR" sz="2400" b="1" dirty="0"/>
              <a:t>		structurer,</a:t>
            </a:r>
          </a:p>
          <a:p>
            <a:pPr>
              <a:buFontTx/>
              <a:buNone/>
            </a:pPr>
            <a:r>
              <a:rPr lang="fr-FR" altLang="fr-FR" sz="2400" b="1" dirty="0"/>
              <a:t>			organiser</a:t>
            </a:r>
            <a:r>
              <a:rPr lang="fr-FR" altLang="fr-FR" sz="2400" dirty="0"/>
              <a:t> </a:t>
            </a:r>
          </a:p>
          <a:p>
            <a:pPr>
              <a:buFontTx/>
              <a:buNone/>
            </a:pPr>
            <a:r>
              <a:rPr lang="fr-FR" altLang="fr-FR" sz="2400" dirty="0"/>
              <a:t>	les connaissances de l’élève …</a:t>
            </a:r>
          </a:p>
        </p:txBody>
      </p:sp>
      <p:grpSp>
        <p:nvGrpSpPr>
          <p:cNvPr id="27" name="Group 57"/>
          <p:cNvGrpSpPr>
            <a:grpSpLocks/>
          </p:cNvGrpSpPr>
          <p:nvPr/>
        </p:nvGrpSpPr>
        <p:grpSpPr bwMode="auto">
          <a:xfrm>
            <a:off x="954088" y="4384160"/>
            <a:ext cx="1368425" cy="1406525"/>
            <a:chOff x="793" y="2750"/>
            <a:chExt cx="862" cy="886"/>
          </a:xfrm>
        </p:grpSpPr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793" y="2750"/>
              <a:ext cx="862" cy="886"/>
            </a:xfrm>
            <a:custGeom>
              <a:avLst/>
              <a:gdLst>
                <a:gd name="T0" fmla="*/ 2570 w 3917"/>
                <a:gd name="T1" fmla="*/ 3883 h 4274"/>
                <a:gd name="T2" fmla="*/ 2611 w 3917"/>
                <a:gd name="T3" fmla="*/ 3698 h 4274"/>
                <a:gd name="T4" fmla="*/ 2755 w 3917"/>
                <a:gd name="T5" fmla="*/ 3594 h 4274"/>
                <a:gd name="T6" fmla="*/ 3213 w 3917"/>
                <a:gd name="T7" fmla="*/ 3498 h 4274"/>
                <a:gd name="T8" fmla="*/ 3446 w 3917"/>
                <a:gd name="T9" fmla="*/ 3397 h 4274"/>
                <a:gd name="T10" fmla="*/ 3527 w 3917"/>
                <a:gd name="T11" fmla="*/ 3293 h 4274"/>
                <a:gd name="T12" fmla="*/ 3521 w 3917"/>
                <a:gd name="T13" fmla="*/ 3047 h 4274"/>
                <a:gd name="T14" fmla="*/ 3507 w 3917"/>
                <a:gd name="T15" fmla="*/ 2704 h 4274"/>
                <a:gd name="T16" fmla="*/ 3569 w 3917"/>
                <a:gd name="T17" fmla="*/ 2471 h 4274"/>
                <a:gd name="T18" fmla="*/ 3719 w 3917"/>
                <a:gd name="T19" fmla="*/ 2369 h 4274"/>
                <a:gd name="T20" fmla="*/ 3891 w 3917"/>
                <a:gd name="T21" fmla="*/ 2286 h 4274"/>
                <a:gd name="T22" fmla="*/ 3917 w 3917"/>
                <a:gd name="T23" fmla="*/ 2185 h 4274"/>
                <a:gd name="T24" fmla="*/ 3828 w 3917"/>
                <a:gd name="T25" fmla="*/ 2074 h 4274"/>
                <a:gd name="T26" fmla="*/ 3487 w 3917"/>
                <a:gd name="T27" fmla="*/ 1643 h 4274"/>
                <a:gd name="T28" fmla="*/ 3542 w 3917"/>
                <a:gd name="T29" fmla="*/ 1522 h 4274"/>
                <a:gd name="T30" fmla="*/ 3623 w 3917"/>
                <a:gd name="T31" fmla="*/ 1249 h 4274"/>
                <a:gd name="T32" fmla="*/ 3549 w 3917"/>
                <a:gd name="T33" fmla="*/ 849 h 4274"/>
                <a:gd name="T34" fmla="*/ 3350 w 3917"/>
                <a:gd name="T35" fmla="*/ 452 h 4274"/>
                <a:gd name="T36" fmla="*/ 3104 w 3917"/>
                <a:gd name="T37" fmla="*/ 191 h 4274"/>
                <a:gd name="T38" fmla="*/ 2653 w 3917"/>
                <a:gd name="T39" fmla="*/ 34 h 4274"/>
                <a:gd name="T40" fmla="*/ 2127 w 3917"/>
                <a:gd name="T41" fmla="*/ 0 h 4274"/>
                <a:gd name="T42" fmla="*/ 1654 w 3917"/>
                <a:gd name="T43" fmla="*/ 41 h 4274"/>
                <a:gd name="T44" fmla="*/ 1216 w 3917"/>
                <a:gd name="T45" fmla="*/ 171 h 4274"/>
                <a:gd name="T46" fmla="*/ 710 w 3917"/>
                <a:gd name="T47" fmla="*/ 479 h 4274"/>
                <a:gd name="T48" fmla="*/ 464 w 3917"/>
                <a:gd name="T49" fmla="*/ 699 h 4274"/>
                <a:gd name="T50" fmla="*/ 211 w 3917"/>
                <a:gd name="T51" fmla="*/ 1034 h 4274"/>
                <a:gd name="T52" fmla="*/ 27 w 3917"/>
                <a:gd name="T53" fmla="*/ 1467 h 4274"/>
                <a:gd name="T54" fmla="*/ 13 w 3917"/>
                <a:gd name="T55" fmla="*/ 1856 h 4274"/>
                <a:gd name="T56" fmla="*/ 123 w 3917"/>
                <a:gd name="T57" fmla="*/ 2206 h 4274"/>
                <a:gd name="T58" fmla="*/ 629 w 3917"/>
                <a:gd name="T59" fmla="*/ 2972 h 4274"/>
                <a:gd name="T60" fmla="*/ 793 w 3917"/>
                <a:gd name="T61" fmla="*/ 3306 h 4274"/>
                <a:gd name="T62" fmla="*/ 834 w 3917"/>
                <a:gd name="T63" fmla="*/ 3533 h 4274"/>
                <a:gd name="T64" fmla="*/ 848 w 3917"/>
                <a:gd name="T65" fmla="*/ 3840 h 4274"/>
                <a:gd name="T66" fmla="*/ 2570 w 3917"/>
                <a:gd name="T67" fmla="*/ 4274 h 4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17" h="4274">
                  <a:moveTo>
                    <a:pt x="2570" y="4274"/>
                  </a:moveTo>
                  <a:lnTo>
                    <a:pt x="2570" y="3883"/>
                  </a:lnTo>
                  <a:lnTo>
                    <a:pt x="2585" y="3792"/>
                  </a:lnTo>
                  <a:lnTo>
                    <a:pt x="2611" y="3698"/>
                  </a:lnTo>
                  <a:lnTo>
                    <a:pt x="2666" y="3629"/>
                  </a:lnTo>
                  <a:lnTo>
                    <a:pt x="2755" y="3594"/>
                  </a:lnTo>
                  <a:lnTo>
                    <a:pt x="3043" y="3533"/>
                  </a:lnTo>
                  <a:lnTo>
                    <a:pt x="3213" y="3498"/>
                  </a:lnTo>
                  <a:lnTo>
                    <a:pt x="3350" y="3443"/>
                  </a:lnTo>
                  <a:lnTo>
                    <a:pt x="3446" y="3397"/>
                  </a:lnTo>
                  <a:lnTo>
                    <a:pt x="3494" y="3354"/>
                  </a:lnTo>
                  <a:lnTo>
                    <a:pt x="3527" y="3293"/>
                  </a:lnTo>
                  <a:lnTo>
                    <a:pt x="3527" y="3184"/>
                  </a:lnTo>
                  <a:lnTo>
                    <a:pt x="3521" y="3047"/>
                  </a:lnTo>
                  <a:lnTo>
                    <a:pt x="3507" y="2863"/>
                  </a:lnTo>
                  <a:lnTo>
                    <a:pt x="3507" y="2704"/>
                  </a:lnTo>
                  <a:lnTo>
                    <a:pt x="3527" y="2560"/>
                  </a:lnTo>
                  <a:lnTo>
                    <a:pt x="3569" y="2471"/>
                  </a:lnTo>
                  <a:lnTo>
                    <a:pt x="3623" y="2410"/>
                  </a:lnTo>
                  <a:lnTo>
                    <a:pt x="3719" y="2369"/>
                  </a:lnTo>
                  <a:lnTo>
                    <a:pt x="3849" y="2321"/>
                  </a:lnTo>
                  <a:lnTo>
                    <a:pt x="3891" y="2286"/>
                  </a:lnTo>
                  <a:lnTo>
                    <a:pt x="3917" y="2246"/>
                  </a:lnTo>
                  <a:lnTo>
                    <a:pt x="3917" y="2185"/>
                  </a:lnTo>
                  <a:lnTo>
                    <a:pt x="3871" y="2122"/>
                  </a:lnTo>
                  <a:lnTo>
                    <a:pt x="3828" y="2074"/>
                  </a:lnTo>
                  <a:lnTo>
                    <a:pt x="3514" y="1677"/>
                  </a:lnTo>
                  <a:lnTo>
                    <a:pt x="3487" y="1643"/>
                  </a:lnTo>
                  <a:lnTo>
                    <a:pt x="3501" y="1582"/>
                  </a:lnTo>
                  <a:lnTo>
                    <a:pt x="3542" y="1522"/>
                  </a:lnTo>
                  <a:lnTo>
                    <a:pt x="3603" y="1355"/>
                  </a:lnTo>
                  <a:lnTo>
                    <a:pt x="3623" y="1249"/>
                  </a:lnTo>
                  <a:lnTo>
                    <a:pt x="3623" y="1084"/>
                  </a:lnTo>
                  <a:lnTo>
                    <a:pt x="3549" y="849"/>
                  </a:lnTo>
                  <a:lnTo>
                    <a:pt x="3473" y="673"/>
                  </a:lnTo>
                  <a:lnTo>
                    <a:pt x="3350" y="452"/>
                  </a:lnTo>
                  <a:lnTo>
                    <a:pt x="3234" y="315"/>
                  </a:lnTo>
                  <a:lnTo>
                    <a:pt x="3104" y="191"/>
                  </a:lnTo>
                  <a:lnTo>
                    <a:pt x="2927" y="98"/>
                  </a:lnTo>
                  <a:lnTo>
                    <a:pt x="2653" y="34"/>
                  </a:lnTo>
                  <a:lnTo>
                    <a:pt x="2393" y="6"/>
                  </a:lnTo>
                  <a:lnTo>
                    <a:pt x="2127" y="0"/>
                  </a:lnTo>
                  <a:lnTo>
                    <a:pt x="1866" y="14"/>
                  </a:lnTo>
                  <a:lnTo>
                    <a:pt x="1654" y="41"/>
                  </a:lnTo>
                  <a:lnTo>
                    <a:pt x="1449" y="82"/>
                  </a:lnTo>
                  <a:lnTo>
                    <a:pt x="1216" y="171"/>
                  </a:lnTo>
                  <a:lnTo>
                    <a:pt x="991" y="287"/>
                  </a:lnTo>
                  <a:lnTo>
                    <a:pt x="710" y="479"/>
                  </a:lnTo>
                  <a:lnTo>
                    <a:pt x="581" y="582"/>
                  </a:lnTo>
                  <a:lnTo>
                    <a:pt x="464" y="699"/>
                  </a:lnTo>
                  <a:lnTo>
                    <a:pt x="335" y="849"/>
                  </a:lnTo>
                  <a:lnTo>
                    <a:pt x="211" y="1034"/>
                  </a:lnTo>
                  <a:lnTo>
                    <a:pt x="89" y="1266"/>
                  </a:lnTo>
                  <a:lnTo>
                    <a:pt x="27" y="1467"/>
                  </a:lnTo>
                  <a:lnTo>
                    <a:pt x="0" y="1687"/>
                  </a:lnTo>
                  <a:lnTo>
                    <a:pt x="13" y="1856"/>
                  </a:lnTo>
                  <a:lnTo>
                    <a:pt x="47" y="2026"/>
                  </a:lnTo>
                  <a:lnTo>
                    <a:pt x="123" y="2206"/>
                  </a:lnTo>
                  <a:lnTo>
                    <a:pt x="342" y="2550"/>
                  </a:lnTo>
                  <a:lnTo>
                    <a:pt x="629" y="2972"/>
                  </a:lnTo>
                  <a:lnTo>
                    <a:pt x="745" y="3184"/>
                  </a:lnTo>
                  <a:lnTo>
                    <a:pt x="793" y="3306"/>
                  </a:lnTo>
                  <a:lnTo>
                    <a:pt x="821" y="3426"/>
                  </a:lnTo>
                  <a:lnTo>
                    <a:pt x="834" y="3533"/>
                  </a:lnTo>
                  <a:lnTo>
                    <a:pt x="841" y="3635"/>
                  </a:lnTo>
                  <a:lnTo>
                    <a:pt x="848" y="3840"/>
                  </a:lnTo>
                  <a:lnTo>
                    <a:pt x="821" y="4274"/>
                  </a:lnTo>
                  <a:lnTo>
                    <a:pt x="2570" y="4274"/>
                  </a:lnTo>
                  <a:close/>
                </a:path>
              </a:pathLst>
            </a:custGeom>
            <a:solidFill>
              <a:srgbClr val="666699"/>
            </a:solidFill>
            <a:ln w="1270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29" name="Group 33"/>
            <p:cNvGrpSpPr>
              <a:grpSpLocks/>
            </p:cNvGrpSpPr>
            <p:nvPr/>
          </p:nvGrpSpPr>
          <p:grpSpPr bwMode="auto">
            <a:xfrm>
              <a:off x="1305" y="2790"/>
              <a:ext cx="213" cy="239"/>
              <a:chOff x="3400" y="2851"/>
              <a:chExt cx="421" cy="421"/>
            </a:xfrm>
          </p:grpSpPr>
          <p:sp>
            <p:nvSpPr>
              <p:cNvPr id="42" name="Freeform 34"/>
              <p:cNvSpPr>
                <a:spLocks/>
              </p:cNvSpPr>
              <p:nvPr/>
            </p:nvSpPr>
            <p:spPr bwMode="auto">
              <a:xfrm>
                <a:off x="3400" y="2851"/>
                <a:ext cx="421" cy="421"/>
              </a:xfrm>
              <a:custGeom>
                <a:avLst/>
                <a:gdLst>
                  <a:gd name="T0" fmla="*/ 621 w 1263"/>
                  <a:gd name="T1" fmla="*/ 0 h 1263"/>
                  <a:gd name="T2" fmla="*/ 690 w 1263"/>
                  <a:gd name="T3" fmla="*/ 0 h 1263"/>
                  <a:gd name="T4" fmla="*/ 759 w 1263"/>
                  <a:gd name="T5" fmla="*/ 12 h 1263"/>
                  <a:gd name="T6" fmla="*/ 820 w 1263"/>
                  <a:gd name="T7" fmla="*/ 30 h 1263"/>
                  <a:gd name="T8" fmla="*/ 827 w 1263"/>
                  <a:gd name="T9" fmla="*/ 128 h 1263"/>
                  <a:gd name="T10" fmla="*/ 884 w 1263"/>
                  <a:gd name="T11" fmla="*/ 160 h 1263"/>
                  <a:gd name="T12" fmla="*/ 949 w 1263"/>
                  <a:gd name="T13" fmla="*/ 199 h 1263"/>
                  <a:gd name="T14" fmla="*/ 1010 w 1263"/>
                  <a:gd name="T15" fmla="*/ 247 h 1263"/>
                  <a:gd name="T16" fmla="*/ 1114 w 1263"/>
                  <a:gd name="T17" fmla="*/ 212 h 1263"/>
                  <a:gd name="T18" fmla="*/ 1149 w 1263"/>
                  <a:gd name="T19" fmla="*/ 256 h 1263"/>
                  <a:gd name="T20" fmla="*/ 1182 w 1263"/>
                  <a:gd name="T21" fmla="*/ 308 h 1263"/>
                  <a:gd name="T22" fmla="*/ 1211 w 1263"/>
                  <a:gd name="T23" fmla="*/ 364 h 1263"/>
                  <a:gd name="T24" fmla="*/ 1141 w 1263"/>
                  <a:gd name="T25" fmla="*/ 452 h 1263"/>
                  <a:gd name="T26" fmla="*/ 1169 w 1263"/>
                  <a:gd name="T27" fmla="*/ 537 h 1263"/>
                  <a:gd name="T28" fmla="*/ 1178 w 1263"/>
                  <a:gd name="T29" fmla="*/ 602 h 1263"/>
                  <a:gd name="T30" fmla="*/ 1175 w 1263"/>
                  <a:gd name="T31" fmla="*/ 687 h 1263"/>
                  <a:gd name="T32" fmla="*/ 1263 w 1263"/>
                  <a:gd name="T33" fmla="*/ 729 h 1263"/>
                  <a:gd name="T34" fmla="*/ 1253 w 1263"/>
                  <a:gd name="T35" fmla="*/ 794 h 1263"/>
                  <a:gd name="T36" fmla="*/ 1237 w 1263"/>
                  <a:gd name="T37" fmla="*/ 855 h 1263"/>
                  <a:gd name="T38" fmla="*/ 1205 w 1263"/>
                  <a:gd name="T39" fmla="*/ 927 h 1263"/>
                  <a:gd name="T40" fmla="*/ 1106 w 1263"/>
                  <a:gd name="T41" fmla="*/ 918 h 1263"/>
                  <a:gd name="T42" fmla="*/ 1058 w 1263"/>
                  <a:gd name="T43" fmla="*/ 982 h 1263"/>
                  <a:gd name="T44" fmla="*/ 1006 w 1263"/>
                  <a:gd name="T45" fmla="*/ 1036 h 1263"/>
                  <a:gd name="T46" fmla="*/ 938 w 1263"/>
                  <a:gd name="T47" fmla="*/ 1084 h 1263"/>
                  <a:gd name="T48" fmla="*/ 957 w 1263"/>
                  <a:gd name="T49" fmla="*/ 1189 h 1263"/>
                  <a:gd name="T50" fmla="*/ 895 w 1263"/>
                  <a:gd name="T51" fmla="*/ 1221 h 1263"/>
                  <a:gd name="T52" fmla="*/ 827 w 1263"/>
                  <a:gd name="T53" fmla="*/ 1244 h 1263"/>
                  <a:gd name="T54" fmla="*/ 740 w 1263"/>
                  <a:gd name="T55" fmla="*/ 1263 h 1263"/>
                  <a:gd name="T56" fmla="*/ 692 w 1263"/>
                  <a:gd name="T57" fmla="*/ 1183 h 1263"/>
                  <a:gd name="T58" fmla="*/ 600 w 1263"/>
                  <a:gd name="T59" fmla="*/ 1187 h 1263"/>
                  <a:gd name="T60" fmla="*/ 526 w 1263"/>
                  <a:gd name="T61" fmla="*/ 1173 h 1263"/>
                  <a:gd name="T62" fmla="*/ 450 w 1263"/>
                  <a:gd name="T63" fmla="*/ 1152 h 1263"/>
                  <a:gd name="T64" fmla="*/ 369 w 1263"/>
                  <a:gd name="T65" fmla="*/ 1219 h 1263"/>
                  <a:gd name="T66" fmla="*/ 309 w 1263"/>
                  <a:gd name="T67" fmla="*/ 1187 h 1263"/>
                  <a:gd name="T68" fmla="*/ 254 w 1263"/>
                  <a:gd name="T69" fmla="*/ 1151 h 1263"/>
                  <a:gd name="T70" fmla="*/ 210 w 1263"/>
                  <a:gd name="T71" fmla="*/ 1116 h 1263"/>
                  <a:gd name="T72" fmla="*/ 245 w 1263"/>
                  <a:gd name="T73" fmla="*/ 1016 h 1263"/>
                  <a:gd name="T74" fmla="*/ 197 w 1263"/>
                  <a:gd name="T75" fmla="*/ 952 h 1263"/>
                  <a:gd name="T76" fmla="*/ 152 w 1263"/>
                  <a:gd name="T77" fmla="*/ 879 h 1263"/>
                  <a:gd name="T78" fmla="*/ 122 w 1263"/>
                  <a:gd name="T79" fmla="*/ 803 h 1263"/>
                  <a:gd name="T80" fmla="*/ 13 w 1263"/>
                  <a:gd name="T81" fmla="*/ 794 h 1263"/>
                  <a:gd name="T82" fmla="*/ 1 w 1263"/>
                  <a:gd name="T83" fmla="*/ 726 h 1263"/>
                  <a:gd name="T84" fmla="*/ 0 w 1263"/>
                  <a:gd name="T85" fmla="*/ 674 h 1263"/>
                  <a:gd name="T86" fmla="*/ 0 w 1263"/>
                  <a:gd name="T87" fmla="*/ 610 h 1263"/>
                  <a:gd name="T88" fmla="*/ 101 w 1263"/>
                  <a:gd name="T89" fmla="*/ 578 h 1263"/>
                  <a:gd name="T90" fmla="*/ 122 w 1263"/>
                  <a:gd name="T91" fmla="*/ 489 h 1263"/>
                  <a:gd name="T92" fmla="*/ 142 w 1263"/>
                  <a:gd name="T93" fmla="*/ 420 h 1263"/>
                  <a:gd name="T94" fmla="*/ 178 w 1263"/>
                  <a:gd name="T95" fmla="*/ 345 h 1263"/>
                  <a:gd name="T96" fmla="*/ 126 w 1263"/>
                  <a:gd name="T97" fmla="*/ 247 h 1263"/>
                  <a:gd name="T98" fmla="*/ 158 w 1263"/>
                  <a:gd name="T99" fmla="*/ 208 h 1263"/>
                  <a:gd name="T100" fmla="*/ 205 w 1263"/>
                  <a:gd name="T101" fmla="*/ 164 h 1263"/>
                  <a:gd name="T102" fmla="*/ 254 w 1263"/>
                  <a:gd name="T103" fmla="*/ 124 h 1263"/>
                  <a:gd name="T104" fmla="*/ 369 w 1263"/>
                  <a:gd name="T105" fmla="*/ 167 h 1263"/>
                  <a:gd name="T106" fmla="*/ 432 w 1263"/>
                  <a:gd name="T107" fmla="*/ 137 h 1263"/>
                  <a:gd name="T108" fmla="*/ 494 w 1263"/>
                  <a:gd name="T109" fmla="*/ 116 h 1263"/>
                  <a:gd name="T110" fmla="*/ 580 w 1263"/>
                  <a:gd name="T111" fmla="*/ 96 h 1263"/>
                  <a:gd name="T112" fmla="*/ 621 w 1263"/>
                  <a:gd name="T113" fmla="*/ 0 h 1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63" h="1263">
                    <a:moveTo>
                      <a:pt x="621" y="0"/>
                    </a:moveTo>
                    <a:lnTo>
                      <a:pt x="690" y="0"/>
                    </a:lnTo>
                    <a:lnTo>
                      <a:pt x="759" y="12"/>
                    </a:lnTo>
                    <a:lnTo>
                      <a:pt x="820" y="30"/>
                    </a:lnTo>
                    <a:lnTo>
                      <a:pt x="827" y="128"/>
                    </a:lnTo>
                    <a:lnTo>
                      <a:pt x="884" y="160"/>
                    </a:lnTo>
                    <a:lnTo>
                      <a:pt x="949" y="199"/>
                    </a:lnTo>
                    <a:lnTo>
                      <a:pt x="1010" y="247"/>
                    </a:lnTo>
                    <a:lnTo>
                      <a:pt x="1114" y="212"/>
                    </a:lnTo>
                    <a:lnTo>
                      <a:pt x="1149" y="256"/>
                    </a:lnTo>
                    <a:lnTo>
                      <a:pt x="1182" y="308"/>
                    </a:lnTo>
                    <a:lnTo>
                      <a:pt x="1211" y="364"/>
                    </a:lnTo>
                    <a:lnTo>
                      <a:pt x="1141" y="452"/>
                    </a:lnTo>
                    <a:lnTo>
                      <a:pt x="1169" y="537"/>
                    </a:lnTo>
                    <a:lnTo>
                      <a:pt x="1178" y="602"/>
                    </a:lnTo>
                    <a:lnTo>
                      <a:pt x="1175" y="687"/>
                    </a:lnTo>
                    <a:lnTo>
                      <a:pt x="1263" y="729"/>
                    </a:lnTo>
                    <a:lnTo>
                      <a:pt x="1253" y="794"/>
                    </a:lnTo>
                    <a:lnTo>
                      <a:pt x="1237" y="855"/>
                    </a:lnTo>
                    <a:lnTo>
                      <a:pt x="1205" y="927"/>
                    </a:lnTo>
                    <a:lnTo>
                      <a:pt x="1106" y="918"/>
                    </a:lnTo>
                    <a:lnTo>
                      <a:pt x="1058" y="982"/>
                    </a:lnTo>
                    <a:lnTo>
                      <a:pt x="1006" y="1036"/>
                    </a:lnTo>
                    <a:lnTo>
                      <a:pt x="938" y="1084"/>
                    </a:lnTo>
                    <a:lnTo>
                      <a:pt x="957" y="1189"/>
                    </a:lnTo>
                    <a:lnTo>
                      <a:pt x="895" y="1221"/>
                    </a:lnTo>
                    <a:lnTo>
                      <a:pt x="827" y="1244"/>
                    </a:lnTo>
                    <a:lnTo>
                      <a:pt x="740" y="1263"/>
                    </a:lnTo>
                    <a:lnTo>
                      <a:pt x="692" y="1183"/>
                    </a:lnTo>
                    <a:lnTo>
                      <a:pt x="600" y="1187"/>
                    </a:lnTo>
                    <a:lnTo>
                      <a:pt x="526" y="1173"/>
                    </a:lnTo>
                    <a:lnTo>
                      <a:pt x="450" y="1152"/>
                    </a:lnTo>
                    <a:lnTo>
                      <a:pt x="369" y="1219"/>
                    </a:lnTo>
                    <a:lnTo>
                      <a:pt x="309" y="1187"/>
                    </a:lnTo>
                    <a:lnTo>
                      <a:pt x="254" y="1151"/>
                    </a:lnTo>
                    <a:lnTo>
                      <a:pt x="210" y="1116"/>
                    </a:lnTo>
                    <a:lnTo>
                      <a:pt x="245" y="1016"/>
                    </a:lnTo>
                    <a:lnTo>
                      <a:pt x="197" y="952"/>
                    </a:lnTo>
                    <a:lnTo>
                      <a:pt x="152" y="879"/>
                    </a:lnTo>
                    <a:lnTo>
                      <a:pt x="122" y="803"/>
                    </a:lnTo>
                    <a:lnTo>
                      <a:pt x="13" y="794"/>
                    </a:lnTo>
                    <a:lnTo>
                      <a:pt x="1" y="726"/>
                    </a:lnTo>
                    <a:lnTo>
                      <a:pt x="0" y="674"/>
                    </a:lnTo>
                    <a:lnTo>
                      <a:pt x="0" y="610"/>
                    </a:lnTo>
                    <a:lnTo>
                      <a:pt x="101" y="578"/>
                    </a:lnTo>
                    <a:lnTo>
                      <a:pt x="122" y="489"/>
                    </a:lnTo>
                    <a:lnTo>
                      <a:pt x="142" y="420"/>
                    </a:lnTo>
                    <a:lnTo>
                      <a:pt x="178" y="345"/>
                    </a:lnTo>
                    <a:lnTo>
                      <a:pt x="126" y="247"/>
                    </a:lnTo>
                    <a:lnTo>
                      <a:pt x="158" y="208"/>
                    </a:lnTo>
                    <a:lnTo>
                      <a:pt x="205" y="164"/>
                    </a:lnTo>
                    <a:lnTo>
                      <a:pt x="254" y="124"/>
                    </a:lnTo>
                    <a:lnTo>
                      <a:pt x="369" y="167"/>
                    </a:lnTo>
                    <a:lnTo>
                      <a:pt x="432" y="137"/>
                    </a:lnTo>
                    <a:lnTo>
                      <a:pt x="494" y="116"/>
                    </a:lnTo>
                    <a:lnTo>
                      <a:pt x="580" y="96"/>
                    </a:lnTo>
                    <a:lnTo>
                      <a:pt x="621" y="0"/>
                    </a:lnTo>
                    <a:close/>
                  </a:path>
                </a:pathLst>
              </a:custGeom>
              <a:solidFill>
                <a:srgbClr val="666699"/>
              </a:solidFill>
              <a:ln w="1270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" name="Oval 35"/>
              <p:cNvSpPr>
                <a:spLocks noChangeArrowheads="1"/>
              </p:cNvSpPr>
              <p:nvPr/>
            </p:nvSpPr>
            <p:spPr bwMode="auto">
              <a:xfrm>
                <a:off x="3533" y="2982"/>
                <a:ext cx="162" cy="163"/>
              </a:xfrm>
              <a:prstGeom prst="ellipse">
                <a:avLst/>
              </a:prstGeom>
              <a:solidFill>
                <a:srgbClr val="666699"/>
              </a:solidFill>
              <a:ln w="1270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0" name="Group 36"/>
            <p:cNvGrpSpPr>
              <a:grpSpLocks/>
            </p:cNvGrpSpPr>
            <p:nvPr/>
          </p:nvGrpSpPr>
          <p:grpSpPr bwMode="auto">
            <a:xfrm>
              <a:off x="843" y="2902"/>
              <a:ext cx="215" cy="227"/>
              <a:chOff x="3019" y="2987"/>
              <a:chExt cx="421" cy="421"/>
            </a:xfrm>
          </p:grpSpPr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3019" y="2987"/>
                <a:ext cx="421" cy="421"/>
              </a:xfrm>
              <a:custGeom>
                <a:avLst/>
                <a:gdLst>
                  <a:gd name="T0" fmla="*/ 643 w 1265"/>
                  <a:gd name="T1" fmla="*/ 1261 h 1261"/>
                  <a:gd name="T2" fmla="*/ 574 w 1265"/>
                  <a:gd name="T3" fmla="*/ 1261 h 1261"/>
                  <a:gd name="T4" fmla="*/ 506 w 1265"/>
                  <a:gd name="T5" fmla="*/ 1251 h 1261"/>
                  <a:gd name="T6" fmla="*/ 445 w 1265"/>
                  <a:gd name="T7" fmla="*/ 1232 h 1261"/>
                  <a:gd name="T8" fmla="*/ 438 w 1265"/>
                  <a:gd name="T9" fmla="*/ 1135 h 1261"/>
                  <a:gd name="T10" fmla="*/ 381 w 1265"/>
                  <a:gd name="T11" fmla="*/ 1103 h 1261"/>
                  <a:gd name="T12" fmla="*/ 314 w 1265"/>
                  <a:gd name="T13" fmla="*/ 1063 h 1261"/>
                  <a:gd name="T14" fmla="*/ 253 w 1265"/>
                  <a:gd name="T15" fmla="*/ 1015 h 1261"/>
                  <a:gd name="T16" fmla="*/ 150 w 1265"/>
                  <a:gd name="T17" fmla="*/ 1050 h 1261"/>
                  <a:gd name="T18" fmla="*/ 116 w 1265"/>
                  <a:gd name="T19" fmla="*/ 1007 h 1261"/>
                  <a:gd name="T20" fmla="*/ 81 w 1265"/>
                  <a:gd name="T21" fmla="*/ 954 h 1261"/>
                  <a:gd name="T22" fmla="*/ 52 w 1265"/>
                  <a:gd name="T23" fmla="*/ 899 h 1261"/>
                  <a:gd name="T24" fmla="*/ 124 w 1265"/>
                  <a:gd name="T25" fmla="*/ 810 h 1261"/>
                  <a:gd name="T26" fmla="*/ 96 w 1265"/>
                  <a:gd name="T27" fmla="*/ 726 h 1261"/>
                  <a:gd name="T28" fmla="*/ 87 w 1265"/>
                  <a:gd name="T29" fmla="*/ 659 h 1261"/>
                  <a:gd name="T30" fmla="*/ 89 w 1265"/>
                  <a:gd name="T31" fmla="*/ 575 h 1261"/>
                  <a:gd name="T32" fmla="*/ 0 w 1265"/>
                  <a:gd name="T33" fmla="*/ 534 h 1261"/>
                  <a:gd name="T34" fmla="*/ 12 w 1265"/>
                  <a:gd name="T35" fmla="*/ 468 h 1261"/>
                  <a:gd name="T36" fmla="*/ 28 w 1265"/>
                  <a:gd name="T37" fmla="*/ 406 h 1261"/>
                  <a:gd name="T38" fmla="*/ 60 w 1265"/>
                  <a:gd name="T39" fmla="*/ 336 h 1261"/>
                  <a:gd name="T40" fmla="*/ 157 w 1265"/>
                  <a:gd name="T41" fmla="*/ 345 h 1261"/>
                  <a:gd name="T42" fmla="*/ 205 w 1265"/>
                  <a:gd name="T43" fmla="*/ 281 h 1261"/>
                  <a:gd name="T44" fmla="*/ 257 w 1265"/>
                  <a:gd name="T45" fmla="*/ 225 h 1261"/>
                  <a:gd name="T46" fmla="*/ 326 w 1265"/>
                  <a:gd name="T47" fmla="*/ 177 h 1261"/>
                  <a:gd name="T48" fmla="*/ 308 w 1265"/>
                  <a:gd name="T49" fmla="*/ 73 h 1261"/>
                  <a:gd name="T50" fmla="*/ 369 w 1265"/>
                  <a:gd name="T51" fmla="*/ 41 h 1261"/>
                  <a:gd name="T52" fmla="*/ 438 w 1265"/>
                  <a:gd name="T53" fmla="*/ 19 h 1261"/>
                  <a:gd name="T54" fmla="*/ 524 w 1265"/>
                  <a:gd name="T55" fmla="*/ 0 h 1261"/>
                  <a:gd name="T56" fmla="*/ 572 w 1265"/>
                  <a:gd name="T57" fmla="*/ 80 h 1261"/>
                  <a:gd name="T58" fmla="*/ 663 w 1265"/>
                  <a:gd name="T59" fmla="*/ 75 h 1261"/>
                  <a:gd name="T60" fmla="*/ 739 w 1265"/>
                  <a:gd name="T61" fmla="*/ 89 h 1261"/>
                  <a:gd name="T62" fmla="*/ 813 w 1265"/>
                  <a:gd name="T63" fmla="*/ 109 h 1261"/>
                  <a:gd name="T64" fmla="*/ 896 w 1265"/>
                  <a:gd name="T65" fmla="*/ 43 h 1261"/>
                  <a:gd name="T66" fmla="*/ 955 w 1265"/>
                  <a:gd name="T67" fmla="*/ 75 h 1261"/>
                  <a:gd name="T68" fmla="*/ 1009 w 1265"/>
                  <a:gd name="T69" fmla="*/ 112 h 1261"/>
                  <a:gd name="T70" fmla="*/ 1053 w 1265"/>
                  <a:gd name="T71" fmla="*/ 145 h 1261"/>
                  <a:gd name="T72" fmla="*/ 1018 w 1265"/>
                  <a:gd name="T73" fmla="*/ 246 h 1261"/>
                  <a:gd name="T74" fmla="*/ 1066 w 1265"/>
                  <a:gd name="T75" fmla="*/ 310 h 1261"/>
                  <a:gd name="T76" fmla="*/ 1113 w 1265"/>
                  <a:gd name="T77" fmla="*/ 384 h 1261"/>
                  <a:gd name="T78" fmla="*/ 1142 w 1265"/>
                  <a:gd name="T79" fmla="*/ 458 h 1261"/>
                  <a:gd name="T80" fmla="*/ 1251 w 1265"/>
                  <a:gd name="T81" fmla="*/ 468 h 1261"/>
                  <a:gd name="T82" fmla="*/ 1262 w 1265"/>
                  <a:gd name="T83" fmla="*/ 537 h 1261"/>
                  <a:gd name="T84" fmla="*/ 1265 w 1265"/>
                  <a:gd name="T85" fmla="*/ 589 h 1261"/>
                  <a:gd name="T86" fmla="*/ 1265 w 1265"/>
                  <a:gd name="T87" fmla="*/ 653 h 1261"/>
                  <a:gd name="T88" fmla="*/ 1162 w 1265"/>
                  <a:gd name="T89" fmla="*/ 685 h 1261"/>
                  <a:gd name="T90" fmla="*/ 1142 w 1265"/>
                  <a:gd name="T91" fmla="*/ 774 h 1261"/>
                  <a:gd name="T92" fmla="*/ 1121 w 1265"/>
                  <a:gd name="T93" fmla="*/ 842 h 1261"/>
                  <a:gd name="T94" fmla="*/ 1085 w 1265"/>
                  <a:gd name="T95" fmla="*/ 918 h 1261"/>
                  <a:gd name="T96" fmla="*/ 1137 w 1265"/>
                  <a:gd name="T97" fmla="*/ 1015 h 1261"/>
                  <a:gd name="T98" fmla="*/ 1105 w 1265"/>
                  <a:gd name="T99" fmla="*/ 1055 h 1261"/>
                  <a:gd name="T100" fmla="*/ 1060 w 1265"/>
                  <a:gd name="T101" fmla="*/ 1097 h 1261"/>
                  <a:gd name="T102" fmla="*/ 1009 w 1265"/>
                  <a:gd name="T103" fmla="*/ 1139 h 1261"/>
                  <a:gd name="T104" fmla="*/ 896 w 1265"/>
                  <a:gd name="T105" fmla="*/ 1095 h 1261"/>
                  <a:gd name="T106" fmla="*/ 832 w 1265"/>
                  <a:gd name="T107" fmla="*/ 1125 h 1261"/>
                  <a:gd name="T108" fmla="*/ 771 w 1265"/>
                  <a:gd name="T109" fmla="*/ 1145 h 1261"/>
                  <a:gd name="T110" fmla="*/ 684 w 1265"/>
                  <a:gd name="T111" fmla="*/ 1167 h 1261"/>
                  <a:gd name="T112" fmla="*/ 643 w 1265"/>
                  <a:gd name="T113" fmla="*/ 1261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65" h="1261">
                    <a:moveTo>
                      <a:pt x="643" y="1261"/>
                    </a:moveTo>
                    <a:lnTo>
                      <a:pt x="574" y="1261"/>
                    </a:lnTo>
                    <a:lnTo>
                      <a:pt x="506" y="1251"/>
                    </a:lnTo>
                    <a:lnTo>
                      <a:pt x="445" y="1232"/>
                    </a:lnTo>
                    <a:lnTo>
                      <a:pt x="438" y="1135"/>
                    </a:lnTo>
                    <a:lnTo>
                      <a:pt x="381" y="1103"/>
                    </a:lnTo>
                    <a:lnTo>
                      <a:pt x="314" y="1063"/>
                    </a:lnTo>
                    <a:lnTo>
                      <a:pt x="253" y="1015"/>
                    </a:lnTo>
                    <a:lnTo>
                      <a:pt x="150" y="1050"/>
                    </a:lnTo>
                    <a:lnTo>
                      <a:pt x="116" y="1007"/>
                    </a:lnTo>
                    <a:lnTo>
                      <a:pt x="81" y="954"/>
                    </a:lnTo>
                    <a:lnTo>
                      <a:pt x="52" y="899"/>
                    </a:lnTo>
                    <a:lnTo>
                      <a:pt x="124" y="810"/>
                    </a:lnTo>
                    <a:lnTo>
                      <a:pt x="96" y="726"/>
                    </a:lnTo>
                    <a:lnTo>
                      <a:pt x="87" y="659"/>
                    </a:lnTo>
                    <a:lnTo>
                      <a:pt x="89" y="575"/>
                    </a:lnTo>
                    <a:lnTo>
                      <a:pt x="0" y="534"/>
                    </a:lnTo>
                    <a:lnTo>
                      <a:pt x="12" y="468"/>
                    </a:lnTo>
                    <a:lnTo>
                      <a:pt x="28" y="406"/>
                    </a:lnTo>
                    <a:lnTo>
                      <a:pt x="60" y="336"/>
                    </a:lnTo>
                    <a:lnTo>
                      <a:pt x="157" y="345"/>
                    </a:lnTo>
                    <a:lnTo>
                      <a:pt x="205" y="281"/>
                    </a:lnTo>
                    <a:lnTo>
                      <a:pt x="257" y="225"/>
                    </a:lnTo>
                    <a:lnTo>
                      <a:pt x="326" y="177"/>
                    </a:lnTo>
                    <a:lnTo>
                      <a:pt x="308" y="73"/>
                    </a:lnTo>
                    <a:lnTo>
                      <a:pt x="369" y="41"/>
                    </a:lnTo>
                    <a:lnTo>
                      <a:pt x="438" y="19"/>
                    </a:lnTo>
                    <a:lnTo>
                      <a:pt x="524" y="0"/>
                    </a:lnTo>
                    <a:lnTo>
                      <a:pt x="572" y="80"/>
                    </a:lnTo>
                    <a:lnTo>
                      <a:pt x="663" y="75"/>
                    </a:lnTo>
                    <a:lnTo>
                      <a:pt x="739" y="89"/>
                    </a:lnTo>
                    <a:lnTo>
                      <a:pt x="813" y="109"/>
                    </a:lnTo>
                    <a:lnTo>
                      <a:pt x="896" y="43"/>
                    </a:lnTo>
                    <a:lnTo>
                      <a:pt x="955" y="75"/>
                    </a:lnTo>
                    <a:lnTo>
                      <a:pt x="1009" y="112"/>
                    </a:lnTo>
                    <a:lnTo>
                      <a:pt x="1053" y="145"/>
                    </a:lnTo>
                    <a:lnTo>
                      <a:pt x="1018" y="246"/>
                    </a:lnTo>
                    <a:lnTo>
                      <a:pt x="1066" y="310"/>
                    </a:lnTo>
                    <a:lnTo>
                      <a:pt x="1113" y="384"/>
                    </a:lnTo>
                    <a:lnTo>
                      <a:pt x="1142" y="458"/>
                    </a:lnTo>
                    <a:lnTo>
                      <a:pt x="1251" y="468"/>
                    </a:lnTo>
                    <a:lnTo>
                      <a:pt x="1262" y="537"/>
                    </a:lnTo>
                    <a:lnTo>
                      <a:pt x="1265" y="589"/>
                    </a:lnTo>
                    <a:lnTo>
                      <a:pt x="1265" y="653"/>
                    </a:lnTo>
                    <a:lnTo>
                      <a:pt x="1162" y="685"/>
                    </a:lnTo>
                    <a:lnTo>
                      <a:pt x="1142" y="774"/>
                    </a:lnTo>
                    <a:lnTo>
                      <a:pt x="1121" y="842"/>
                    </a:lnTo>
                    <a:lnTo>
                      <a:pt x="1085" y="918"/>
                    </a:lnTo>
                    <a:lnTo>
                      <a:pt x="1137" y="1015"/>
                    </a:lnTo>
                    <a:lnTo>
                      <a:pt x="1105" y="1055"/>
                    </a:lnTo>
                    <a:lnTo>
                      <a:pt x="1060" y="1097"/>
                    </a:lnTo>
                    <a:lnTo>
                      <a:pt x="1009" y="1139"/>
                    </a:lnTo>
                    <a:lnTo>
                      <a:pt x="896" y="1095"/>
                    </a:lnTo>
                    <a:lnTo>
                      <a:pt x="832" y="1125"/>
                    </a:lnTo>
                    <a:lnTo>
                      <a:pt x="771" y="1145"/>
                    </a:lnTo>
                    <a:lnTo>
                      <a:pt x="684" y="1167"/>
                    </a:lnTo>
                    <a:lnTo>
                      <a:pt x="643" y="1261"/>
                    </a:lnTo>
                    <a:close/>
                  </a:path>
                </a:pathLst>
              </a:custGeom>
              <a:solidFill>
                <a:srgbClr val="666699"/>
              </a:solidFill>
              <a:ln w="1270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" name="Oval 38"/>
              <p:cNvSpPr>
                <a:spLocks noChangeArrowheads="1"/>
              </p:cNvSpPr>
              <p:nvPr/>
            </p:nvSpPr>
            <p:spPr bwMode="auto">
              <a:xfrm>
                <a:off x="3152" y="3119"/>
                <a:ext cx="162" cy="163"/>
              </a:xfrm>
              <a:prstGeom prst="ellipse">
                <a:avLst/>
              </a:prstGeom>
              <a:solidFill>
                <a:srgbClr val="666699"/>
              </a:solidFill>
              <a:ln w="1270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1" name="Group 39"/>
            <p:cNvGrpSpPr>
              <a:grpSpLocks/>
            </p:cNvGrpSpPr>
            <p:nvPr/>
          </p:nvGrpSpPr>
          <p:grpSpPr bwMode="auto">
            <a:xfrm>
              <a:off x="1133" y="2937"/>
              <a:ext cx="246" cy="232"/>
              <a:chOff x="4560" y="3120"/>
              <a:chExt cx="421" cy="421"/>
            </a:xfrm>
          </p:grpSpPr>
          <p:sp>
            <p:nvSpPr>
              <p:cNvPr id="38" name="Freeform 40"/>
              <p:cNvSpPr>
                <a:spLocks/>
              </p:cNvSpPr>
              <p:nvPr/>
            </p:nvSpPr>
            <p:spPr bwMode="auto">
              <a:xfrm>
                <a:off x="4560" y="3120"/>
                <a:ext cx="421" cy="421"/>
              </a:xfrm>
              <a:custGeom>
                <a:avLst/>
                <a:gdLst>
                  <a:gd name="T0" fmla="*/ 643 w 1265"/>
                  <a:gd name="T1" fmla="*/ 1261 h 1261"/>
                  <a:gd name="T2" fmla="*/ 574 w 1265"/>
                  <a:gd name="T3" fmla="*/ 1261 h 1261"/>
                  <a:gd name="T4" fmla="*/ 506 w 1265"/>
                  <a:gd name="T5" fmla="*/ 1251 h 1261"/>
                  <a:gd name="T6" fmla="*/ 445 w 1265"/>
                  <a:gd name="T7" fmla="*/ 1232 h 1261"/>
                  <a:gd name="T8" fmla="*/ 438 w 1265"/>
                  <a:gd name="T9" fmla="*/ 1135 h 1261"/>
                  <a:gd name="T10" fmla="*/ 381 w 1265"/>
                  <a:gd name="T11" fmla="*/ 1103 h 1261"/>
                  <a:gd name="T12" fmla="*/ 314 w 1265"/>
                  <a:gd name="T13" fmla="*/ 1063 h 1261"/>
                  <a:gd name="T14" fmla="*/ 253 w 1265"/>
                  <a:gd name="T15" fmla="*/ 1015 h 1261"/>
                  <a:gd name="T16" fmla="*/ 150 w 1265"/>
                  <a:gd name="T17" fmla="*/ 1050 h 1261"/>
                  <a:gd name="T18" fmla="*/ 116 w 1265"/>
                  <a:gd name="T19" fmla="*/ 1007 h 1261"/>
                  <a:gd name="T20" fmla="*/ 81 w 1265"/>
                  <a:gd name="T21" fmla="*/ 954 h 1261"/>
                  <a:gd name="T22" fmla="*/ 52 w 1265"/>
                  <a:gd name="T23" fmla="*/ 899 h 1261"/>
                  <a:gd name="T24" fmla="*/ 124 w 1265"/>
                  <a:gd name="T25" fmla="*/ 810 h 1261"/>
                  <a:gd name="T26" fmla="*/ 96 w 1265"/>
                  <a:gd name="T27" fmla="*/ 726 h 1261"/>
                  <a:gd name="T28" fmla="*/ 87 w 1265"/>
                  <a:gd name="T29" fmla="*/ 659 h 1261"/>
                  <a:gd name="T30" fmla="*/ 89 w 1265"/>
                  <a:gd name="T31" fmla="*/ 575 h 1261"/>
                  <a:gd name="T32" fmla="*/ 0 w 1265"/>
                  <a:gd name="T33" fmla="*/ 534 h 1261"/>
                  <a:gd name="T34" fmla="*/ 12 w 1265"/>
                  <a:gd name="T35" fmla="*/ 468 h 1261"/>
                  <a:gd name="T36" fmla="*/ 28 w 1265"/>
                  <a:gd name="T37" fmla="*/ 406 h 1261"/>
                  <a:gd name="T38" fmla="*/ 60 w 1265"/>
                  <a:gd name="T39" fmla="*/ 336 h 1261"/>
                  <a:gd name="T40" fmla="*/ 157 w 1265"/>
                  <a:gd name="T41" fmla="*/ 345 h 1261"/>
                  <a:gd name="T42" fmla="*/ 205 w 1265"/>
                  <a:gd name="T43" fmla="*/ 281 h 1261"/>
                  <a:gd name="T44" fmla="*/ 257 w 1265"/>
                  <a:gd name="T45" fmla="*/ 225 h 1261"/>
                  <a:gd name="T46" fmla="*/ 326 w 1265"/>
                  <a:gd name="T47" fmla="*/ 177 h 1261"/>
                  <a:gd name="T48" fmla="*/ 308 w 1265"/>
                  <a:gd name="T49" fmla="*/ 73 h 1261"/>
                  <a:gd name="T50" fmla="*/ 369 w 1265"/>
                  <a:gd name="T51" fmla="*/ 41 h 1261"/>
                  <a:gd name="T52" fmla="*/ 438 w 1265"/>
                  <a:gd name="T53" fmla="*/ 19 h 1261"/>
                  <a:gd name="T54" fmla="*/ 524 w 1265"/>
                  <a:gd name="T55" fmla="*/ 0 h 1261"/>
                  <a:gd name="T56" fmla="*/ 572 w 1265"/>
                  <a:gd name="T57" fmla="*/ 80 h 1261"/>
                  <a:gd name="T58" fmla="*/ 663 w 1265"/>
                  <a:gd name="T59" fmla="*/ 75 h 1261"/>
                  <a:gd name="T60" fmla="*/ 739 w 1265"/>
                  <a:gd name="T61" fmla="*/ 89 h 1261"/>
                  <a:gd name="T62" fmla="*/ 813 w 1265"/>
                  <a:gd name="T63" fmla="*/ 109 h 1261"/>
                  <a:gd name="T64" fmla="*/ 896 w 1265"/>
                  <a:gd name="T65" fmla="*/ 43 h 1261"/>
                  <a:gd name="T66" fmla="*/ 955 w 1265"/>
                  <a:gd name="T67" fmla="*/ 75 h 1261"/>
                  <a:gd name="T68" fmla="*/ 1009 w 1265"/>
                  <a:gd name="T69" fmla="*/ 112 h 1261"/>
                  <a:gd name="T70" fmla="*/ 1053 w 1265"/>
                  <a:gd name="T71" fmla="*/ 145 h 1261"/>
                  <a:gd name="T72" fmla="*/ 1018 w 1265"/>
                  <a:gd name="T73" fmla="*/ 246 h 1261"/>
                  <a:gd name="T74" fmla="*/ 1066 w 1265"/>
                  <a:gd name="T75" fmla="*/ 310 h 1261"/>
                  <a:gd name="T76" fmla="*/ 1113 w 1265"/>
                  <a:gd name="T77" fmla="*/ 384 h 1261"/>
                  <a:gd name="T78" fmla="*/ 1142 w 1265"/>
                  <a:gd name="T79" fmla="*/ 458 h 1261"/>
                  <a:gd name="T80" fmla="*/ 1251 w 1265"/>
                  <a:gd name="T81" fmla="*/ 468 h 1261"/>
                  <a:gd name="T82" fmla="*/ 1262 w 1265"/>
                  <a:gd name="T83" fmla="*/ 537 h 1261"/>
                  <a:gd name="T84" fmla="*/ 1265 w 1265"/>
                  <a:gd name="T85" fmla="*/ 589 h 1261"/>
                  <a:gd name="T86" fmla="*/ 1265 w 1265"/>
                  <a:gd name="T87" fmla="*/ 653 h 1261"/>
                  <a:gd name="T88" fmla="*/ 1162 w 1265"/>
                  <a:gd name="T89" fmla="*/ 685 h 1261"/>
                  <a:gd name="T90" fmla="*/ 1142 w 1265"/>
                  <a:gd name="T91" fmla="*/ 774 h 1261"/>
                  <a:gd name="T92" fmla="*/ 1121 w 1265"/>
                  <a:gd name="T93" fmla="*/ 842 h 1261"/>
                  <a:gd name="T94" fmla="*/ 1085 w 1265"/>
                  <a:gd name="T95" fmla="*/ 918 h 1261"/>
                  <a:gd name="T96" fmla="*/ 1137 w 1265"/>
                  <a:gd name="T97" fmla="*/ 1015 h 1261"/>
                  <a:gd name="T98" fmla="*/ 1105 w 1265"/>
                  <a:gd name="T99" fmla="*/ 1055 h 1261"/>
                  <a:gd name="T100" fmla="*/ 1060 w 1265"/>
                  <a:gd name="T101" fmla="*/ 1097 h 1261"/>
                  <a:gd name="T102" fmla="*/ 1009 w 1265"/>
                  <a:gd name="T103" fmla="*/ 1139 h 1261"/>
                  <a:gd name="T104" fmla="*/ 896 w 1265"/>
                  <a:gd name="T105" fmla="*/ 1095 h 1261"/>
                  <a:gd name="T106" fmla="*/ 832 w 1265"/>
                  <a:gd name="T107" fmla="*/ 1125 h 1261"/>
                  <a:gd name="T108" fmla="*/ 771 w 1265"/>
                  <a:gd name="T109" fmla="*/ 1145 h 1261"/>
                  <a:gd name="T110" fmla="*/ 684 w 1265"/>
                  <a:gd name="T111" fmla="*/ 1167 h 1261"/>
                  <a:gd name="T112" fmla="*/ 643 w 1265"/>
                  <a:gd name="T113" fmla="*/ 1261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65" h="1261">
                    <a:moveTo>
                      <a:pt x="643" y="1261"/>
                    </a:moveTo>
                    <a:lnTo>
                      <a:pt x="574" y="1261"/>
                    </a:lnTo>
                    <a:lnTo>
                      <a:pt x="506" y="1251"/>
                    </a:lnTo>
                    <a:lnTo>
                      <a:pt x="445" y="1232"/>
                    </a:lnTo>
                    <a:lnTo>
                      <a:pt x="438" y="1135"/>
                    </a:lnTo>
                    <a:lnTo>
                      <a:pt x="381" y="1103"/>
                    </a:lnTo>
                    <a:lnTo>
                      <a:pt x="314" y="1063"/>
                    </a:lnTo>
                    <a:lnTo>
                      <a:pt x="253" y="1015"/>
                    </a:lnTo>
                    <a:lnTo>
                      <a:pt x="150" y="1050"/>
                    </a:lnTo>
                    <a:lnTo>
                      <a:pt x="116" y="1007"/>
                    </a:lnTo>
                    <a:lnTo>
                      <a:pt x="81" y="954"/>
                    </a:lnTo>
                    <a:lnTo>
                      <a:pt x="52" y="899"/>
                    </a:lnTo>
                    <a:lnTo>
                      <a:pt x="124" y="810"/>
                    </a:lnTo>
                    <a:lnTo>
                      <a:pt x="96" y="726"/>
                    </a:lnTo>
                    <a:lnTo>
                      <a:pt x="87" y="659"/>
                    </a:lnTo>
                    <a:lnTo>
                      <a:pt x="89" y="575"/>
                    </a:lnTo>
                    <a:lnTo>
                      <a:pt x="0" y="534"/>
                    </a:lnTo>
                    <a:lnTo>
                      <a:pt x="12" y="468"/>
                    </a:lnTo>
                    <a:lnTo>
                      <a:pt x="28" y="406"/>
                    </a:lnTo>
                    <a:lnTo>
                      <a:pt x="60" y="336"/>
                    </a:lnTo>
                    <a:lnTo>
                      <a:pt x="157" y="345"/>
                    </a:lnTo>
                    <a:lnTo>
                      <a:pt x="205" y="281"/>
                    </a:lnTo>
                    <a:lnTo>
                      <a:pt x="257" y="225"/>
                    </a:lnTo>
                    <a:lnTo>
                      <a:pt x="326" y="177"/>
                    </a:lnTo>
                    <a:lnTo>
                      <a:pt x="308" y="73"/>
                    </a:lnTo>
                    <a:lnTo>
                      <a:pt x="369" y="41"/>
                    </a:lnTo>
                    <a:lnTo>
                      <a:pt x="438" y="19"/>
                    </a:lnTo>
                    <a:lnTo>
                      <a:pt x="524" y="0"/>
                    </a:lnTo>
                    <a:lnTo>
                      <a:pt x="572" y="80"/>
                    </a:lnTo>
                    <a:lnTo>
                      <a:pt x="663" y="75"/>
                    </a:lnTo>
                    <a:lnTo>
                      <a:pt x="739" y="89"/>
                    </a:lnTo>
                    <a:lnTo>
                      <a:pt x="813" y="109"/>
                    </a:lnTo>
                    <a:lnTo>
                      <a:pt x="896" y="43"/>
                    </a:lnTo>
                    <a:lnTo>
                      <a:pt x="955" y="75"/>
                    </a:lnTo>
                    <a:lnTo>
                      <a:pt x="1009" y="112"/>
                    </a:lnTo>
                    <a:lnTo>
                      <a:pt x="1053" y="145"/>
                    </a:lnTo>
                    <a:lnTo>
                      <a:pt x="1018" y="246"/>
                    </a:lnTo>
                    <a:lnTo>
                      <a:pt x="1066" y="310"/>
                    </a:lnTo>
                    <a:lnTo>
                      <a:pt x="1113" y="384"/>
                    </a:lnTo>
                    <a:lnTo>
                      <a:pt x="1142" y="458"/>
                    </a:lnTo>
                    <a:lnTo>
                      <a:pt x="1251" y="468"/>
                    </a:lnTo>
                    <a:lnTo>
                      <a:pt x="1262" y="537"/>
                    </a:lnTo>
                    <a:lnTo>
                      <a:pt x="1265" y="589"/>
                    </a:lnTo>
                    <a:lnTo>
                      <a:pt x="1265" y="653"/>
                    </a:lnTo>
                    <a:lnTo>
                      <a:pt x="1162" y="685"/>
                    </a:lnTo>
                    <a:lnTo>
                      <a:pt x="1142" y="774"/>
                    </a:lnTo>
                    <a:lnTo>
                      <a:pt x="1121" y="842"/>
                    </a:lnTo>
                    <a:lnTo>
                      <a:pt x="1085" y="918"/>
                    </a:lnTo>
                    <a:lnTo>
                      <a:pt x="1137" y="1015"/>
                    </a:lnTo>
                    <a:lnTo>
                      <a:pt x="1105" y="1055"/>
                    </a:lnTo>
                    <a:lnTo>
                      <a:pt x="1060" y="1097"/>
                    </a:lnTo>
                    <a:lnTo>
                      <a:pt x="1009" y="1139"/>
                    </a:lnTo>
                    <a:lnTo>
                      <a:pt x="896" y="1095"/>
                    </a:lnTo>
                    <a:lnTo>
                      <a:pt x="832" y="1125"/>
                    </a:lnTo>
                    <a:lnTo>
                      <a:pt x="771" y="1145"/>
                    </a:lnTo>
                    <a:lnTo>
                      <a:pt x="684" y="1167"/>
                    </a:lnTo>
                    <a:lnTo>
                      <a:pt x="643" y="1261"/>
                    </a:lnTo>
                    <a:close/>
                  </a:path>
                </a:pathLst>
              </a:custGeom>
              <a:solidFill>
                <a:srgbClr val="666699"/>
              </a:solidFill>
              <a:ln w="1270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" name="Oval 41"/>
              <p:cNvSpPr>
                <a:spLocks noChangeArrowheads="1"/>
              </p:cNvSpPr>
              <p:nvPr/>
            </p:nvSpPr>
            <p:spPr bwMode="auto">
              <a:xfrm>
                <a:off x="4693" y="3252"/>
                <a:ext cx="162" cy="163"/>
              </a:xfrm>
              <a:prstGeom prst="ellipse">
                <a:avLst/>
              </a:prstGeom>
              <a:solidFill>
                <a:srgbClr val="666699"/>
              </a:solidFill>
              <a:ln w="1270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2" name="Group 42"/>
            <p:cNvGrpSpPr>
              <a:grpSpLocks/>
            </p:cNvGrpSpPr>
            <p:nvPr/>
          </p:nvGrpSpPr>
          <p:grpSpPr bwMode="auto">
            <a:xfrm>
              <a:off x="1006" y="2780"/>
              <a:ext cx="246" cy="239"/>
              <a:chOff x="4272" y="2400"/>
              <a:chExt cx="421" cy="421"/>
            </a:xfrm>
          </p:grpSpPr>
          <p:sp>
            <p:nvSpPr>
              <p:cNvPr id="36" name="Freeform 43"/>
              <p:cNvSpPr>
                <a:spLocks/>
              </p:cNvSpPr>
              <p:nvPr/>
            </p:nvSpPr>
            <p:spPr bwMode="auto">
              <a:xfrm>
                <a:off x="4272" y="2400"/>
                <a:ext cx="421" cy="421"/>
              </a:xfrm>
              <a:custGeom>
                <a:avLst/>
                <a:gdLst>
                  <a:gd name="T0" fmla="*/ 643 w 1265"/>
                  <a:gd name="T1" fmla="*/ 1261 h 1261"/>
                  <a:gd name="T2" fmla="*/ 574 w 1265"/>
                  <a:gd name="T3" fmla="*/ 1261 h 1261"/>
                  <a:gd name="T4" fmla="*/ 506 w 1265"/>
                  <a:gd name="T5" fmla="*/ 1251 h 1261"/>
                  <a:gd name="T6" fmla="*/ 445 w 1265"/>
                  <a:gd name="T7" fmla="*/ 1232 h 1261"/>
                  <a:gd name="T8" fmla="*/ 438 w 1265"/>
                  <a:gd name="T9" fmla="*/ 1135 h 1261"/>
                  <a:gd name="T10" fmla="*/ 381 w 1265"/>
                  <a:gd name="T11" fmla="*/ 1103 h 1261"/>
                  <a:gd name="T12" fmla="*/ 314 w 1265"/>
                  <a:gd name="T13" fmla="*/ 1063 h 1261"/>
                  <a:gd name="T14" fmla="*/ 253 w 1265"/>
                  <a:gd name="T15" fmla="*/ 1015 h 1261"/>
                  <a:gd name="T16" fmla="*/ 150 w 1265"/>
                  <a:gd name="T17" fmla="*/ 1050 h 1261"/>
                  <a:gd name="T18" fmla="*/ 116 w 1265"/>
                  <a:gd name="T19" fmla="*/ 1007 h 1261"/>
                  <a:gd name="T20" fmla="*/ 81 w 1265"/>
                  <a:gd name="T21" fmla="*/ 954 h 1261"/>
                  <a:gd name="T22" fmla="*/ 52 w 1265"/>
                  <a:gd name="T23" fmla="*/ 899 h 1261"/>
                  <a:gd name="T24" fmla="*/ 124 w 1265"/>
                  <a:gd name="T25" fmla="*/ 810 h 1261"/>
                  <a:gd name="T26" fmla="*/ 96 w 1265"/>
                  <a:gd name="T27" fmla="*/ 726 h 1261"/>
                  <a:gd name="T28" fmla="*/ 87 w 1265"/>
                  <a:gd name="T29" fmla="*/ 659 h 1261"/>
                  <a:gd name="T30" fmla="*/ 89 w 1265"/>
                  <a:gd name="T31" fmla="*/ 575 h 1261"/>
                  <a:gd name="T32" fmla="*/ 0 w 1265"/>
                  <a:gd name="T33" fmla="*/ 534 h 1261"/>
                  <a:gd name="T34" fmla="*/ 12 w 1265"/>
                  <a:gd name="T35" fmla="*/ 468 h 1261"/>
                  <a:gd name="T36" fmla="*/ 28 w 1265"/>
                  <a:gd name="T37" fmla="*/ 406 h 1261"/>
                  <a:gd name="T38" fmla="*/ 60 w 1265"/>
                  <a:gd name="T39" fmla="*/ 336 h 1261"/>
                  <a:gd name="T40" fmla="*/ 157 w 1265"/>
                  <a:gd name="T41" fmla="*/ 345 h 1261"/>
                  <a:gd name="T42" fmla="*/ 205 w 1265"/>
                  <a:gd name="T43" fmla="*/ 281 h 1261"/>
                  <a:gd name="T44" fmla="*/ 257 w 1265"/>
                  <a:gd name="T45" fmla="*/ 225 h 1261"/>
                  <a:gd name="T46" fmla="*/ 326 w 1265"/>
                  <a:gd name="T47" fmla="*/ 177 h 1261"/>
                  <a:gd name="T48" fmla="*/ 308 w 1265"/>
                  <a:gd name="T49" fmla="*/ 73 h 1261"/>
                  <a:gd name="T50" fmla="*/ 369 w 1265"/>
                  <a:gd name="T51" fmla="*/ 41 h 1261"/>
                  <a:gd name="T52" fmla="*/ 438 w 1265"/>
                  <a:gd name="T53" fmla="*/ 19 h 1261"/>
                  <a:gd name="T54" fmla="*/ 524 w 1265"/>
                  <a:gd name="T55" fmla="*/ 0 h 1261"/>
                  <a:gd name="T56" fmla="*/ 572 w 1265"/>
                  <a:gd name="T57" fmla="*/ 80 h 1261"/>
                  <a:gd name="T58" fmla="*/ 663 w 1265"/>
                  <a:gd name="T59" fmla="*/ 75 h 1261"/>
                  <a:gd name="T60" fmla="*/ 739 w 1265"/>
                  <a:gd name="T61" fmla="*/ 89 h 1261"/>
                  <a:gd name="T62" fmla="*/ 813 w 1265"/>
                  <a:gd name="T63" fmla="*/ 109 h 1261"/>
                  <a:gd name="T64" fmla="*/ 896 w 1265"/>
                  <a:gd name="T65" fmla="*/ 43 h 1261"/>
                  <a:gd name="T66" fmla="*/ 955 w 1265"/>
                  <a:gd name="T67" fmla="*/ 75 h 1261"/>
                  <a:gd name="T68" fmla="*/ 1009 w 1265"/>
                  <a:gd name="T69" fmla="*/ 112 h 1261"/>
                  <a:gd name="T70" fmla="*/ 1053 w 1265"/>
                  <a:gd name="T71" fmla="*/ 145 h 1261"/>
                  <a:gd name="T72" fmla="*/ 1018 w 1265"/>
                  <a:gd name="T73" fmla="*/ 246 h 1261"/>
                  <a:gd name="T74" fmla="*/ 1066 w 1265"/>
                  <a:gd name="T75" fmla="*/ 310 h 1261"/>
                  <a:gd name="T76" fmla="*/ 1113 w 1265"/>
                  <a:gd name="T77" fmla="*/ 384 h 1261"/>
                  <a:gd name="T78" fmla="*/ 1142 w 1265"/>
                  <a:gd name="T79" fmla="*/ 458 h 1261"/>
                  <a:gd name="T80" fmla="*/ 1251 w 1265"/>
                  <a:gd name="T81" fmla="*/ 468 h 1261"/>
                  <a:gd name="T82" fmla="*/ 1262 w 1265"/>
                  <a:gd name="T83" fmla="*/ 537 h 1261"/>
                  <a:gd name="T84" fmla="*/ 1265 w 1265"/>
                  <a:gd name="T85" fmla="*/ 589 h 1261"/>
                  <a:gd name="T86" fmla="*/ 1265 w 1265"/>
                  <a:gd name="T87" fmla="*/ 653 h 1261"/>
                  <a:gd name="T88" fmla="*/ 1162 w 1265"/>
                  <a:gd name="T89" fmla="*/ 685 h 1261"/>
                  <a:gd name="T90" fmla="*/ 1142 w 1265"/>
                  <a:gd name="T91" fmla="*/ 774 h 1261"/>
                  <a:gd name="T92" fmla="*/ 1121 w 1265"/>
                  <a:gd name="T93" fmla="*/ 842 h 1261"/>
                  <a:gd name="T94" fmla="*/ 1085 w 1265"/>
                  <a:gd name="T95" fmla="*/ 918 h 1261"/>
                  <a:gd name="T96" fmla="*/ 1137 w 1265"/>
                  <a:gd name="T97" fmla="*/ 1015 h 1261"/>
                  <a:gd name="T98" fmla="*/ 1105 w 1265"/>
                  <a:gd name="T99" fmla="*/ 1055 h 1261"/>
                  <a:gd name="T100" fmla="*/ 1060 w 1265"/>
                  <a:gd name="T101" fmla="*/ 1097 h 1261"/>
                  <a:gd name="T102" fmla="*/ 1009 w 1265"/>
                  <a:gd name="T103" fmla="*/ 1139 h 1261"/>
                  <a:gd name="T104" fmla="*/ 896 w 1265"/>
                  <a:gd name="T105" fmla="*/ 1095 h 1261"/>
                  <a:gd name="T106" fmla="*/ 832 w 1265"/>
                  <a:gd name="T107" fmla="*/ 1125 h 1261"/>
                  <a:gd name="T108" fmla="*/ 771 w 1265"/>
                  <a:gd name="T109" fmla="*/ 1145 h 1261"/>
                  <a:gd name="T110" fmla="*/ 684 w 1265"/>
                  <a:gd name="T111" fmla="*/ 1167 h 1261"/>
                  <a:gd name="T112" fmla="*/ 643 w 1265"/>
                  <a:gd name="T113" fmla="*/ 1261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65" h="1261">
                    <a:moveTo>
                      <a:pt x="643" y="1261"/>
                    </a:moveTo>
                    <a:lnTo>
                      <a:pt x="574" y="1261"/>
                    </a:lnTo>
                    <a:lnTo>
                      <a:pt x="506" y="1251"/>
                    </a:lnTo>
                    <a:lnTo>
                      <a:pt x="445" y="1232"/>
                    </a:lnTo>
                    <a:lnTo>
                      <a:pt x="438" y="1135"/>
                    </a:lnTo>
                    <a:lnTo>
                      <a:pt x="381" y="1103"/>
                    </a:lnTo>
                    <a:lnTo>
                      <a:pt x="314" y="1063"/>
                    </a:lnTo>
                    <a:lnTo>
                      <a:pt x="253" y="1015"/>
                    </a:lnTo>
                    <a:lnTo>
                      <a:pt x="150" y="1050"/>
                    </a:lnTo>
                    <a:lnTo>
                      <a:pt x="116" y="1007"/>
                    </a:lnTo>
                    <a:lnTo>
                      <a:pt x="81" y="954"/>
                    </a:lnTo>
                    <a:lnTo>
                      <a:pt x="52" y="899"/>
                    </a:lnTo>
                    <a:lnTo>
                      <a:pt x="124" y="810"/>
                    </a:lnTo>
                    <a:lnTo>
                      <a:pt x="96" y="726"/>
                    </a:lnTo>
                    <a:lnTo>
                      <a:pt x="87" y="659"/>
                    </a:lnTo>
                    <a:lnTo>
                      <a:pt x="89" y="575"/>
                    </a:lnTo>
                    <a:lnTo>
                      <a:pt x="0" y="534"/>
                    </a:lnTo>
                    <a:lnTo>
                      <a:pt x="12" y="468"/>
                    </a:lnTo>
                    <a:lnTo>
                      <a:pt x="28" y="406"/>
                    </a:lnTo>
                    <a:lnTo>
                      <a:pt x="60" y="336"/>
                    </a:lnTo>
                    <a:lnTo>
                      <a:pt x="157" y="345"/>
                    </a:lnTo>
                    <a:lnTo>
                      <a:pt x="205" y="281"/>
                    </a:lnTo>
                    <a:lnTo>
                      <a:pt x="257" y="225"/>
                    </a:lnTo>
                    <a:lnTo>
                      <a:pt x="326" y="177"/>
                    </a:lnTo>
                    <a:lnTo>
                      <a:pt x="308" y="73"/>
                    </a:lnTo>
                    <a:lnTo>
                      <a:pt x="369" y="41"/>
                    </a:lnTo>
                    <a:lnTo>
                      <a:pt x="438" y="19"/>
                    </a:lnTo>
                    <a:lnTo>
                      <a:pt x="524" y="0"/>
                    </a:lnTo>
                    <a:lnTo>
                      <a:pt x="572" y="80"/>
                    </a:lnTo>
                    <a:lnTo>
                      <a:pt x="663" y="75"/>
                    </a:lnTo>
                    <a:lnTo>
                      <a:pt x="739" y="89"/>
                    </a:lnTo>
                    <a:lnTo>
                      <a:pt x="813" y="109"/>
                    </a:lnTo>
                    <a:lnTo>
                      <a:pt x="896" y="43"/>
                    </a:lnTo>
                    <a:lnTo>
                      <a:pt x="955" y="75"/>
                    </a:lnTo>
                    <a:lnTo>
                      <a:pt x="1009" y="112"/>
                    </a:lnTo>
                    <a:lnTo>
                      <a:pt x="1053" y="145"/>
                    </a:lnTo>
                    <a:lnTo>
                      <a:pt x="1018" y="246"/>
                    </a:lnTo>
                    <a:lnTo>
                      <a:pt x="1066" y="310"/>
                    </a:lnTo>
                    <a:lnTo>
                      <a:pt x="1113" y="384"/>
                    </a:lnTo>
                    <a:lnTo>
                      <a:pt x="1142" y="458"/>
                    </a:lnTo>
                    <a:lnTo>
                      <a:pt x="1251" y="468"/>
                    </a:lnTo>
                    <a:lnTo>
                      <a:pt x="1262" y="537"/>
                    </a:lnTo>
                    <a:lnTo>
                      <a:pt x="1265" y="589"/>
                    </a:lnTo>
                    <a:lnTo>
                      <a:pt x="1265" y="653"/>
                    </a:lnTo>
                    <a:lnTo>
                      <a:pt x="1162" y="685"/>
                    </a:lnTo>
                    <a:lnTo>
                      <a:pt x="1142" y="774"/>
                    </a:lnTo>
                    <a:lnTo>
                      <a:pt x="1121" y="842"/>
                    </a:lnTo>
                    <a:lnTo>
                      <a:pt x="1085" y="918"/>
                    </a:lnTo>
                    <a:lnTo>
                      <a:pt x="1137" y="1015"/>
                    </a:lnTo>
                    <a:lnTo>
                      <a:pt x="1105" y="1055"/>
                    </a:lnTo>
                    <a:lnTo>
                      <a:pt x="1060" y="1097"/>
                    </a:lnTo>
                    <a:lnTo>
                      <a:pt x="1009" y="1139"/>
                    </a:lnTo>
                    <a:lnTo>
                      <a:pt x="896" y="1095"/>
                    </a:lnTo>
                    <a:lnTo>
                      <a:pt x="832" y="1125"/>
                    </a:lnTo>
                    <a:lnTo>
                      <a:pt x="771" y="1145"/>
                    </a:lnTo>
                    <a:lnTo>
                      <a:pt x="684" y="1167"/>
                    </a:lnTo>
                    <a:lnTo>
                      <a:pt x="643" y="1261"/>
                    </a:lnTo>
                    <a:close/>
                  </a:path>
                </a:pathLst>
              </a:custGeom>
              <a:solidFill>
                <a:srgbClr val="666699"/>
              </a:solidFill>
              <a:ln w="1270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" name="Oval 44"/>
              <p:cNvSpPr>
                <a:spLocks noChangeArrowheads="1"/>
              </p:cNvSpPr>
              <p:nvPr/>
            </p:nvSpPr>
            <p:spPr bwMode="auto">
              <a:xfrm>
                <a:off x="4405" y="2532"/>
                <a:ext cx="162" cy="163"/>
              </a:xfrm>
              <a:prstGeom prst="ellipse">
                <a:avLst/>
              </a:prstGeom>
              <a:solidFill>
                <a:srgbClr val="666699"/>
              </a:solidFill>
              <a:ln w="1270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33" name="Group 45"/>
            <p:cNvGrpSpPr>
              <a:grpSpLocks/>
            </p:cNvGrpSpPr>
            <p:nvPr/>
          </p:nvGrpSpPr>
          <p:grpSpPr bwMode="auto">
            <a:xfrm>
              <a:off x="918" y="3105"/>
              <a:ext cx="215" cy="227"/>
              <a:chOff x="1241" y="2141"/>
              <a:chExt cx="325" cy="365"/>
            </a:xfrm>
          </p:grpSpPr>
          <p:sp>
            <p:nvSpPr>
              <p:cNvPr id="34" name="Freeform 46"/>
              <p:cNvSpPr>
                <a:spLocks/>
              </p:cNvSpPr>
              <p:nvPr/>
            </p:nvSpPr>
            <p:spPr bwMode="auto">
              <a:xfrm>
                <a:off x="1241" y="2141"/>
                <a:ext cx="325" cy="365"/>
              </a:xfrm>
              <a:custGeom>
                <a:avLst/>
                <a:gdLst>
                  <a:gd name="T0" fmla="*/ 643 w 1265"/>
                  <a:gd name="T1" fmla="*/ 1261 h 1261"/>
                  <a:gd name="T2" fmla="*/ 574 w 1265"/>
                  <a:gd name="T3" fmla="*/ 1261 h 1261"/>
                  <a:gd name="T4" fmla="*/ 506 w 1265"/>
                  <a:gd name="T5" fmla="*/ 1251 h 1261"/>
                  <a:gd name="T6" fmla="*/ 445 w 1265"/>
                  <a:gd name="T7" fmla="*/ 1232 h 1261"/>
                  <a:gd name="T8" fmla="*/ 438 w 1265"/>
                  <a:gd name="T9" fmla="*/ 1135 h 1261"/>
                  <a:gd name="T10" fmla="*/ 381 w 1265"/>
                  <a:gd name="T11" fmla="*/ 1103 h 1261"/>
                  <a:gd name="T12" fmla="*/ 314 w 1265"/>
                  <a:gd name="T13" fmla="*/ 1063 h 1261"/>
                  <a:gd name="T14" fmla="*/ 253 w 1265"/>
                  <a:gd name="T15" fmla="*/ 1015 h 1261"/>
                  <a:gd name="T16" fmla="*/ 150 w 1265"/>
                  <a:gd name="T17" fmla="*/ 1050 h 1261"/>
                  <a:gd name="T18" fmla="*/ 116 w 1265"/>
                  <a:gd name="T19" fmla="*/ 1007 h 1261"/>
                  <a:gd name="T20" fmla="*/ 81 w 1265"/>
                  <a:gd name="T21" fmla="*/ 954 h 1261"/>
                  <a:gd name="T22" fmla="*/ 52 w 1265"/>
                  <a:gd name="T23" fmla="*/ 899 h 1261"/>
                  <a:gd name="T24" fmla="*/ 124 w 1265"/>
                  <a:gd name="T25" fmla="*/ 810 h 1261"/>
                  <a:gd name="T26" fmla="*/ 96 w 1265"/>
                  <a:gd name="T27" fmla="*/ 726 h 1261"/>
                  <a:gd name="T28" fmla="*/ 87 w 1265"/>
                  <a:gd name="T29" fmla="*/ 659 h 1261"/>
                  <a:gd name="T30" fmla="*/ 89 w 1265"/>
                  <a:gd name="T31" fmla="*/ 575 h 1261"/>
                  <a:gd name="T32" fmla="*/ 0 w 1265"/>
                  <a:gd name="T33" fmla="*/ 534 h 1261"/>
                  <a:gd name="T34" fmla="*/ 12 w 1265"/>
                  <a:gd name="T35" fmla="*/ 468 h 1261"/>
                  <a:gd name="T36" fmla="*/ 28 w 1265"/>
                  <a:gd name="T37" fmla="*/ 406 h 1261"/>
                  <a:gd name="T38" fmla="*/ 60 w 1265"/>
                  <a:gd name="T39" fmla="*/ 336 h 1261"/>
                  <a:gd name="T40" fmla="*/ 157 w 1265"/>
                  <a:gd name="T41" fmla="*/ 345 h 1261"/>
                  <a:gd name="T42" fmla="*/ 205 w 1265"/>
                  <a:gd name="T43" fmla="*/ 281 h 1261"/>
                  <a:gd name="T44" fmla="*/ 257 w 1265"/>
                  <a:gd name="T45" fmla="*/ 225 h 1261"/>
                  <a:gd name="T46" fmla="*/ 326 w 1265"/>
                  <a:gd name="T47" fmla="*/ 177 h 1261"/>
                  <a:gd name="T48" fmla="*/ 308 w 1265"/>
                  <a:gd name="T49" fmla="*/ 73 h 1261"/>
                  <a:gd name="T50" fmla="*/ 369 w 1265"/>
                  <a:gd name="T51" fmla="*/ 41 h 1261"/>
                  <a:gd name="T52" fmla="*/ 438 w 1265"/>
                  <a:gd name="T53" fmla="*/ 19 h 1261"/>
                  <a:gd name="T54" fmla="*/ 524 w 1265"/>
                  <a:gd name="T55" fmla="*/ 0 h 1261"/>
                  <a:gd name="T56" fmla="*/ 572 w 1265"/>
                  <a:gd name="T57" fmla="*/ 80 h 1261"/>
                  <a:gd name="T58" fmla="*/ 663 w 1265"/>
                  <a:gd name="T59" fmla="*/ 75 h 1261"/>
                  <a:gd name="T60" fmla="*/ 739 w 1265"/>
                  <a:gd name="T61" fmla="*/ 89 h 1261"/>
                  <a:gd name="T62" fmla="*/ 813 w 1265"/>
                  <a:gd name="T63" fmla="*/ 109 h 1261"/>
                  <a:gd name="T64" fmla="*/ 896 w 1265"/>
                  <a:gd name="T65" fmla="*/ 43 h 1261"/>
                  <a:gd name="T66" fmla="*/ 955 w 1265"/>
                  <a:gd name="T67" fmla="*/ 75 h 1261"/>
                  <a:gd name="T68" fmla="*/ 1009 w 1265"/>
                  <a:gd name="T69" fmla="*/ 112 h 1261"/>
                  <a:gd name="T70" fmla="*/ 1053 w 1265"/>
                  <a:gd name="T71" fmla="*/ 145 h 1261"/>
                  <a:gd name="T72" fmla="*/ 1018 w 1265"/>
                  <a:gd name="T73" fmla="*/ 246 h 1261"/>
                  <a:gd name="T74" fmla="*/ 1066 w 1265"/>
                  <a:gd name="T75" fmla="*/ 310 h 1261"/>
                  <a:gd name="T76" fmla="*/ 1113 w 1265"/>
                  <a:gd name="T77" fmla="*/ 384 h 1261"/>
                  <a:gd name="T78" fmla="*/ 1142 w 1265"/>
                  <a:gd name="T79" fmla="*/ 458 h 1261"/>
                  <a:gd name="T80" fmla="*/ 1251 w 1265"/>
                  <a:gd name="T81" fmla="*/ 468 h 1261"/>
                  <a:gd name="T82" fmla="*/ 1262 w 1265"/>
                  <a:gd name="T83" fmla="*/ 537 h 1261"/>
                  <a:gd name="T84" fmla="*/ 1265 w 1265"/>
                  <a:gd name="T85" fmla="*/ 589 h 1261"/>
                  <a:gd name="T86" fmla="*/ 1265 w 1265"/>
                  <a:gd name="T87" fmla="*/ 653 h 1261"/>
                  <a:gd name="T88" fmla="*/ 1162 w 1265"/>
                  <a:gd name="T89" fmla="*/ 685 h 1261"/>
                  <a:gd name="T90" fmla="*/ 1142 w 1265"/>
                  <a:gd name="T91" fmla="*/ 774 h 1261"/>
                  <a:gd name="T92" fmla="*/ 1121 w 1265"/>
                  <a:gd name="T93" fmla="*/ 842 h 1261"/>
                  <a:gd name="T94" fmla="*/ 1085 w 1265"/>
                  <a:gd name="T95" fmla="*/ 918 h 1261"/>
                  <a:gd name="T96" fmla="*/ 1137 w 1265"/>
                  <a:gd name="T97" fmla="*/ 1015 h 1261"/>
                  <a:gd name="T98" fmla="*/ 1105 w 1265"/>
                  <a:gd name="T99" fmla="*/ 1055 h 1261"/>
                  <a:gd name="T100" fmla="*/ 1060 w 1265"/>
                  <a:gd name="T101" fmla="*/ 1097 h 1261"/>
                  <a:gd name="T102" fmla="*/ 1009 w 1265"/>
                  <a:gd name="T103" fmla="*/ 1139 h 1261"/>
                  <a:gd name="T104" fmla="*/ 896 w 1265"/>
                  <a:gd name="T105" fmla="*/ 1095 h 1261"/>
                  <a:gd name="T106" fmla="*/ 832 w 1265"/>
                  <a:gd name="T107" fmla="*/ 1125 h 1261"/>
                  <a:gd name="T108" fmla="*/ 771 w 1265"/>
                  <a:gd name="T109" fmla="*/ 1145 h 1261"/>
                  <a:gd name="T110" fmla="*/ 684 w 1265"/>
                  <a:gd name="T111" fmla="*/ 1167 h 1261"/>
                  <a:gd name="T112" fmla="*/ 643 w 1265"/>
                  <a:gd name="T113" fmla="*/ 1261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65" h="1261">
                    <a:moveTo>
                      <a:pt x="643" y="1261"/>
                    </a:moveTo>
                    <a:lnTo>
                      <a:pt x="574" y="1261"/>
                    </a:lnTo>
                    <a:lnTo>
                      <a:pt x="506" y="1251"/>
                    </a:lnTo>
                    <a:lnTo>
                      <a:pt x="445" y="1232"/>
                    </a:lnTo>
                    <a:lnTo>
                      <a:pt x="438" y="1135"/>
                    </a:lnTo>
                    <a:lnTo>
                      <a:pt x="381" y="1103"/>
                    </a:lnTo>
                    <a:lnTo>
                      <a:pt x="314" y="1063"/>
                    </a:lnTo>
                    <a:lnTo>
                      <a:pt x="253" y="1015"/>
                    </a:lnTo>
                    <a:lnTo>
                      <a:pt x="150" y="1050"/>
                    </a:lnTo>
                    <a:lnTo>
                      <a:pt x="116" y="1007"/>
                    </a:lnTo>
                    <a:lnTo>
                      <a:pt x="81" y="954"/>
                    </a:lnTo>
                    <a:lnTo>
                      <a:pt x="52" y="899"/>
                    </a:lnTo>
                    <a:lnTo>
                      <a:pt x="124" y="810"/>
                    </a:lnTo>
                    <a:lnTo>
                      <a:pt x="96" y="726"/>
                    </a:lnTo>
                    <a:lnTo>
                      <a:pt x="87" y="659"/>
                    </a:lnTo>
                    <a:lnTo>
                      <a:pt x="89" y="575"/>
                    </a:lnTo>
                    <a:lnTo>
                      <a:pt x="0" y="534"/>
                    </a:lnTo>
                    <a:lnTo>
                      <a:pt x="12" y="468"/>
                    </a:lnTo>
                    <a:lnTo>
                      <a:pt x="28" y="406"/>
                    </a:lnTo>
                    <a:lnTo>
                      <a:pt x="60" y="336"/>
                    </a:lnTo>
                    <a:lnTo>
                      <a:pt x="157" y="345"/>
                    </a:lnTo>
                    <a:lnTo>
                      <a:pt x="205" y="281"/>
                    </a:lnTo>
                    <a:lnTo>
                      <a:pt x="257" y="225"/>
                    </a:lnTo>
                    <a:lnTo>
                      <a:pt x="326" y="177"/>
                    </a:lnTo>
                    <a:lnTo>
                      <a:pt x="308" y="73"/>
                    </a:lnTo>
                    <a:lnTo>
                      <a:pt x="369" y="41"/>
                    </a:lnTo>
                    <a:lnTo>
                      <a:pt x="438" y="19"/>
                    </a:lnTo>
                    <a:lnTo>
                      <a:pt x="524" y="0"/>
                    </a:lnTo>
                    <a:lnTo>
                      <a:pt x="572" y="80"/>
                    </a:lnTo>
                    <a:lnTo>
                      <a:pt x="663" y="75"/>
                    </a:lnTo>
                    <a:lnTo>
                      <a:pt x="739" y="89"/>
                    </a:lnTo>
                    <a:lnTo>
                      <a:pt x="813" y="109"/>
                    </a:lnTo>
                    <a:lnTo>
                      <a:pt x="896" y="43"/>
                    </a:lnTo>
                    <a:lnTo>
                      <a:pt x="955" y="75"/>
                    </a:lnTo>
                    <a:lnTo>
                      <a:pt x="1009" y="112"/>
                    </a:lnTo>
                    <a:lnTo>
                      <a:pt x="1053" y="145"/>
                    </a:lnTo>
                    <a:lnTo>
                      <a:pt x="1018" y="246"/>
                    </a:lnTo>
                    <a:lnTo>
                      <a:pt x="1066" y="310"/>
                    </a:lnTo>
                    <a:lnTo>
                      <a:pt x="1113" y="384"/>
                    </a:lnTo>
                    <a:lnTo>
                      <a:pt x="1142" y="458"/>
                    </a:lnTo>
                    <a:lnTo>
                      <a:pt x="1251" y="468"/>
                    </a:lnTo>
                    <a:lnTo>
                      <a:pt x="1262" y="537"/>
                    </a:lnTo>
                    <a:lnTo>
                      <a:pt x="1265" y="589"/>
                    </a:lnTo>
                    <a:lnTo>
                      <a:pt x="1265" y="653"/>
                    </a:lnTo>
                    <a:lnTo>
                      <a:pt x="1162" y="685"/>
                    </a:lnTo>
                    <a:lnTo>
                      <a:pt x="1142" y="774"/>
                    </a:lnTo>
                    <a:lnTo>
                      <a:pt x="1121" y="842"/>
                    </a:lnTo>
                    <a:lnTo>
                      <a:pt x="1085" y="918"/>
                    </a:lnTo>
                    <a:lnTo>
                      <a:pt x="1137" y="1015"/>
                    </a:lnTo>
                    <a:lnTo>
                      <a:pt x="1105" y="1055"/>
                    </a:lnTo>
                    <a:lnTo>
                      <a:pt x="1060" y="1097"/>
                    </a:lnTo>
                    <a:lnTo>
                      <a:pt x="1009" y="1139"/>
                    </a:lnTo>
                    <a:lnTo>
                      <a:pt x="896" y="1095"/>
                    </a:lnTo>
                    <a:lnTo>
                      <a:pt x="832" y="1125"/>
                    </a:lnTo>
                    <a:lnTo>
                      <a:pt x="771" y="1145"/>
                    </a:lnTo>
                    <a:lnTo>
                      <a:pt x="684" y="1167"/>
                    </a:lnTo>
                    <a:lnTo>
                      <a:pt x="643" y="1261"/>
                    </a:lnTo>
                    <a:close/>
                  </a:path>
                </a:pathLst>
              </a:custGeom>
              <a:solidFill>
                <a:srgbClr val="666699"/>
              </a:solidFill>
              <a:ln w="1270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" name="Oval 47"/>
              <p:cNvSpPr>
                <a:spLocks noChangeArrowheads="1"/>
              </p:cNvSpPr>
              <p:nvPr/>
            </p:nvSpPr>
            <p:spPr bwMode="auto">
              <a:xfrm>
                <a:off x="1344" y="2255"/>
                <a:ext cx="125" cy="142"/>
              </a:xfrm>
              <a:prstGeom prst="ellipse">
                <a:avLst/>
              </a:prstGeom>
              <a:solidFill>
                <a:srgbClr val="666699"/>
              </a:solidFill>
              <a:ln w="1270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85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27584" y="1196752"/>
            <a:ext cx="7851648" cy="511256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9600" dirty="0" smtClean="0"/>
              <a:t>Une </a:t>
            </a:r>
            <a:r>
              <a:rPr lang="fr-FR" altLang="fr-FR" sz="9600" dirty="0"/>
              <a:t>stratégie pédagogique </a:t>
            </a:r>
            <a:r>
              <a:rPr lang="fr-FR" altLang="fr-FR" sz="9600" dirty="0" smtClean="0"/>
              <a:t>doit être définie en </a:t>
            </a:r>
            <a:r>
              <a:rPr lang="fr-FR" altLang="fr-FR" sz="9600" dirty="0"/>
              <a:t>regard </a:t>
            </a:r>
            <a:r>
              <a:rPr lang="fr-FR" altLang="fr-FR" sz="9600" dirty="0" smtClean="0"/>
              <a:t>de différents </a:t>
            </a:r>
            <a:r>
              <a:rPr lang="fr-FR" sz="9600" dirty="0" smtClean="0">
                <a:latin typeface="Arial Narrow" pitchFamily="34" charset="0"/>
              </a:rPr>
              <a:t> paramètres</a:t>
            </a:r>
            <a:endParaRPr lang="fr-FR" sz="9600" dirty="0">
              <a:latin typeface="Arial Narrow" pitchFamily="34" charset="0"/>
            </a:endParaRPr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74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27584" y="1916832"/>
            <a:ext cx="7851648" cy="439248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référentiel </a:t>
            </a:r>
            <a:r>
              <a:rPr lang="fr-FR" dirty="0" smtClean="0"/>
              <a:t>= points </a:t>
            </a:r>
            <a:r>
              <a:rPr lang="fr-FR" dirty="0"/>
              <a:t>forts de la qualification </a:t>
            </a:r>
            <a:r>
              <a:rPr lang="fr-FR" dirty="0" smtClean="0"/>
              <a:t>visée. </a:t>
            </a:r>
          </a:p>
          <a:p>
            <a:pPr lvl="0"/>
            <a:r>
              <a:rPr lang="fr-FR" dirty="0" smtClean="0"/>
              <a:t>poids </a:t>
            </a:r>
            <a:r>
              <a:rPr lang="fr-FR" dirty="0"/>
              <a:t>des compétences ? </a:t>
            </a:r>
            <a:endParaRPr lang="fr-FR" dirty="0" smtClean="0"/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Le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 intermédiaire </a:t>
            </a:r>
            <a:r>
              <a:rPr lang="fr-FR" dirty="0"/>
              <a:t>: </a:t>
            </a:r>
            <a:r>
              <a:rPr lang="fr-FR" dirty="0" smtClean="0"/>
              <a:t>des objectifs spécifiques, à moyen terme </a:t>
            </a:r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Attention aux dérives :</a:t>
            </a:r>
            <a:endParaRPr lang="fr-FR" dirty="0"/>
          </a:p>
          <a:p>
            <a:pPr lvl="0"/>
            <a:r>
              <a:rPr lang="fr-FR" dirty="0" smtClean="0"/>
              <a:t>BEP </a:t>
            </a:r>
            <a:r>
              <a:rPr lang="fr-FR" dirty="0"/>
              <a:t>en 2 </a:t>
            </a:r>
            <a:r>
              <a:rPr lang="fr-FR" dirty="0" smtClean="0"/>
              <a:t>ans </a:t>
            </a:r>
            <a:r>
              <a:rPr lang="fr-FR" dirty="0"/>
              <a:t>puis au Bac Pro en 1 </a:t>
            </a:r>
            <a:r>
              <a:rPr lang="fr-FR" dirty="0" smtClean="0"/>
              <a:t>an  </a:t>
            </a:r>
            <a:endParaRPr lang="fr-FR" dirty="0"/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907704" y="836712"/>
            <a:ext cx="6408712" cy="7200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1200"/>
              </a:spcAft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CAHIER DES CHARGES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5427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27584" y="1916832"/>
            <a:ext cx="7851648" cy="4392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lvl="0" indent="-57150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dirty="0" smtClean="0"/>
              <a:t>CAP </a:t>
            </a:r>
            <a:r>
              <a:rPr lang="fr-FR" dirty="0"/>
              <a:t>/ BAC PRO / BTS </a:t>
            </a:r>
            <a:endParaRPr lang="fr-FR" dirty="0" smtClean="0"/>
          </a:p>
          <a:p>
            <a:pPr marL="571500" lvl="0" indent="-57150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dirty="0" smtClean="0"/>
              <a:t>Le nombre d’élèves dans la classe</a:t>
            </a:r>
            <a:endParaRPr lang="fr-FR" dirty="0"/>
          </a:p>
          <a:p>
            <a:pPr marL="571500" lvl="0" indent="-57150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dirty="0"/>
              <a:t>Le </a:t>
            </a:r>
            <a:r>
              <a:rPr lang="fr-FR" dirty="0" smtClean="0"/>
              <a:t>degré d’hétérogénéité </a:t>
            </a:r>
            <a:r>
              <a:rPr lang="fr-FR" dirty="0"/>
              <a:t>de la </a:t>
            </a:r>
            <a:r>
              <a:rPr lang="fr-FR" dirty="0" smtClean="0"/>
              <a:t>classe</a:t>
            </a:r>
            <a:endParaRPr lang="fr-FR" dirty="0"/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907704" y="836712"/>
            <a:ext cx="6408712" cy="7200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1200"/>
              </a:spcAft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VISÉ</a:t>
            </a:r>
          </a:p>
        </p:txBody>
      </p:sp>
    </p:spTree>
    <p:extLst>
      <p:ext uri="{BB962C8B-B14F-4D97-AF65-F5344CB8AC3E}">
        <p14:creationId xmlns:p14="http://schemas.microsoft.com/office/powerpoint/2010/main" val="152145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1628800"/>
            <a:ext cx="8355704" cy="468052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 sz="5000" b="1" dirty="0"/>
              <a:t>Les emplois du temps élèves : </a:t>
            </a:r>
            <a:r>
              <a:rPr lang="fr-FR" dirty="0" smtClean="0"/>
              <a:t>devraient </a:t>
            </a:r>
            <a:r>
              <a:rPr lang="fr-FR" dirty="0"/>
              <a:t>être </a:t>
            </a:r>
            <a:r>
              <a:rPr lang="fr-FR" dirty="0" smtClean="0"/>
              <a:t>pensés </a:t>
            </a:r>
            <a:r>
              <a:rPr lang="fr-FR" dirty="0"/>
              <a:t>différemment en seconde, première ou terminale </a:t>
            </a:r>
            <a:r>
              <a:rPr lang="fr-FR" dirty="0" smtClean="0"/>
              <a:t>(regroupements </a:t>
            </a:r>
            <a:r>
              <a:rPr lang="fr-FR" dirty="0"/>
              <a:t>en classe entière </a:t>
            </a:r>
            <a:r>
              <a:rPr lang="fr-FR" dirty="0" smtClean="0"/>
              <a:t>en terminale plutôt qu’en seconde). </a:t>
            </a:r>
          </a:p>
          <a:p>
            <a:pPr lvl="0"/>
            <a:r>
              <a:rPr lang="fr-FR" dirty="0" smtClean="0"/>
              <a:t>Les </a:t>
            </a:r>
            <a:r>
              <a:rPr lang="fr-FR" dirty="0"/>
              <a:t>heures d'enseignement professionnel </a:t>
            </a:r>
            <a:r>
              <a:rPr lang="fr-FR" dirty="0" smtClean="0"/>
              <a:t>hebdomadaire (13h </a:t>
            </a:r>
            <a:r>
              <a:rPr lang="fr-FR" dirty="0"/>
              <a:t>en moyenne) seront </a:t>
            </a:r>
            <a:r>
              <a:rPr lang="fr-FR" dirty="0" smtClean="0"/>
              <a:t> </a:t>
            </a:r>
            <a:r>
              <a:rPr lang="fr-FR" dirty="0"/>
              <a:t>réparties différemment en 2de, 1ère ou </a:t>
            </a:r>
            <a:r>
              <a:rPr lang="fr-FR" dirty="0" err="1" smtClean="0"/>
              <a:t>Tle</a:t>
            </a:r>
            <a:r>
              <a:rPr lang="fr-FR" dirty="0" smtClean="0"/>
              <a:t>.</a:t>
            </a:r>
            <a:endParaRPr lang="fr-FR" dirty="0"/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L’organisation des </a:t>
            </a:r>
            <a:r>
              <a:rPr lang="fr-FR" sz="5000" b="1" dirty="0" smtClean="0"/>
              <a:t>espaces d’enseignement</a:t>
            </a:r>
          </a:p>
          <a:p>
            <a:pPr lvl="0"/>
            <a:endParaRPr lang="fr-FR" dirty="0"/>
          </a:p>
          <a:p>
            <a:pPr lvl="0"/>
            <a:r>
              <a:rPr lang="fr-FR" sz="5000" b="1" dirty="0" smtClean="0"/>
              <a:t>Les </a:t>
            </a:r>
            <a:r>
              <a:rPr lang="fr-FR" sz="5000" b="1" dirty="0"/>
              <a:t>équipements </a:t>
            </a:r>
            <a:r>
              <a:rPr lang="fr-FR" dirty="0"/>
              <a:t>à disposition sur le plateau : </a:t>
            </a:r>
            <a:r>
              <a:rPr lang="fr-FR" dirty="0" smtClean="0"/>
              <a:t>coupe industrielle, </a:t>
            </a:r>
            <a:r>
              <a:rPr lang="fr-FR" dirty="0"/>
              <a:t>de matériels de </a:t>
            </a:r>
            <a:r>
              <a:rPr lang="fr-FR" dirty="0" smtClean="0"/>
              <a:t>contrôle, </a:t>
            </a:r>
            <a:r>
              <a:rPr lang="fr-FR" dirty="0"/>
              <a:t>… </a:t>
            </a:r>
            <a:endParaRPr lang="fr-FR" dirty="0" smtClean="0"/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907704" y="836712"/>
            <a:ext cx="6408712" cy="7200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1200"/>
              </a:spcAft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CONTRAINTES LOCALES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664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1628800"/>
            <a:ext cx="8355704" cy="468052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000" b="1" dirty="0" smtClean="0"/>
              <a:t>L'organisation </a:t>
            </a:r>
            <a:r>
              <a:rPr lang="fr-FR" sz="5000" b="1" dirty="0"/>
              <a:t>des PFMP : </a:t>
            </a:r>
            <a:r>
              <a:rPr lang="fr-FR" dirty="0" smtClean="0"/>
              <a:t>le « F » </a:t>
            </a:r>
            <a:r>
              <a:rPr lang="fr-FR" dirty="0"/>
              <a:t>signifie Formation. </a:t>
            </a:r>
            <a:endParaRPr lang="fr-FR" dirty="0" smtClean="0"/>
          </a:p>
          <a:p>
            <a:r>
              <a:rPr lang="fr-FR" dirty="0" smtClean="0"/>
              <a:t>Comment </a:t>
            </a:r>
            <a:r>
              <a:rPr lang="fr-FR" dirty="0"/>
              <a:t>construire une progression des apprentissages sans se préoccuper du rythme et du positionnement  des périodes ? </a:t>
            </a:r>
            <a:endParaRPr lang="fr-FR" dirty="0" smtClean="0"/>
          </a:p>
          <a:p>
            <a:r>
              <a:rPr lang="fr-FR" dirty="0" smtClean="0"/>
              <a:t>Par exemple, à Aix, </a:t>
            </a:r>
            <a:r>
              <a:rPr lang="fr-FR" dirty="0"/>
              <a:t>nous fonctionnons en 4 </a:t>
            </a:r>
            <a:r>
              <a:rPr lang="fr-FR" dirty="0" err="1"/>
              <a:t>sem</a:t>
            </a:r>
            <a:r>
              <a:rPr lang="fr-FR" dirty="0"/>
              <a:t> en seconde (juin) + 10 semaines en 1ère (3 + 3 + 4) + 8 </a:t>
            </a:r>
            <a:r>
              <a:rPr lang="fr-FR" dirty="0" err="1"/>
              <a:t>sem</a:t>
            </a:r>
            <a:r>
              <a:rPr lang="fr-FR" dirty="0"/>
              <a:t> en </a:t>
            </a:r>
            <a:r>
              <a:rPr lang="fr-FR" dirty="0" err="1"/>
              <a:t>Tle</a:t>
            </a:r>
            <a:r>
              <a:rPr lang="fr-FR" dirty="0"/>
              <a:t> (4 + 4 </a:t>
            </a:r>
            <a:r>
              <a:rPr lang="fr-FR" dirty="0" err="1"/>
              <a:t>sem</a:t>
            </a:r>
            <a:r>
              <a:rPr lang="fr-FR" dirty="0"/>
              <a:t> consacrées au projet individuel). </a:t>
            </a:r>
            <a:endParaRPr lang="fr-FR" dirty="0" smtClean="0"/>
          </a:p>
          <a:p>
            <a:endParaRPr lang="fr-FR" sz="5000" dirty="0" smtClean="0"/>
          </a:p>
          <a:p>
            <a:r>
              <a:rPr lang="fr-FR" sz="5000" dirty="0" smtClean="0"/>
              <a:t>Chaque </a:t>
            </a:r>
            <a:r>
              <a:rPr lang="fr-FR" sz="5000" dirty="0"/>
              <a:t>PFMP </a:t>
            </a:r>
            <a:r>
              <a:rPr lang="fr-FR" sz="5000" dirty="0" smtClean="0"/>
              <a:t>est </a:t>
            </a:r>
            <a:r>
              <a:rPr lang="fr-FR" sz="5000" dirty="0"/>
              <a:t>"porteuse" d'un Centre d'Intérêt, donnant ainsi du sens à la formation en entreprise</a:t>
            </a:r>
            <a:r>
              <a:rPr lang="fr-FR" sz="5000" dirty="0" smtClean="0"/>
              <a:t>.</a:t>
            </a:r>
          </a:p>
          <a:p>
            <a:endParaRPr lang="fr-FR" sz="3600" dirty="0" smtClean="0"/>
          </a:p>
          <a:p>
            <a:r>
              <a:rPr lang="fr-FR" dirty="0" smtClean="0"/>
              <a:t>Une </a:t>
            </a:r>
            <a:r>
              <a:rPr lang="fr-FR" dirty="0"/>
              <a:t>convention de partenariat signée entre le recteur </a:t>
            </a:r>
            <a:r>
              <a:rPr lang="fr-FR" dirty="0" smtClean="0"/>
              <a:t>d’Aix et </a:t>
            </a:r>
            <a:r>
              <a:rPr lang="fr-FR" dirty="0"/>
              <a:t>la chambre syndicale de l'habillement nous permet de conduire des actions en relations étroites avec des entreprises. </a:t>
            </a:r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La </a:t>
            </a:r>
            <a:r>
              <a:rPr lang="fr-FR" b="1" dirty="0"/>
              <a:t>progression doit </a:t>
            </a:r>
            <a:r>
              <a:rPr lang="fr-FR" b="1" dirty="0" smtClean="0"/>
              <a:t>nécessairement prendre </a:t>
            </a:r>
            <a:r>
              <a:rPr lang="fr-FR" b="1" dirty="0"/>
              <a:t>en compte certains aménagements induits par des projets innovants</a:t>
            </a:r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907704" y="836712"/>
            <a:ext cx="6408712" cy="7200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1200"/>
              </a:spcAft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ENTREPRISES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746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1628800"/>
            <a:ext cx="8355704" cy="468052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600"/>
              </a:spcAft>
            </a:pPr>
            <a:r>
              <a:rPr lang="fr-FR" dirty="0" smtClean="0"/>
              <a:t>Pour </a:t>
            </a:r>
            <a:r>
              <a:rPr lang="fr-FR" dirty="0"/>
              <a:t>chaque CI, il convient de :</a:t>
            </a:r>
          </a:p>
          <a:p>
            <a:pPr marL="571500" lvl="0" indent="-571500" algn="l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dirty="0"/>
              <a:t>préciser l’objectif pédagogique visé (ce que l’élève doit apprendre)</a:t>
            </a:r>
          </a:p>
          <a:p>
            <a:pPr marL="571500" lvl="0" indent="-571500" algn="l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dirty="0"/>
              <a:t>élaborer un document de synthèse formalisant « ce que l’élève doit retenir »</a:t>
            </a:r>
          </a:p>
          <a:p>
            <a:pPr marL="571500" lvl="0" indent="-571500" algn="l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dirty="0"/>
              <a:t>proposer des activités diverses convergeant vers le même objectif pédagogique. On s’attachera à proposer plusieurs types d’activités 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200" dirty="0"/>
              <a:t>TD, porteurs de connaissances nouvelles, le groupe classe pouvant être réparti en plusieurs trinômes…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200" dirty="0"/>
              <a:t>TP sur PC permettant à l’élève de travailler en autonomie, à son rythme, sur des outils numériques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r-FR" sz="4200" dirty="0"/>
              <a:t>TP en zone de préparation, production, contrôle qualité, … Il s’agit là de réaliser l’activité dans les conditions proches de la réalité (entreprise)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Cette </a:t>
            </a:r>
            <a:r>
              <a:rPr lang="fr-FR" dirty="0"/>
              <a:t>série d’activités devra, dans tous les cas, être conclue par 3 temps forts : la synthèse, l’évaluation et la remédiation (l’ordre chronologique de ces temps est laissé à l’appréciation de l’équipe)</a:t>
            </a:r>
          </a:p>
        </p:txBody>
      </p:sp>
      <p:sp>
        <p:nvSpPr>
          <p:cNvPr id="8" name="Espace réservé du pied de page 1"/>
          <p:cNvSpPr txBox="1">
            <a:spLocks/>
          </p:cNvSpPr>
          <p:nvPr/>
        </p:nvSpPr>
        <p:spPr>
          <a:xfrm>
            <a:off x="3707904" y="6492875"/>
            <a:ext cx="2304256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L. RANGUIS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907704" y="836712"/>
            <a:ext cx="6408712" cy="7200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1200"/>
              </a:spcAft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 d’un C.I.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50164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455</Words>
  <Application>Microsoft Office PowerPoint</Application>
  <PresentationFormat>Affichage à l'écran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MEN</dc:creator>
  <cp:lastModifiedBy>Lucien Ranguis</cp:lastModifiedBy>
  <cp:revision>30</cp:revision>
  <dcterms:created xsi:type="dcterms:W3CDTF">2013-11-26T18:08:28Z</dcterms:created>
  <dcterms:modified xsi:type="dcterms:W3CDTF">2013-12-04T17:32:45Z</dcterms:modified>
</cp:coreProperties>
</file>