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2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7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0391C-D12D-48D3-96AA-EC526F44E717}" type="datetimeFigureOut">
              <a:rPr lang="fr-FR" smtClean="0"/>
              <a:pPr/>
              <a:t>04/12/2013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0A3A4-F699-4566-AEC3-F5058E1C23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4731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492875"/>
            <a:ext cx="3600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32440" y="6492875"/>
            <a:ext cx="587524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5660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93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233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4E5AD6-A3F3-43C6-ADB4-3DDEFF8E0D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537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41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1683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810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2435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3870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1363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6183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1520401" y="0"/>
            <a:ext cx="7623599" cy="49244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fr-FR" sz="2600" dirty="0" smtClean="0">
                <a:solidFill>
                  <a:schemeClr val="bg1"/>
                </a:solidFill>
              </a:rPr>
              <a:t>Séminaire des métiers de la mode – Lycée Raspail</a:t>
            </a:r>
            <a:r>
              <a:rPr lang="fr-FR" sz="2600" baseline="0" dirty="0" smtClean="0">
                <a:solidFill>
                  <a:schemeClr val="bg1"/>
                </a:solidFill>
              </a:rPr>
              <a:t> Paris </a:t>
            </a:r>
            <a:endParaRPr lang="fr-FR" sz="26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fr.academic.ru/pictures/frwiki/76/Logo_men2.g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1465900" cy="11967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8650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Training%20period%20booklet.pdf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exemple%20Catalogue%20cours.pdf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000132"/>
          </a:xfrm>
        </p:spPr>
        <p:txBody>
          <a:bodyPr/>
          <a:lstStyle/>
          <a:p>
            <a:r>
              <a:rPr lang="fr-FR" dirty="0" smtClean="0"/>
              <a:t>Les stages à l’étranger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928802"/>
            <a:ext cx="6400800" cy="1285884"/>
          </a:xfrm>
        </p:spPr>
        <p:txBody>
          <a:bodyPr/>
          <a:lstStyle/>
          <a:p>
            <a:r>
              <a:rPr lang="fr-FR" dirty="0" smtClean="0"/>
              <a:t>- une opportunité à saisir</a:t>
            </a:r>
          </a:p>
          <a:p>
            <a:r>
              <a:rPr lang="fr-FR" dirty="0" smtClean="0"/>
              <a:t>- Le livret de stage international</a:t>
            </a:r>
            <a:endParaRPr lang="fr-FR" dirty="0"/>
          </a:p>
        </p:txBody>
      </p:sp>
      <p:pic>
        <p:nvPicPr>
          <p:cNvPr id="11266" name="Picture 2" descr="C:\Users\CT-Mode\Pictures\site ldm &amp;  photos libres de droit\texture réseau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357562"/>
            <a:ext cx="3901714" cy="3115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604" y="500042"/>
            <a:ext cx="7572396" cy="439718"/>
          </a:xfrm>
        </p:spPr>
        <p:txBody>
          <a:bodyPr>
            <a:noAutofit/>
          </a:bodyPr>
          <a:lstStyle/>
          <a:p>
            <a:r>
              <a:rPr lang="fr-FR" sz="2400" b="1" i="1" u="sng" dirty="0" smtClean="0"/>
              <a:t>Contexte du marché de la mode</a:t>
            </a:r>
            <a:endParaRPr lang="fr-FR" sz="2400" b="1" i="1" u="sng" dirty="0"/>
          </a:p>
        </p:txBody>
      </p:sp>
      <p:pic>
        <p:nvPicPr>
          <p:cNvPr id="1026" name="Picture 2" descr="C:\Users\CT-Mode\Documents\_ENTREPRISES\z_veilles économiques\2012 IFM\flux-commerciaux-nov-2012-LIGHT_Pag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7858180" cy="50001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4071966" cy="58259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sz="2800" b="1" i="1" u="sng" dirty="0" smtClean="0"/>
              <a:t>enjeux</a:t>
            </a:r>
            <a:endParaRPr lang="fr-FR" sz="2800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928802"/>
            <a:ext cx="4043362" cy="45259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sz="2400" dirty="0" smtClean="0"/>
              <a:t>Ouverture Culturelle / appartenance Europe</a:t>
            </a:r>
          </a:p>
          <a:p>
            <a:r>
              <a:rPr lang="fr-FR" sz="2400" dirty="0" smtClean="0"/>
              <a:t>Mondialisation  des marchés</a:t>
            </a:r>
          </a:p>
          <a:p>
            <a:r>
              <a:rPr lang="fr-FR" sz="2400" dirty="0" smtClean="0"/>
              <a:t>Évolution compétences liées aux savoir-être</a:t>
            </a:r>
          </a:p>
          <a:p>
            <a:pPr lvl="0"/>
            <a:r>
              <a:rPr lang="fr-FR" sz="2400" dirty="0" smtClean="0"/>
              <a:t>Emploi : activités en lien avec l’international (client, </a:t>
            </a:r>
            <a:r>
              <a:rPr lang="fr-FR" sz="2400" dirty="0" err="1" smtClean="0"/>
              <a:t>sourcing</a:t>
            </a:r>
            <a:r>
              <a:rPr lang="fr-FR" sz="2400" dirty="0" smtClean="0"/>
              <a:t>, export)</a:t>
            </a:r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1928802"/>
            <a:ext cx="4043362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Maîtrise linguistique accrue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 smtClean="0"/>
              <a:t>Prise de conscience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Enrichissement / </a:t>
            </a:r>
            <a:r>
              <a:rPr lang="fr-FR" sz="2400" dirty="0" err="1" smtClean="0"/>
              <a:t>échg</a:t>
            </a:r>
            <a:r>
              <a:rPr lang="fr-FR" sz="2400" dirty="0" smtClean="0"/>
              <a:t>. de pratiques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Enseignement en </a:t>
            </a:r>
            <a:r>
              <a:rPr lang="fr-FR" sz="2400" dirty="0" err="1" smtClean="0"/>
              <a:t>co</a:t>
            </a:r>
            <a:r>
              <a:rPr lang="fr-FR" sz="2400" dirty="0" smtClean="0"/>
              <a:t>-animation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 smtClean="0"/>
              <a:t>Dispositifs d’aide financière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 smtClean="0"/>
              <a:t>coût transport + accessible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 smtClean="0"/>
              <a:t>Mobilités études : ERASMUS+, …</a:t>
            </a:r>
            <a:endParaRPr lang="fr-FR" sz="24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786314" y="1214422"/>
            <a:ext cx="4071966" cy="5825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Clefs de succès</a:t>
            </a:r>
            <a:endParaRPr kumimoji="0" lang="fr-FR" sz="28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4071966" cy="58259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sz="2800" b="1" i="1" u="sng" dirty="0" smtClean="0"/>
              <a:t>Freins</a:t>
            </a:r>
            <a:endParaRPr lang="fr-FR" sz="2800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928802"/>
            <a:ext cx="4043362" cy="45259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sz="2400" dirty="0" smtClean="0"/>
              <a:t>Budget famille</a:t>
            </a:r>
          </a:p>
          <a:p>
            <a:r>
              <a:rPr lang="fr-FR" sz="2400" dirty="0" smtClean="0"/>
              <a:t>Maîtrise linguistique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Contenu stage</a:t>
            </a:r>
          </a:p>
          <a:p>
            <a:r>
              <a:rPr lang="fr-FR" sz="2400" dirty="0" smtClean="0"/>
              <a:t>Contenu études</a:t>
            </a:r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1928802"/>
            <a:ext cx="4043362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 smtClean="0"/>
              <a:t>ERASMUS+ 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smtClean="0"/>
              <a:t>Livret EUROPASS</a:t>
            </a:r>
            <a:endParaRPr lang="fr-FR" sz="24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Co-animation en langue LV1 Anglais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classification CECRL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Enseignement et certification DNL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Livret de stage en langue anglaise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dirty="0" smtClean="0"/>
              <a:t>Catalogue de cours avec ECTS (</a:t>
            </a:r>
            <a:r>
              <a:rPr lang="fr-FR" sz="2400" i="1" dirty="0" err="1" smtClean="0"/>
              <a:t>European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Credits</a:t>
            </a:r>
            <a:r>
              <a:rPr lang="fr-FR" sz="2400" i="1" dirty="0" smtClean="0"/>
              <a:t> Transfer System)</a:t>
            </a: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786314" y="1214422"/>
            <a:ext cx="4071966" cy="5825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Pistes</a:t>
            </a:r>
            <a:r>
              <a:rPr kumimoji="0" lang="fr-FR" sz="2800" b="1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réponses</a:t>
            </a:r>
            <a:endParaRPr kumimoji="0" lang="fr-FR" sz="28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571604" y="500042"/>
            <a:ext cx="7572396" cy="43971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fr-FR" sz="2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Ressource</a:t>
            </a:r>
            <a:r>
              <a:rPr kumimoji="0" lang="fr-FR" sz="2400" b="1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disponible : </a:t>
            </a:r>
            <a:r>
              <a:rPr lang="fr-FR" sz="2400" dirty="0" smtClean="0"/>
              <a:t>Livret de stage traduit</a:t>
            </a:r>
            <a:endParaRPr kumimoji="0" lang="fr-FR" sz="24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CT-Mode\Documents\_FORMATIONS &amp; pédagogie\___rénovation bts\appropriation référentiel\prépa séminaire 5 déc\Training period booklet_Page_01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511300"/>
            <a:ext cx="7567613" cy="1069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571604" y="500042"/>
            <a:ext cx="7572396" cy="4397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Exemple d’une ressource à finaliser :</a:t>
            </a:r>
            <a:r>
              <a:rPr kumimoji="0" lang="fr-FR" sz="240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4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catalogue de cours</a:t>
            </a:r>
            <a:endParaRPr kumimoji="0" lang="fr-FR" sz="240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CT-Mode\Documents\_FORMATIONS &amp; pédagogie\___rénovation bts\appropriation référentiel\prépa séminaire 5 déc\exemple Catalogue cours_Page_2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85860"/>
            <a:ext cx="8001024" cy="56586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140</Words>
  <Application>Microsoft Office PowerPoint</Application>
  <PresentationFormat>Affichage à l'écran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Les stages à l’étranger</vt:lpstr>
      <vt:lpstr>Contexte du marché de la mode</vt:lpstr>
      <vt:lpstr>enjeux</vt:lpstr>
      <vt:lpstr>Freins</vt:lpstr>
      <vt:lpstr>Diapositive 5</vt:lpstr>
      <vt:lpstr>Diapositive 6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MEN</dc:creator>
  <cp:lastModifiedBy>Christel</cp:lastModifiedBy>
  <cp:revision>12</cp:revision>
  <dcterms:created xsi:type="dcterms:W3CDTF">2013-11-26T18:08:28Z</dcterms:created>
  <dcterms:modified xsi:type="dcterms:W3CDTF">2013-12-04T21:11:27Z</dcterms:modified>
</cp:coreProperties>
</file>