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omments/comment1.xml" ContentType="application/vnd.openxmlformats-officedocument.presentationml.comments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1" r:id="rId14"/>
    <p:sldId id="272" r:id="rId15"/>
    <p:sldId id="274" r:id="rId16"/>
    <p:sldId id="273" r:id="rId17"/>
    <p:sldId id="276" r:id="rId18"/>
    <p:sldId id="275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03T10:14:20.859" idx="1">
    <p:pos x="1845" y="420"/>
    <p:text>POurquoi 1 ? En effet je ne vois pas 2.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724C0-AD99-4DEC-A605-07E50AD48EB6}" type="doc">
      <dgm:prSet loTypeId="urn:microsoft.com/office/officeart/2005/8/layout/matrix3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73CCF154-6E13-457A-A525-66F2E7EBBFB4}">
      <dgm:prSet phldrT="[Texte]"/>
      <dgm:spPr/>
      <dgm:t>
        <a:bodyPr/>
        <a:lstStyle/>
        <a:p>
          <a:r>
            <a:rPr lang="fr-FR" dirty="0" smtClean="0"/>
            <a:t>mondialisation</a:t>
          </a:r>
          <a:endParaRPr lang="fr-FR" dirty="0"/>
        </a:p>
      </dgm:t>
    </dgm:pt>
    <dgm:pt modelId="{7CFA1BC1-71FE-4E12-9BA7-0D5141B180C3}" type="parTrans" cxnId="{B76265EA-170F-48DA-8B8E-4640C1384AA3}">
      <dgm:prSet/>
      <dgm:spPr/>
      <dgm:t>
        <a:bodyPr/>
        <a:lstStyle/>
        <a:p>
          <a:endParaRPr lang="fr-FR"/>
        </a:p>
      </dgm:t>
    </dgm:pt>
    <dgm:pt modelId="{73BF284F-6199-4B7F-821C-E42BD07F6880}" type="sibTrans" cxnId="{B76265EA-170F-48DA-8B8E-4640C1384AA3}">
      <dgm:prSet/>
      <dgm:spPr/>
      <dgm:t>
        <a:bodyPr/>
        <a:lstStyle/>
        <a:p>
          <a:endParaRPr lang="fr-FR"/>
        </a:p>
      </dgm:t>
    </dgm:pt>
    <dgm:pt modelId="{609655A1-D885-4C0E-AD8A-956DF79E669D}">
      <dgm:prSet phldrT="[Texte]"/>
      <dgm:spPr/>
      <dgm:t>
        <a:bodyPr/>
        <a:lstStyle/>
        <a:p>
          <a:r>
            <a:rPr lang="fr-FR" dirty="0" smtClean="0"/>
            <a:t>consommateur</a:t>
          </a:r>
          <a:endParaRPr lang="fr-FR" dirty="0"/>
        </a:p>
      </dgm:t>
    </dgm:pt>
    <dgm:pt modelId="{23DF8E5E-C906-48F9-8BEF-E1D2469D5CF1}" type="parTrans" cxnId="{99F86D12-9434-4878-9460-A7D0846EA4B2}">
      <dgm:prSet/>
      <dgm:spPr/>
      <dgm:t>
        <a:bodyPr/>
        <a:lstStyle/>
        <a:p>
          <a:endParaRPr lang="fr-FR"/>
        </a:p>
      </dgm:t>
    </dgm:pt>
    <dgm:pt modelId="{1AD51824-3D72-4D81-BBF2-8D2ED06F76FA}" type="sibTrans" cxnId="{99F86D12-9434-4878-9460-A7D0846EA4B2}">
      <dgm:prSet/>
      <dgm:spPr/>
      <dgm:t>
        <a:bodyPr/>
        <a:lstStyle/>
        <a:p>
          <a:endParaRPr lang="fr-FR"/>
        </a:p>
      </dgm:t>
    </dgm:pt>
    <dgm:pt modelId="{8158C4DD-83AE-48A7-A44A-9E8659AADB0C}">
      <dgm:prSet phldrT="[Texte]"/>
      <dgm:spPr/>
      <dgm:t>
        <a:bodyPr/>
        <a:lstStyle/>
        <a:p>
          <a:r>
            <a:rPr lang="fr-FR" dirty="0" smtClean="0"/>
            <a:t>distribution</a:t>
          </a:r>
          <a:endParaRPr lang="fr-FR" dirty="0"/>
        </a:p>
      </dgm:t>
    </dgm:pt>
    <dgm:pt modelId="{1A3DC8ED-60F4-48F8-825F-CA2896A0860E}" type="parTrans" cxnId="{CE37E28D-8869-41F2-94EC-730F6E0652E2}">
      <dgm:prSet/>
      <dgm:spPr/>
      <dgm:t>
        <a:bodyPr/>
        <a:lstStyle/>
        <a:p>
          <a:endParaRPr lang="fr-FR"/>
        </a:p>
      </dgm:t>
    </dgm:pt>
    <dgm:pt modelId="{D97938FD-F4D4-4F92-AA67-D42910B37223}" type="sibTrans" cxnId="{CE37E28D-8869-41F2-94EC-730F6E0652E2}">
      <dgm:prSet/>
      <dgm:spPr/>
      <dgm:t>
        <a:bodyPr/>
        <a:lstStyle/>
        <a:p>
          <a:endParaRPr lang="fr-FR"/>
        </a:p>
      </dgm:t>
    </dgm:pt>
    <dgm:pt modelId="{F4D665D2-BB2C-4214-93DB-DB5980E9F62D}">
      <dgm:prSet phldrT="[Texte]"/>
      <dgm:spPr/>
      <dgm:t>
        <a:bodyPr/>
        <a:lstStyle/>
        <a:p>
          <a:r>
            <a:rPr lang="fr-FR" dirty="0" smtClean="0"/>
            <a:t>industrie</a:t>
          </a:r>
          <a:endParaRPr lang="fr-FR" dirty="0"/>
        </a:p>
      </dgm:t>
    </dgm:pt>
    <dgm:pt modelId="{8C160754-D25D-4623-8592-3EF173AA6E0D}" type="parTrans" cxnId="{1278C1DA-731E-486D-A26D-67DE581AF27E}">
      <dgm:prSet/>
      <dgm:spPr/>
      <dgm:t>
        <a:bodyPr/>
        <a:lstStyle/>
        <a:p>
          <a:endParaRPr lang="fr-FR"/>
        </a:p>
      </dgm:t>
    </dgm:pt>
    <dgm:pt modelId="{32F448D7-4187-4120-9585-115908FFEBD1}" type="sibTrans" cxnId="{1278C1DA-731E-486D-A26D-67DE581AF27E}">
      <dgm:prSet/>
      <dgm:spPr/>
      <dgm:t>
        <a:bodyPr/>
        <a:lstStyle/>
        <a:p>
          <a:endParaRPr lang="fr-FR"/>
        </a:p>
      </dgm:t>
    </dgm:pt>
    <dgm:pt modelId="{4E23F485-85B7-4E55-998E-7A4F83D01256}" type="pres">
      <dgm:prSet presAssocID="{94B724C0-AD99-4DEC-A605-07E50AD48EB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036211-E478-4E59-8200-46D7CEDA2FBE}" type="pres">
      <dgm:prSet presAssocID="{94B724C0-AD99-4DEC-A605-07E50AD48EB6}" presName="diamond" presStyleLbl="bgShp" presStyleIdx="0" presStyleCnt="1"/>
      <dgm:spPr/>
    </dgm:pt>
    <dgm:pt modelId="{E47A8A75-5FC1-4E69-9205-2E09BBA20C0C}" type="pres">
      <dgm:prSet presAssocID="{94B724C0-AD99-4DEC-A605-07E50AD48EB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756E01-60B4-41A0-A09B-8CFB978B06DC}" type="pres">
      <dgm:prSet presAssocID="{94B724C0-AD99-4DEC-A605-07E50AD48EB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5A4970-72E2-4A83-8B45-C08E53F65E97}" type="pres">
      <dgm:prSet presAssocID="{94B724C0-AD99-4DEC-A605-07E50AD48EB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59232-B876-4736-83D5-A46339DD0378}" type="pres">
      <dgm:prSet presAssocID="{94B724C0-AD99-4DEC-A605-07E50AD48EB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30F720-EC7A-46C3-B789-6E84C6C767BD}" type="presOf" srcId="{94B724C0-AD99-4DEC-A605-07E50AD48EB6}" destId="{4E23F485-85B7-4E55-998E-7A4F83D01256}" srcOrd="0" destOrd="0" presId="urn:microsoft.com/office/officeart/2005/8/layout/matrix3"/>
    <dgm:cxn modelId="{A2BE9EBA-CA9A-4B96-861B-023876CA2F15}" type="presOf" srcId="{F4D665D2-BB2C-4214-93DB-DB5980E9F62D}" destId="{9BC59232-B876-4736-83D5-A46339DD0378}" srcOrd="0" destOrd="0" presId="urn:microsoft.com/office/officeart/2005/8/layout/matrix3"/>
    <dgm:cxn modelId="{6E90E6B6-D9E6-425B-A53F-4BC68F39F6AA}" type="presOf" srcId="{609655A1-D885-4C0E-AD8A-956DF79E669D}" destId="{26756E01-60B4-41A0-A09B-8CFB978B06DC}" srcOrd="0" destOrd="0" presId="urn:microsoft.com/office/officeart/2005/8/layout/matrix3"/>
    <dgm:cxn modelId="{5330A458-9D0A-44B9-AF80-0D9FB6F27E8C}" type="presOf" srcId="{73CCF154-6E13-457A-A525-66F2E7EBBFB4}" destId="{E47A8A75-5FC1-4E69-9205-2E09BBA20C0C}" srcOrd="0" destOrd="0" presId="urn:microsoft.com/office/officeart/2005/8/layout/matrix3"/>
    <dgm:cxn modelId="{B76265EA-170F-48DA-8B8E-4640C1384AA3}" srcId="{94B724C0-AD99-4DEC-A605-07E50AD48EB6}" destId="{73CCF154-6E13-457A-A525-66F2E7EBBFB4}" srcOrd="0" destOrd="0" parTransId="{7CFA1BC1-71FE-4E12-9BA7-0D5141B180C3}" sibTransId="{73BF284F-6199-4B7F-821C-E42BD07F6880}"/>
    <dgm:cxn modelId="{99F86D12-9434-4878-9460-A7D0846EA4B2}" srcId="{94B724C0-AD99-4DEC-A605-07E50AD48EB6}" destId="{609655A1-D885-4C0E-AD8A-956DF79E669D}" srcOrd="1" destOrd="0" parTransId="{23DF8E5E-C906-48F9-8BEF-E1D2469D5CF1}" sibTransId="{1AD51824-3D72-4D81-BBF2-8D2ED06F76FA}"/>
    <dgm:cxn modelId="{1278C1DA-731E-486D-A26D-67DE581AF27E}" srcId="{94B724C0-AD99-4DEC-A605-07E50AD48EB6}" destId="{F4D665D2-BB2C-4214-93DB-DB5980E9F62D}" srcOrd="3" destOrd="0" parTransId="{8C160754-D25D-4623-8592-3EF173AA6E0D}" sibTransId="{32F448D7-4187-4120-9585-115908FFEBD1}"/>
    <dgm:cxn modelId="{B8B82BED-479D-4D5B-9C48-F39118E1EBDC}" type="presOf" srcId="{8158C4DD-83AE-48A7-A44A-9E8659AADB0C}" destId="{235A4970-72E2-4A83-8B45-C08E53F65E97}" srcOrd="0" destOrd="0" presId="urn:microsoft.com/office/officeart/2005/8/layout/matrix3"/>
    <dgm:cxn modelId="{CE37E28D-8869-41F2-94EC-730F6E0652E2}" srcId="{94B724C0-AD99-4DEC-A605-07E50AD48EB6}" destId="{8158C4DD-83AE-48A7-A44A-9E8659AADB0C}" srcOrd="2" destOrd="0" parTransId="{1A3DC8ED-60F4-48F8-825F-CA2896A0860E}" sibTransId="{D97938FD-F4D4-4F92-AA67-D42910B37223}"/>
    <dgm:cxn modelId="{5607A331-6B2A-4DA5-8DAB-353327689634}" type="presParOf" srcId="{4E23F485-85B7-4E55-998E-7A4F83D01256}" destId="{45036211-E478-4E59-8200-46D7CEDA2FBE}" srcOrd="0" destOrd="0" presId="urn:microsoft.com/office/officeart/2005/8/layout/matrix3"/>
    <dgm:cxn modelId="{5A144187-38A5-4E6C-94A6-51E47A564C24}" type="presParOf" srcId="{4E23F485-85B7-4E55-998E-7A4F83D01256}" destId="{E47A8A75-5FC1-4E69-9205-2E09BBA20C0C}" srcOrd="1" destOrd="0" presId="urn:microsoft.com/office/officeart/2005/8/layout/matrix3"/>
    <dgm:cxn modelId="{D1A7F8CA-8276-4269-BB99-9E51E7AC376E}" type="presParOf" srcId="{4E23F485-85B7-4E55-998E-7A4F83D01256}" destId="{26756E01-60B4-41A0-A09B-8CFB978B06DC}" srcOrd="2" destOrd="0" presId="urn:microsoft.com/office/officeart/2005/8/layout/matrix3"/>
    <dgm:cxn modelId="{3FB2D0D0-B74F-46D0-ACAC-C612C797997C}" type="presParOf" srcId="{4E23F485-85B7-4E55-998E-7A4F83D01256}" destId="{235A4970-72E2-4A83-8B45-C08E53F65E97}" srcOrd="3" destOrd="0" presId="urn:microsoft.com/office/officeart/2005/8/layout/matrix3"/>
    <dgm:cxn modelId="{D75D11DE-A6E2-405A-92CD-1517CCB25592}" type="presParOf" srcId="{4E23F485-85B7-4E55-998E-7A4F83D01256}" destId="{9BC59232-B876-4736-83D5-A46339DD037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 custT="1"/>
      <dgm:spPr/>
      <dgm:t>
        <a:bodyPr/>
        <a:lstStyle/>
        <a:p>
          <a:r>
            <a:rPr lang="fr-FR" sz="1200" b="1" dirty="0" smtClean="0"/>
            <a:t>Technologie 3D</a:t>
          </a:r>
          <a:endParaRPr lang="fr-FR" sz="1200" b="1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1200" b="1" dirty="0" err="1" smtClean="0">
              <a:solidFill>
                <a:schemeClr val="tx1"/>
              </a:solidFill>
            </a:rPr>
            <a:t>P</a:t>
          </a:r>
          <a:r>
            <a:rPr lang="fr-FR" sz="1200" b="1" dirty="0" err="1" smtClean="0"/>
            <a:t>rocess</a:t>
          </a:r>
          <a:endParaRPr lang="fr-FR" sz="1200" b="1" dirty="0"/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1200" b="1" dirty="0" smtClean="0"/>
            <a:t>Rapidité/ qualité</a:t>
          </a:r>
          <a:endParaRPr lang="fr-FR" sz="12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1000" b="1" dirty="0" smtClean="0">
              <a:solidFill>
                <a:schemeClr val="tx1"/>
              </a:solidFill>
            </a:rPr>
            <a:t>V</a:t>
          </a:r>
          <a:r>
            <a:rPr lang="fr-FR" sz="1000" b="1" dirty="0" smtClean="0"/>
            <a:t>irtualisation</a:t>
          </a:r>
          <a:endParaRPr lang="fr-FR" sz="10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 custScaleX="113262" custScaleY="107861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820" custScaleY="172284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820" custScaleY="172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84150" custScaleY="189575" custRadScaleRad="119836" custRadScaleInc="1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C17959-2CBD-4343-B286-BFAFD2B7336D}" type="presOf" srcId="{3E13AF44-0BFD-47E2-A794-CE70F021B6A6}" destId="{85D4DE9F-6483-4491-8097-9B26AC3B0320}" srcOrd="0" destOrd="0" presId="urn:microsoft.com/office/officeart/2005/8/layout/radial3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41AA295F-1B6C-476C-9453-509612768645}" type="presOf" srcId="{ECBE6395-02BF-4DAA-810E-98EF8949D483}" destId="{362ACAF9-260F-47BF-87DF-D67F1425D3E8}" srcOrd="0" destOrd="0" presId="urn:microsoft.com/office/officeart/2005/8/layout/radial3"/>
    <dgm:cxn modelId="{09619B81-EF6A-4F36-A737-CCED1DF48F5B}" type="presOf" srcId="{CE140E8D-9D21-4DD1-917C-FDF10022D3D5}" destId="{14EDD4FB-FF20-4BF0-94E2-C0AF364D82BA}" srcOrd="0" destOrd="0" presId="urn:microsoft.com/office/officeart/2005/8/layout/radial3"/>
    <dgm:cxn modelId="{EFDC5DDF-4117-4BD0-BEDC-89B276439697}" type="presOf" srcId="{5FEB016D-555A-4A7F-BB66-D1720124B262}" destId="{B896A9C3-40F1-4857-9C04-960807C91212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FA185379-29D8-40E8-AAD9-1D8C74339026}" type="presOf" srcId="{534512F0-A42E-473D-8D4F-C011A37200D5}" destId="{76B0F61C-92B2-446F-BD4A-6960537291CB}" srcOrd="0" destOrd="0" presId="urn:microsoft.com/office/officeart/2005/8/layout/radial3"/>
    <dgm:cxn modelId="{E8685EA6-B122-4227-A616-A1AE467D6AAD}" type="presParOf" srcId="{B896A9C3-40F1-4857-9C04-960807C91212}" destId="{082A4A61-0962-4736-BF7F-9E697B48514A}" srcOrd="0" destOrd="0" presId="urn:microsoft.com/office/officeart/2005/8/layout/radial3"/>
    <dgm:cxn modelId="{19FAD9A7-123E-4857-BBE9-266940CBD2E8}" type="presParOf" srcId="{082A4A61-0962-4736-BF7F-9E697B48514A}" destId="{14EDD4FB-FF20-4BF0-94E2-C0AF364D82BA}" srcOrd="0" destOrd="0" presId="urn:microsoft.com/office/officeart/2005/8/layout/radial3"/>
    <dgm:cxn modelId="{98EB4FFC-9589-4D41-9D8F-451340C8CCED}" type="presParOf" srcId="{082A4A61-0962-4736-BF7F-9E697B48514A}" destId="{362ACAF9-260F-47BF-87DF-D67F1425D3E8}" srcOrd="1" destOrd="0" presId="urn:microsoft.com/office/officeart/2005/8/layout/radial3"/>
    <dgm:cxn modelId="{A51A605A-6C60-499F-8AE7-59FED7D4749D}" type="presParOf" srcId="{082A4A61-0962-4736-BF7F-9E697B48514A}" destId="{85D4DE9F-6483-4491-8097-9B26AC3B0320}" srcOrd="2" destOrd="0" presId="urn:microsoft.com/office/officeart/2005/8/layout/radial3"/>
    <dgm:cxn modelId="{AB0FE608-F5FA-4CDE-94DF-479884F4C4A0}" type="presParOf" srcId="{082A4A61-0962-4736-BF7F-9E697B48514A}" destId="{76B0F61C-92B2-446F-BD4A-6960537291C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EF63CB-CEF9-455B-A495-B8480A858F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84A7AC-0D58-4324-A591-379125F6EEF7}">
      <dgm:prSet phldrT="[Texte]"/>
      <dgm:spPr/>
      <dgm:t>
        <a:bodyPr/>
        <a:lstStyle/>
        <a:p>
          <a:r>
            <a:rPr lang="fr-FR" dirty="0" smtClean="0"/>
            <a:t>Essayage de tailles</a:t>
          </a:r>
        </a:p>
      </dgm:t>
    </dgm:pt>
    <dgm:pt modelId="{8E47671A-3209-4634-A8EC-D46FEF1AEC83}" type="parTrans" cxnId="{5988F067-E96D-475F-8CA7-CC05FD1B2B0D}">
      <dgm:prSet/>
      <dgm:spPr/>
      <dgm:t>
        <a:bodyPr/>
        <a:lstStyle/>
        <a:p>
          <a:endParaRPr lang="fr-FR"/>
        </a:p>
      </dgm:t>
    </dgm:pt>
    <dgm:pt modelId="{89845B32-BDE3-41CC-BF2A-C437EF858FFE}" type="sibTrans" cxnId="{5988F067-E96D-475F-8CA7-CC05FD1B2B0D}">
      <dgm:prSet/>
      <dgm:spPr/>
      <dgm:t>
        <a:bodyPr/>
        <a:lstStyle/>
        <a:p>
          <a:endParaRPr lang="fr-FR"/>
        </a:p>
      </dgm:t>
    </dgm:pt>
    <dgm:pt modelId="{E49DE5C4-C1EA-4C1B-A1FC-8DF0C5EBEBE2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dirty="0" smtClean="0"/>
            <a:t>C141 Construire et modifier patron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1" dirty="0" smtClean="0"/>
            <a:t>Niveau taxonomique  3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dirty="0"/>
        </a:p>
      </dgm:t>
    </dgm:pt>
    <dgm:pt modelId="{E7630B96-CF78-4B33-AD6D-7245CE134E3B}" type="parTrans" cxnId="{8107A658-C402-45B2-924F-3F4560C92D1A}">
      <dgm:prSet/>
      <dgm:spPr/>
      <dgm:t>
        <a:bodyPr/>
        <a:lstStyle/>
        <a:p>
          <a:endParaRPr lang="fr-FR"/>
        </a:p>
      </dgm:t>
    </dgm:pt>
    <dgm:pt modelId="{FD89F29E-F3B7-4E93-BC2E-50DD1D894C51}" type="sibTrans" cxnId="{8107A658-C402-45B2-924F-3F4560C92D1A}">
      <dgm:prSet/>
      <dgm:spPr/>
      <dgm:t>
        <a:bodyPr/>
        <a:lstStyle/>
        <a:p>
          <a:endParaRPr lang="fr-FR"/>
        </a:p>
      </dgm:t>
    </dgm:pt>
    <dgm:pt modelId="{8AA0BD67-FBDA-4852-8800-F2956A241CB0}">
      <dgm:prSet phldrT="[Texte]"/>
      <dgm:spPr/>
      <dgm:t>
        <a:bodyPr/>
        <a:lstStyle/>
        <a:p>
          <a:r>
            <a:rPr lang="fr-FR" b="1" dirty="0" smtClean="0"/>
            <a:t>C17 </a:t>
          </a:r>
          <a:r>
            <a:rPr lang="fr-FR" b="1" dirty="0" smtClean="0">
              <a:solidFill>
                <a:schemeClr val="tx1"/>
              </a:solidFill>
            </a:rPr>
            <a:t>E</a:t>
          </a:r>
          <a:r>
            <a:rPr lang="fr-FR" b="1" dirty="0" smtClean="0"/>
            <a:t>ssayage</a:t>
          </a:r>
        </a:p>
        <a:p>
          <a:r>
            <a:rPr lang="fr-FR" b="1" dirty="0" smtClean="0"/>
            <a:t>Niveau taxonomique 3</a:t>
          </a:r>
          <a:endParaRPr lang="fr-FR" b="1" dirty="0"/>
        </a:p>
      </dgm:t>
    </dgm:pt>
    <dgm:pt modelId="{2039913A-E818-4BFE-9092-9EABED55DA31}" type="parTrans" cxnId="{52D78133-033B-4657-AA96-761BE47446C7}">
      <dgm:prSet/>
      <dgm:spPr/>
      <dgm:t>
        <a:bodyPr/>
        <a:lstStyle/>
        <a:p>
          <a:endParaRPr lang="fr-FR"/>
        </a:p>
      </dgm:t>
    </dgm:pt>
    <dgm:pt modelId="{C4DD17AE-ADD3-478F-8E58-96CD9A2222F9}" type="sibTrans" cxnId="{52D78133-033B-4657-AA96-761BE47446C7}">
      <dgm:prSet/>
      <dgm:spPr/>
      <dgm:t>
        <a:bodyPr/>
        <a:lstStyle/>
        <a:p>
          <a:endParaRPr lang="fr-FR"/>
        </a:p>
      </dgm:t>
    </dgm:pt>
    <dgm:pt modelId="{A1FD4528-924F-4991-92C0-CCC01D7E3FDA}">
      <dgm:prSet/>
      <dgm:spPr/>
      <dgm:t>
        <a:bodyPr/>
        <a:lstStyle/>
        <a:p>
          <a:r>
            <a:rPr lang="fr-FR" b="1" dirty="0" smtClean="0"/>
            <a:t>C213 Vérifier et valider la réalisation des gradations </a:t>
          </a:r>
        </a:p>
      </dgm:t>
    </dgm:pt>
    <dgm:pt modelId="{7A3D507C-C7CD-44F7-B6C5-A828A74F1C02}" type="parTrans" cxnId="{2CDC12A8-2E7A-4856-B726-6E82008F0EB7}">
      <dgm:prSet/>
      <dgm:spPr/>
      <dgm:t>
        <a:bodyPr/>
        <a:lstStyle/>
        <a:p>
          <a:endParaRPr lang="fr-FR"/>
        </a:p>
      </dgm:t>
    </dgm:pt>
    <dgm:pt modelId="{4CEA16FD-31E3-4061-A2B5-7E29F92705EE}" type="sibTrans" cxnId="{2CDC12A8-2E7A-4856-B726-6E82008F0EB7}">
      <dgm:prSet/>
      <dgm:spPr/>
      <dgm:t>
        <a:bodyPr/>
        <a:lstStyle/>
        <a:p>
          <a:endParaRPr lang="fr-FR"/>
        </a:p>
      </dgm:t>
    </dgm:pt>
    <dgm:pt modelId="{4C38D919-8FAC-49C8-8BD4-E3E05E4FCE7B}" type="pres">
      <dgm:prSet presAssocID="{1FEF63CB-CEF9-455B-A495-B8480A858F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D34E0E1-D3FE-4F61-A240-9E825E53CE4C}" type="pres">
      <dgm:prSet presAssocID="{FA84A7AC-0D58-4324-A591-379125F6EEF7}" presName="horFlow" presStyleCnt="0"/>
      <dgm:spPr/>
    </dgm:pt>
    <dgm:pt modelId="{7F059B33-FBCD-4B1B-AFB0-FADA5B321E3B}" type="pres">
      <dgm:prSet presAssocID="{FA84A7AC-0D58-4324-A591-379125F6EEF7}" presName="bigChev" presStyleLbl="node1" presStyleIdx="0" presStyleCnt="1"/>
      <dgm:spPr/>
      <dgm:t>
        <a:bodyPr/>
        <a:lstStyle/>
        <a:p>
          <a:endParaRPr lang="fr-FR"/>
        </a:p>
      </dgm:t>
    </dgm:pt>
    <dgm:pt modelId="{3EC4DB72-8A12-43DA-A514-AC6289A7C941}" type="pres">
      <dgm:prSet presAssocID="{E7630B96-CF78-4B33-AD6D-7245CE134E3B}" presName="parTrans" presStyleCnt="0"/>
      <dgm:spPr/>
    </dgm:pt>
    <dgm:pt modelId="{21728A77-0F70-4CF8-8FD2-D331C5EEF8F3}" type="pres">
      <dgm:prSet presAssocID="{E49DE5C4-C1EA-4C1B-A1FC-8DF0C5EBEBE2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25D56-5715-4E6A-B045-10D854460F69}" type="pres">
      <dgm:prSet presAssocID="{FD89F29E-F3B7-4E93-BC2E-50DD1D894C51}" presName="sibTrans" presStyleCnt="0"/>
      <dgm:spPr/>
    </dgm:pt>
    <dgm:pt modelId="{3E1546F4-5C0E-4E8E-93B1-50DF4AC45778}" type="pres">
      <dgm:prSet presAssocID="{A1FD4528-924F-4991-92C0-CCC01D7E3FDA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732AE-2D4F-4EA0-8620-18E2AA9E69A6}" type="pres">
      <dgm:prSet presAssocID="{4CEA16FD-31E3-4061-A2B5-7E29F92705EE}" presName="sibTrans" presStyleCnt="0"/>
      <dgm:spPr/>
    </dgm:pt>
    <dgm:pt modelId="{561354F8-F530-490B-BA46-BAAE1B96AFD3}" type="pres">
      <dgm:prSet presAssocID="{8AA0BD67-FBDA-4852-8800-F2956A241CB0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F1BC7A-157E-4AF5-AFCB-121B6016C287}" type="presOf" srcId="{FA84A7AC-0D58-4324-A591-379125F6EEF7}" destId="{7F059B33-FBCD-4B1B-AFB0-FADA5B321E3B}" srcOrd="0" destOrd="0" presId="urn:microsoft.com/office/officeart/2005/8/layout/lProcess3"/>
    <dgm:cxn modelId="{2CDC12A8-2E7A-4856-B726-6E82008F0EB7}" srcId="{FA84A7AC-0D58-4324-A591-379125F6EEF7}" destId="{A1FD4528-924F-4991-92C0-CCC01D7E3FDA}" srcOrd="1" destOrd="0" parTransId="{7A3D507C-C7CD-44F7-B6C5-A828A74F1C02}" sibTransId="{4CEA16FD-31E3-4061-A2B5-7E29F92705EE}"/>
    <dgm:cxn modelId="{52D78133-033B-4657-AA96-761BE47446C7}" srcId="{FA84A7AC-0D58-4324-A591-379125F6EEF7}" destId="{8AA0BD67-FBDA-4852-8800-F2956A241CB0}" srcOrd="2" destOrd="0" parTransId="{2039913A-E818-4BFE-9092-9EABED55DA31}" sibTransId="{C4DD17AE-ADD3-478F-8E58-96CD9A2222F9}"/>
    <dgm:cxn modelId="{252614AD-FA43-43A5-9414-5D1E13E6D265}" type="presOf" srcId="{E49DE5C4-C1EA-4C1B-A1FC-8DF0C5EBEBE2}" destId="{21728A77-0F70-4CF8-8FD2-D331C5EEF8F3}" srcOrd="0" destOrd="0" presId="urn:microsoft.com/office/officeart/2005/8/layout/lProcess3"/>
    <dgm:cxn modelId="{5988F067-E96D-475F-8CA7-CC05FD1B2B0D}" srcId="{1FEF63CB-CEF9-455B-A495-B8480A858F3C}" destId="{FA84A7AC-0D58-4324-A591-379125F6EEF7}" srcOrd="0" destOrd="0" parTransId="{8E47671A-3209-4634-A8EC-D46FEF1AEC83}" sibTransId="{89845B32-BDE3-41CC-BF2A-C437EF858FFE}"/>
    <dgm:cxn modelId="{92B4DF69-8C56-424B-BFE6-95CD980576BF}" type="presOf" srcId="{A1FD4528-924F-4991-92C0-CCC01D7E3FDA}" destId="{3E1546F4-5C0E-4E8E-93B1-50DF4AC45778}" srcOrd="0" destOrd="0" presId="urn:microsoft.com/office/officeart/2005/8/layout/lProcess3"/>
    <dgm:cxn modelId="{8107A658-C402-45B2-924F-3F4560C92D1A}" srcId="{FA84A7AC-0D58-4324-A591-379125F6EEF7}" destId="{E49DE5C4-C1EA-4C1B-A1FC-8DF0C5EBEBE2}" srcOrd="0" destOrd="0" parTransId="{E7630B96-CF78-4B33-AD6D-7245CE134E3B}" sibTransId="{FD89F29E-F3B7-4E93-BC2E-50DD1D894C51}"/>
    <dgm:cxn modelId="{F12C7C66-A756-4330-A8B9-6959B7105CFD}" type="presOf" srcId="{1FEF63CB-CEF9-455B-A495-B8480A858F3C}" destId="{4C38D919-8FAC-49C8-8BD4-E3E05E4FCE7B}" srcOrd="0" destOrd="0" presId="urn:microsoft.com/office/officeart/2005/8/layout/lProcess3"/>
    <dgm:cxn modelId="{913B4454-4F47-4129-83E7-BE3D7E4A3BD2}" type="presOf" srcId="{8AA0BD67-FBDA-4852-8800-F2956A241CB0}" destId="{561354F8-F530-490B-BA46-BAAE1B96AFD3}" srcOrd="0" destOrd="0" presId="urn:microsoft.com/office/officeart/2005/8/layout/lProcess3"/>
    <dgm:cxn modelId="{B01BD293-8BDC-43E0-8134-F5C3750A3C53}" type="presParOf" srcId="{4C38D919-8FAC-49C8-8BD4-E3E05E4FCE7B}" destId="{3D34E0E1-D3FE-4F61-A240-9E825E53CE4C}" srcOrd="0" destOrd="0" presId="urn:microsoft.com/office/officeart/2005/8/layout/lProcess3"/>
    <dgm:cxn modelId="{15FB6A68-9D9D-435F-BFB5-807E83272658}" type="presParOf" srcId="{3D34E0E1-D3FE-4F61-A240-9E825E53CE4C}" destId="{7F059B33-FBCD-4B1B-AFB0-FADA5B321E3B}" srcOrd="0" destOrd="0" presId="urn:microsoft.com/office/officeart/2005/8/layout/lProcess3"/>
    <dgm:cxn modelId="{8BC10B24-0B06-4A8C-A7CF-8A100898B9C6}" type="presParOf" srcId="{3D34E0E1-D3FE-4F61-A240-9E825E53CE4C}" destId="{3EC4DB72-8A12-43DA-A514-AC6289A7C941}" srcOrd="1" destOrd="0" presId="urn:microsoft.com/office/officeart/2005/8/layout/lProcess3"/>
    <dgm:cxn modelId="{EA50AC0A-EA9D-472B-9378-FF044B7E70A0}" type="presParOf" srcId="{3D34E0E1-D3FE-4F61-A240-9E825E53CE4C}" destId="{21728A77-0F70-4CF8-8FD2-D331C5EEF8F3}" srcOrd="2" destOrd="0" presId="urn:microsoft.com/office/officeart/2005/8/layout/lProcess3"/>
    <dgm:cxn modelId="{63C79E32-144B-4D08-88CA-0E15A8800B8B}" type="presParOf" srcId="{3D34E0E1-D3FE-4F61-A240-9E825E53CE4C}" destId="{90A25D56-5715-4E6A-B045-10D854460F69}" srcOrd="3" destOrd="0" presId="urn:microsoft.com/office/officeart/2005/8/layout/lProcess3"/>
    <dgm:cxn modelId="{1474DF0F-B5F7-46ED-8F10-4D17B4DEFA84}" type="presParOf" srcId="{3D34E0E1-D3FE-4F61-A240-9E825E53CE4C}" destId="{3E1546F4-5C0E-4E8E-93B1-50DF4AC45778}" srcOrd="4" destOrd="0" presId="urn:microsoft.com/office/officeart/2005/8/layout/lProcess3"/>
    <dgm:cxn modelId="{05E1252F-C06A-484E-9F9B-6B418406E544}" type="presParOf" srcId="{3D34E0E1-D3FE-4F61-A240-9E825E53CE4C}" destId="{BA9732AE-2D4F-4EA0-8620-18E2AA9E69A6}" srcOrd="5" destOrd="0" presId="urn:microsoft.com/office/officeart/2005/8/layout/lProcess3"/>
    <dgm:cxn modelId="{C3AA2566-EC07-48C3-9463-499C57132709}" type="presParOf" srcId="{3D34E0E1-D3FE-4F61-A240-9E825E53CE4C}" destId="{561354F8-F530-490B-BA46-BAAE1B96AFD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 custT="1"/>
      <dgm:spPr/>
      <dgm:t>
        <a:bodyPr/>
        <a:lstStyle/>
        <a:p>
          <a:r>
            <a:rPr lang="fr-FR" sz="1200" b="1" dirty="0" smtClean="0"/>
            <a:t>Technologie 3D</a:t>
          </a:r>
          <a:endParaRPr lang="fr-FR" sz="1200" b="1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1200" b="1" dirty="0" err="1" smtClean="0">
              <a:solidFill>
                <a:schemeClr val="tx1"/>
              </a:solidFill>
            </a:rPr>
            <a:t>P</a:t>
          </a:r>
          <a:r>
            <a:rPr lang="fr-FR" sz="1200" b="1" dirty="0" err="1" smtClean="0"/>
            <a:t>rocess</a:t>
          </a:r>
          <a:endParaRPr lang="fr-FR" sz="1200" b="1" dirty="0"/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1200" b="1" dirty="0" smtClean="0"/>
            <a:t>Rapidité/ qualité</a:t>
          </a:r>
          <a:endParaRPr lang="fr-FR" sz="12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1000" b="1" dirty="0" smtClean="0">
              <a:solidFill>
                <a:schemeClr val="tx1"/>
              </a:solidFill>
            </a:rPr>
            <a:t>V</a:t>
          </a:r>
          <a:r>
            <a:rPr lang="fr-FR" sz="1000" b="1" dirty="0" smtClean="0"/>
            <a:t>irtualisation</a:t>
          </a:r>
          <a:endParaRPr lang="fr-FR" sz="10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 custScaleX="113262" custScaleY="107861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820" custScaleY="172284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820" custScaleY="172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84150" custScaleY="189575" custRadScaleRad="119836" custRadScaleInc="1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6D53F7-B2E6-4D6D-8647-5F7B79CA2F9E}" type="presOf" srcId="{534512F0-A42E-473D-8D4F-C011A37200D5}" destId="{76B0F61C-92B2-446F-BD4A-6960537291CB}" srcOrd="0" destOrd="0" presId="urn:microsoft.com/office/officeart/2005/8/layout/radial3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67033256-FBE1-45E5-9DE1-1371B696E970}" type="presOf" srcId="{3E13AF44-0BFD-47E2-A794-CE70F021B6A6}" destId="{85D4DE9F-6483-4491-8097-9B26AC3B0320}" srcOrd="0" destOrd="0" presId="urn:microsoft.com/office/officeart/2005/8/layout/radial3"/>
    <dgm:cxn modelId="{3372B0A0-CAFC-48D7-89F8-2CB708D05187}" type="presOf" srcId="{CE140E8D-9D21-4DD1-917C-FDF10022D3D5}" destId="{14EDD4FB-FF20-4BF0-94E2-C0AF364D82BA}" srcOrd="0" destOrd="0" presId="urn:microsoft.com/office/officeart/2005/8/layout/radial3"/>
    <dgm:cxn modelId="{ECB3F50A-7F31-448C-9367-71DF28BBB02B}" type="presOf" srcId="{ECBE6395-02BF-4DAA-810E-98EF8949D483}" destId="{362ACAF9-260F-47BF-87DF-D67F1425D3E8}" srcOrd="0" destOrd="0" presId="urn:microsoft.com/office/officeart/2005/8/layout/radial3"/>
    <dgm:cxn modelId="{314916DC-1771-49E1-BC61-949E97E911AA}" type="presOf" srcId="{5FEB016D-555A-4A7F-BB66-D1720124B262}" destId="{B896A9C3-40F1-4857-9C04-960807C91212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9D4E2396-23DB-46DF-BB89-5ECD08CB631D}" type="presParOf" srcId="{B896A9C3-40F1-4857-9C04-960807C91212}" destId="{082A4A61-0962-4736-BF7F-9E697B48514A}" srcOrd="0" destOrd="0" presId="urn:microsoft.com/office/officeart/2005/8/layout/radial3"/>
    <dgm:cxn modelId="{FADF8D1D-48BE-42DB-B98E-84D594BF6B11}" type="presParOf" srcId="{082A4A61-0962-4736-BF7F-9E697B48514A}" destId="{14EDD4FB-FF20-4BF0-94E2-C0AF364D82BA}" srcOrd="0" destOrd="0" presId="urn:microsoft.com/office/officeart/2005/8/layout/radial3"/>
    <dgm:cxn modelId="{16CAFF9E-5BA8-4A10-869D-4781C2243E2F}" type="presParOf" srcId="{082A4A61-0962-4736-BF7F-9E697B48514A}" destId="{362ACAF9-260F-47BF-87DF-D67F1425D3E8}" srcOrd="1" destOrd="0" presId="urn:microsoft.com/office/officeart/2005/8/layout/radial3"/>
    <dgm:cxn modelId="{8B9AC2F3-2917-4FB3-95DC-53BE14A5B210}" type="presParOf" srcId="{082A4A61-0962-4736-BF7F-9E697B48514A}" destId="{85D4DE9F-6483-4491-8097-9B26AC3B0320}" srcOrd="2" destOrd="0" presId="urn:microsoft.com/office/officeart/2005/8/layout/radial3"/>
    <dgm:cxn modelId="{4D70757D-AD50-47A3-95ED-F5EE1BFB3C99}" type="presParOf" srcId="{082A4A61-0962-4736-BF7F-9E697B48514A}" destId="{76B0F61C-92B2-446F-BD4A-6960537291C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EF63CB-CEF9-455B-A495-B8480A858F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84A7AC-0D58-4324-A591-379125F6EEF7}">
      <dgm:prSet phldrT="[Texte]"/>
      <dgm:spPr/>
      <dgm:t>
        <a:bodyPr/>
        <a:lstStyle/>
        <a:p>
          <a:r>
            <a:rPr lang="fr-FR" dirty="0" smtClean="0"/>
            <a:t>Essayage d’un modèle construit</a:t>
          </a:r>
        </a:p>
      </dgm:t>
    </dgm:pt>
    <dgm:pt modelId="{8E47671A-3209-4634-A8EC-D46FEF1AEC83}" type="parTrans" cxnId="{5988F067-E96D-475F-8CA7-CC05FD1B2B0D}">
      <dgm:prSet/>
      <dgm:spPr/>
      <dgm:t>
        <a:bodyPr/>
        <a:lstStyle/>
        <a:p>
          <a:endParaRPr lang="fr-FR"/>
        </a:p>
      </dgm:t>
    </dgm:pt>
    <dgm:pt modelId="{89845B32-BDE3-41CC-BF2A-C437EF858FFE}" type="sibTrans" cxnId="{5988F067-E96D-475F-8CA7-CC05FD1B2B0D}">
      <dgm:prSet/>
      <dgm:spPr/>
      <dgm:t>
        <a:bodyPr/>
        <a:lstStyle/>
        <a:p>
          <a:endParaRPr lang="fr-FR"/>
        </a:p>
      </dgm:t>
    </dgm:pt>
    <dgm:pt modelId="{E49DE5C4-C1EA-4C1B-A1FC-8DF0C5EBEBE2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dirty="0" smtClean="0"/>
            <a:t>C141 Construire et modifier patron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dirty="0" smtClean="0"/>
            <a:t>Niveau taxonomique  3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dirty="0"/>
        </a:p>
      </dgm:t>
    </dgm:pt>
    <dgm:pt modelId="{E7630B96-CF78-4B33-AD6D-7245CE134E3B}" type="parTrans" cxnId="{8107A658-C402-45B2-924F-3F4560C92D1A}">
      <dgm:prSet/>
      <dgm:spPr/>
      <dgm:t>
        <a:bodyPr/>
        <a:lstStyle/>
        <a:p>
          <a:endParaRPr lang="fr-FR"/>
        </a:p>
      </dgm:t>
    </dgm:pt>
    <dgm:pt modelId="{FD89F29E-F3B7-4E93-BC2E-50DD1D894C51}" type="sibTrans" cxnId="{8107A658-C402-45B2-924F-3F4560C92D1A}">
      <dgm:prSet/>
      <dgm:spPr/>
      <dgm:t>
        <a:bodyPr/>
        <a:lstStyle/>
        <a:p>
          <a:endParaRPr lang="fr-FR"/>
        </a:p>
      </dgm:t>
    </dgm:pt>
    <dgm:pt modelId="{0A5DD088-0278-4CBD-AF82-C770F7A1C4BC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dirty="0" smtClean="0"/>
            <a:t>C143 Industrialiser un patron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50" b="1" dirty="0" smtClean="0"/>
            <a:t>Niveau taxonomique 3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dirty="0"/>
        </a:p>
      </dgm:t>
    </dgm:pt>
    <dgm:pt modelId="{309F0020-832E-4E9E-9EF6-B8EF2B4FF293}" type="parTrans" cxnId="{8C1B5B7B-D396-4761-B383-C6889AC9BFA4}">
      <dgm:prSet/>
      <dgm:spPr/>
      <dgm:t>
        <a:bodyPr/>
        <a:lstStyle/>
        <a:p>
          <a:endParaRPr lang="fr-FR"/>
        </a:p>
      </dgm:t>
    </dgm:pt>
    <dgm:pt modelId="{DE116453-9BE5-4CDD-BD95-EB3CE5B5B211}" type="sibTrans" cxnId="{8C1B5B7B-D396-4761-B383-C6889AC9BFA4}">
      <dgm:prSet/>
      <dgm:spPr/>
      <dgm:t>
        <a:bodyPr/>
        <a:lstStyle/>
        <a:p>
          <a:endParaRPr lang="fr-FR"/>
        </a:p>
      </dgm:t>
    </dgm:pt>
    <dgm:pt modelId="{8AA0BD67-FBDA-4852-8800-F2956A241CB0}">
      <dgm:prSet phldrT="[Texte]" custT="1"/>
      <dgm:spPr/>
      <dgm:t>
        <a:bodyPr/>
        <a:lstStyle/>
        <a:p>
          <a:r>
            <a:rPr lang="fr-FR" sz="1100" b="1" dirty="0" smtClean="0"/>
            <a:t>C17 Essayage</a:t>
          </a:r>
        </a:p>
        <a:p>
          <a:r>
            <a:rPr lang="fr-FR" sz="1100" b="1" dirty="0" smtClean="0"/>
            <a:t>Niveau taxonomique 3</a:t>
          </a:r>
          <a:endParaRPr lang="fr-FR" sz="1100" b="1" dirty="0"/>
        </a:p>
      </dgm:t>
    </dgm:pt>
    <dgm:pt modelId="{2039913A-E818-4BFE-9092-9EABED55DA31}" type="parTrans" cxnId="{52D78133-033B-4657-AA96-761BE47446C7}">
      <dgm:prSet/>
      <dgm:spPr/>
      <dgm:t>
        <a:bodyPr/>
        <a:lstStyle/>
        <a:p>
          <a:endParaRPr lang="fr-FR"/>
        </a:p>
      </dgm:t>
    </dgm:pt>
    <dgm:pt modelId="{C4DD17AE-ADD3-478F-8E58-96CD9A2222F9}" type="sibTrans" cxnId="{52D78133-033B-4657-AA96-761BE47446C7}">
      <dgm:prSet/>
      <dgm:spPr/>
      <dgm:t>
        <a:bodyPr/>
        <a:lstStyle/>
        <a:p>
          <a:endParaRPr lang="fr-FR"/>
        </a:p>
      </dgm:t>
    </dgm:pt>
    <dgm:pt modelId="{4C38D919-8FAC-49C8-8BD4-E3E05E4FCE7B}" type="pres">
      <dgm:prSet presAssocID="{1FEF63CB-CEF9-455B-A495-B8480A858F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D34E0E1-D3FE-4F61-A240-9E825E53CE4C}" type="pres">
      <dgm:prSet presAssocID="{FA84A7AC-0D58-4324-A591-379125F6EEF7}" presName="horFlow" presStyleCnt="0"/>
      <dgm:spPr/>
    </dgm:pt>
    <dgm:pt modelId="{7F059B33-FBCD-4B1B-AFB0-FADA5B321E3B}" type="pres">
      <dgm:prSet presAssocID="{FA84A7AC-0D58-4324-A591-379125F6EEF7}" presName="bigChev" presStyleLbl="node1" presStyleIdx="0" presStyleCnt="1"/>
      <dgm:spPr/>
      <dgm:t>
        <a:bodyPr/>
        <a:lstStyle/>
        <a:p>
          <a:endParaRPr lang="fr-FR"/>
        </a:p>
      </dgm:t>
    </dgm:pt>
    <dgm:pt modelId="{3EC4DB72-8A12-43DA-A514-AC6289A7C941}" type="pres">
      <dgm:prSet presAssocID="{E7630B96-CF78-4B33-AD6D-7245CE134E3B}" presName="parTrans" presStyleCnt="0"/>
      <dgm:spPr/>
    </dgm:pt>
    <dgm:pt modelId="{21728A77-0F70-4CF8-8FD2-D331C5EEF8F3}" type="pres">
      <dgm:prSet presAssocID="{E49DE5C4-C1EA-4C1B-A1FC-8DF0C5EBEBE2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25D56-5715-4E6A-B045-10D854460F69}" type="pres">
      <dgm:prSet presAssocID="{FD89F29E-F3B7-4E93-BC2E-50DD1D894C51}" presName="sibTrans" presStyleCnt="0"/>
      <dgm:spPr/>
    </dgm:pt>
    <dgm:pt modelId="{CEB3AA10-3783-4079-8627-F9A446DF4B82}" type="pres">
      <dgm:prSet presAssocID="{0A5DD088-0278-4CBD-AF82-C770F7A1C4BC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798CF-081F-471F-B52F-2B53201D4B4D}" type="pres">
      <dgm:prSet presAssocID="{DE116453-9BE5-4CDD-BD95-EB3CE5B5B211}" presName="sibTrans" presStyleCnt="0"/>
      <dgm:spPr/>
    </dgm:pt>
    <dgm:pt modelId="{561354F8-F530-490B-BA46-BAAE1B96AFD3}" type="pres">
      <dgm:prSet presAssocID="{8AA0BD67-FBDA-4852-8800-F2956A241CB0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162672-62B7-4F2A-A240-C7873A1669A0}" type="presOf" srcId="{1FEF63CB-CEF9-455B-A495-B8480A858F3C}" destId="{4C38D919-8FAC-49C8-8BD4-E3E05E4FCE7B}" srcOrd="0" destOrd="0" presId="urn:microsoft.com/office/officeart/2005/8/layout/lProcess3"/>
    <dgm:cxn modelId="{8C1B5B7B-D396-4761-B383-C6889AC9BFA4}" srcId="{FA84A7AC-0D58-4324-A591-379125F6EEF7}" destId="{0A5DD088-0278-4CBD-AF82-C770F7A1C4BC}" srcOrd="1" destOrd="0" parTransId="{309F0020-832E-4E9E-9EF6-B8EF2B4FF293}" sibTransId="{DE116453-9BE5-4CDD-BD95-EB3CE5B5B211}"/>
    <dgm:cxn modelId="{52D78133-033B-4657-AA96-761BE47446C7}" srcId="{FA84A7AC-0D58-4324-A591-379125F6EEF7}" destId="{8AA0BD67-FBDA-4852-8800-F2956A241CB0}" srcOrd="2" destOrd="0" parTransId="{2039913A-E818-4BFE-9092-9EABED55DA31}" sibTransId="{C4DD17AE-ADD3-478F-8E58-96CD9A2222F9}"/>
    <dgm:cxn modelId="{B30F204C-465C-4851-BA30-097C6A8F02CF}" type="presOf" srcId="{0A5DD088-0278-4CBD-AF82-C770F7A1C4BC}" destId="{CEB3AA10-3783-4079-8627-F9A446DF4B82}" srcOrd="0" destOrd="0" presId="urn:microsoft.com/office/officeart/2005/8/layout/lProcess3"/>
    <dgm:cxn modelId="{0EAA3CC8-95F6-4E72-8143-53DC6C63FA5E}" type="presOf" srcId="{FA84A7AC-0D58-4324-A591-379125F6EEF7}" destId="{7F059B33-FBCD-4B1B-AFB0-FADA5B321E3B}" srcOrd="0" destOrd="0" presId="urn:microsoft.com/office/officeart/2005/8/layout/lProcess3"/>
    <dgm:cxn modelId="{5988F067-E96D-475F-8CA7-CC05FD1B2B0D}" srcId="{1FEF63CB-CEF9-455B-A495-B8480A858F3C}" destId="{FA84A7AC-0D58-4324-A591-379125F6EEF7}" srcOrd="0" destOrd="0" parTransId="{8E47671A-3209-4634-A8EC-D46FEF1AEC83}" sibTransId="{89845B32-BDE3-41CC-BF2A-C437EF858FFE}"/>
    <dgm:cxn modelId="{8107A658-C402-45B2-924F-3F4560C92D1A}" srcId="{FA84A7AC-0D58-4324-A591-379125F6EEF7}" destId="{E49DE5C4-C1EA-4C1B-A1FC-8DF0C5EBEBE2}" srcOrd="0" destOrd="0" parTransId="{E7630B96-CF78-4B33-AD6D-7245CE134E3B}" sibTransId="{FD89F29E-F3B7-4E93-BC2E-50DD1D894C51}"/>
    <dgm:cxn modelId="{BD4B3D3D-D7E4-4987-B62A-1327E1A3B5BE}" type="presOf" srcId="{E49DE5C4-C1EA-4C1B-A1FC-8DF0C5EBEBE2}" destId="{21728A77-0F70-4CF8-8FD2-D331C5EEF8F3}" srcOrd="0" destOrd="0" presId="urn:microsoft.com/office/officeart/2005/8/layout/lProcess3"/>
    <dgm:cxn modelId="{D583A616-84B9-478C-985D-817C79C8746E}" type="presOf" srcId="{8AA0BD67-FBDA-4852-8800-F2956A241CB0}" destId="{561354F8-F530-490B-BA46-BAAE1B96AFD3}" srcOrd="0" destOrd="0" presId="urn:microsoft.com/office/officeart/2005/8/layout/lProcess3"/>
    <dgm:cxn modelId="{CE82E7BF-66DD-484D-8B2A-2E5F33AB2E0A}" type="presParOf" srcId="{4C38D919-8FAC-49C8-8BD4-E3E05E4FCE7B}" destId="{3D34E0E1-D3FE-4F61-A240-9E825E53CE4C}" srcOrd="0" destOrd="0" presId="urn:microsoft.com/office/officeart/2005/8/layout/lProcess3"/>
    <dgm:cxn modelId="{D6A84F18-E853-48BF-BEE7-FCFF32FAA8FC}" type="presParOf" srcId="{3D34E0E1-D3FE-4F61-A240-9E825E53CE4C}" destId="{7F059B33-FBCD-4B1B-AFB0-FADA5B321E3B}" srcOrd="0" destOrd="0" presId="urn:microsoft.com/office/officeart/2005/8/layout/lProcess3"/>
    <dgm:cxn modelId="{E0588788-87D8-4B76-89B1-D8AD28BC464B}" type="presParOf" srcId="{3D34E0E1-D3FE-4F61-A240-9E825E53CE4C}" destId="{3EC4DB72-8A12-43DA-A514-AC6289A7C941}" srcOrd="1" destOrd="0" presId="urn:microsoft.com/office/officeart/2005/8/layout/lProcess3"/>
    <dgm:cxn modelId="{166ED9A3-0E3D-440B-AB8E-E0C391EDFF52}" type="presParOf" srcId="{3D34E0E1-D3FE-4F61-A240-9E825E53CE4C}" destId="{21728A77-0F70-4CF8-8FD2-D331C5EEF8F3}" srcOrd="2" destOrd="0" presId="urn:microsoft.com/office/officeart/2005/8/layout/lProcess3"/>
    <dgm:cxn modelId="{573B8A0B-9314-4618-89C0-4CE411C8B6A5}" type="presParOf" srcId="{3D34E0E1-D3FE-4F61-A240-9E825E53CE4C}" destId="{90A25D56-5715-4E6A-B045-10D854460F69}" srcOrd="3" destOrd="0" presId="urn:microsoft.com/office/officeart/2005/8/layout/lProcess3"/>
    <dgm:cxn modelId="{2B212C6E-4651-4984-AAE3-7B9012E4BF54}" type="presParOf" srcId="{3D34E0E1-D3FE-4F61-A240-9E825E53CE4C}" destId="{CEB3AA10-3783-4079-8627-F9A446DF4B82}" srcOrd="4" destOrd="0" presId="urn:microsoft.com/office/officeart/2005/8/layout/lProcess3"/>
    <dgm:cxn modelId="{074CFF2A-938A-44FF-8024-19E69C6C7392}" type="presParOf" srcId="{3D34E0E1-D3FE-4F61-A240-9E825E53CE4C}" destId="{EB7798CF-081F-471F-B52F-2B53201D4B4D}" srcOrd="5" destOrd="0" presId="urn:microsoft.com/office/officeart/2005/8/layout/lProcess3"/>
    <dgm:cxn modelId="{A0C6C8C3-4316-458C-85D8-F5B87200394A}" type="presParOf" srcId="{3D34E0E1-D3FE-4F61-A240-9E825E53CE4C}" destId="{561354F8-F530-490B-BA46-BAAE1B96AFD3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 custT="1"/>
      <dgm:spPr/>
      <dgm:t>
        <a:bodyPr/>
        <a:lstStyle/>
        <a:p>
          <a:r>
            <a:rPr lang="fr-FR" sz="1200" b="1" dirty="0" smtClean="0"/>
            <a:t>Technologie 3D</a:t>
          </a:r>
          <a:endParaRPr lang="fr-FR" sz="1200" b="1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1200" b="1" dirty="0" err="1" smtClean="0">
              <a:solidFill>
                <a:schemeClr val="tx1"/>
              </a:solidFill>
            </a:rPr>
            <a:t>P</a:t>
          </a:r>
          <a:r>
            <a:rPr lang="fr-FR" sz="1200" b="1" dirty="0" err="1" smtClean="0"/>
            <a:t>rocess</a:t>
          </a:r>
          <a:endParaRPr lang="fr-FR" sz="1200" b="1" dirty="0"/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1200" b="1" dirty="0" smtClean="0"/>
            <a:t>Rapidité/ qualité</a:t>
          </a:r>
          <a:endParaRPr lang="fr-FR" sz="12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1000" b="1" dirty="0" smtClean="0">
              <a:solidFill>
                <a:schemeClr val="tx1"/>
              </a:solidFill>
            </a:rPr>
            <a:t>V</a:t>
          </a:r>
          <a:r>
            <a:rPr lang="fr-FR" sz="1000" b="1" dirty="0" smtClean="0"/>
            <a:t>irtualisation</a:t>
          </a:r>
          <a:endParaRPr lang="fr-FR" sz="10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 custScaleX="113262" custScaleY="107861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820" custScaleY="172284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820" custScaleY="172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84150" custScaleY="189575" custRadScaleRad="119836" custRadScaleInc="1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17E84A-A6AB-4D5B-810E-5F6685AFC2F2}" type="presOf" srcId="{3E13AF44-0BFD-47E2-A794-CE70F021B6A6}" destId="{85D4DE9F-6483-4491-8097-9B26AC3B0320}" srcOrd="0" destOrd="0" presId="urn:microsoft.com/office/officeart/2005/8/layout/radial3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9D1CDD6B-7075-4FCA-91EA-84E6EC4693C8}" type="presOf" srcId="{5FEB016D-555A-4A7F-BB66-D1720124B262}" destId="{B896A9C3-40F1-4857-9C04-960807C91212}" srcOrd="0" destOrd="0" presId="urn:microsoft.com/office/officeart/2005/8/layout/radial3"/>
    <dgm:cxn modelId="{3A1D3DD9-992C-44F0-80AD-A75C8FF2713F}" type="presOf" srcId="{534512F0-A42E-473D-8D4F-C011A37200D5}" destId="{76B0F61C-92B2-446F-BD4A-6960537291CB}" srcOrd="0" destOrd="0" presId="urn:microsoft.com/office/officeart/2005/8/layout/radial3"/>
    <dgm:cxn modelId="{5A238E2D-6D86-4DA4-A77B-82164298627A}" type="presOf" srcId="{CE140E8D-9D21-4DD1-917C-FDF10022D3D5}" destId="{14EDD4FB-FF20-4BF0-94E2-C0AF364D82BA}" srcOrd="0" destOrd="0" presId="urn:microsoft.com/office/officeart/2005/8/layout/radial3"/>
    <dgm:cxn modelId="{EC447950-A254-4D6D-BAB7-50B1329C3FAB}" type="presOf" srcId="{ECBE6395-02BF-4DAA-810E-98EF8949D483}" destId="{362ACAF9-260F-47BF-87DF-D67F1425D3E8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05452A43-47CC-433A-8F87-B2DFFD28011D}" type="presParOf" srcId="{B896A9C3-40F1-4857-9C04-960807C91212}" destId="{082A4A61-0962-4736-BF7F-9E697B48514A}" srcOrd="0" destOrd="0" presId="urn:microsoft.com/office/officeart/2005/8/layout/radial3"/>
    <dgm:cxn modelId="{F93B533E-64ED-4335-8437-60A65A6DF23E}" type="presParOf" srcId="{082A4A61-0962-4736-BF7F-9E697B48514A}" destId="{14EDD4FB-FF20-4BF0-94E2-C0AF364D82BA}" srcOrd="0" destOrd="0" presId="urn:microsoft.com/office/officeart/2005/8/layout/radial3"/>
    <dgm:cxn modelId="{D9DCBF74-40FE-4B46-BE26-69CDE26ED4DB}" type="presParOf" srcId="{082A4A61-0962-4736-BF7F-9E697B48514A}" destId="{362ACAF9-260F-47BF-87DF-D67F1425D3E8}" srcOrd="1" destOrd="0" presId="urn:microsoft.com/office/officeart/2005/8/layout/radial3"/>
    <dgm:cxn modelId="{CD183F98-B44B-40F4-BD37-7893B50F0C4F}" type="presParOf" srcId="{082A4A61-0962-4736-BF7F-9E697B48514A}" destId="{85D4DE9F-6483-4491-8097-9B26AC3B0320}" srcOrd="2" destOrd="0" presId="urn:microsoft.com/office/officeart/2005/8/layout/radial3"/>
    <dgm:cxn modelId="{28C4CF1A-17EC-487B-8BD2-FDE8C5466210}" type="presParOf" srcId="{082A4A61-0962-4736-BF7F-9E697B48514A}" destId="{76B0F61C-92B2-446F-BD4A-6960537291C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 custT="1"/>
      <dgm:spPr/>
      <dgm:t>
        <a:bodyPr/>
        <a:lstStyle/>
        <a:p>
          <a:r>
            <a:rPr lang="fr-FR" sz="1200" b="1" dirty="0" smtClean="0"/>
            <a:t>Technologie 3D</a:t>
          </a:r>
          <a:endParaRPr lang="fr-FR" sz="1200" b="1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1200" b="1" dirty="0" err="1" smtClean="0">
              <a:solidFill>
                <a:schemeClr val="tx1"/>
              </a:solidFill>
            </a:rPr>
            <a:t>P</a:t>
          </a:r>
          <a:r>
            <a:rPr lang="fr-FR" sz="1200" b="1" dirty="0" err="1" smtClean="0"/>
            <a:t>rocess</a:t>
          </a:r>
          <a:endParaRPr lang="fr-FR" sz="1200" b="1" dirty="0"/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1200" b="1" dirty="0" smtClean="0"/>
            <a:t>Rapidité/ qualité</a:t>
          </a:r>
          <a:endParaRPr lang="fr-FR" sz="12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1000" b="1" dirty="0" smtClean="0">
              <a:solidFill>
                <a:schemeClr val="tx1"/>
              </a:solidFill>
            </a:rPr>
            <a:t>V</a:t>
          </a:r>
          <a:r>
            <a:rPr lang="fr-FR" sz="1000" b="1" dirty="0" smtClean="0"/>
            <a:t>irtualisation</a:t>
          </a:r>
          <a:endParaRPr lang="fr-FR" sz="10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 custScaleX="113262" custScaleY="107861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820" custScaleY="172284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820" custScaleY="172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84150" custScaleY="189575" custRadScaleRad="119836" custRadScaleInc="1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E22197D5-13CD-4FBF-8968-A2250D88CBCE}" type="presOf" srcId="{5FEB016D-555A-4A7F-BB66-D1720124B262}" destId="{B896A9C3-40F1-4857-9C04-960807C91212}" srcOrd="0" destOrd="0" presId="urn:microsoft.com/office/officeart/2005/8/layout/radial3"/>
    <dgm:cxn modelId="{94E25024-FEC0-4BF5-B967-1705356C5E84}" type="presOf" srcId="{534512F0-A42E-473D-8D4F-C011A37200D5}" destId="{76B0F61C-92B2-446F-BD4A-6960537291CB}" srcOrd="0" destOrd="0" presId="urn:microsoft.com/office/officeart/2005/8/layout/radial3"/>
    <dgm:cxn modelId="{AB42B4BC-4502-487E-8FF4-827945E20E0E}" type="presOf" srcId="{3E13AF44-0BFD-47E2-A794-CE70F021B6A6}" destId="{85D4DE9F-6483-4491-8097-9B26AC3B0320}" srcOrd="0" destOrd="0" presId="urn:microsoft.com/office/officeart/2005/8/layout/radial3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3B189FA3-9900-4A88-925E-DDFDCDD867F9}" type="presOf" srcId="{ECBE6395-02BF-4DAA-810E-98EF8949D483}" destId="{362ACAF9-260F-47BF-87DF-D67F1425D3E8}" srcOrd="0" destOrd="0" presId="urn:microsoft.com/office/officeart/2005/8/layout/radial3"/>
    <dgm:cxn modelId="{5A82486D-8D26-4ED4-96D6-B3E7AF447F2D}" type="presOf" srcId="{CE140E8D-9D21-4DD1-917C-FDF10022D3D5}" destId="{14EDD4FB-FF20-4BF0-94E2-C0AF364D82BA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2A2C3BBE-A80C-48A1-8C4C-1255359B8A34}" type="presParOf" srcId="{B896A9C3-40F1-4857-9C04-960807C91212}" destId="{082A4A61-0962-4736-BF7F-9E697B48514A}" srcOrd="0" destOrd="0" presId="urn:microsoft.com/office/officeart/2005/8/layout/radial3"/>
    <dgm:cxn modelId="{A2940097-4CC8-46E3-BA0F-83C757EFC8C4}" type="presParOf" srcId="{082A4A61-0962-4736-BF7F-9E697B48514A}" destId="{14EDD4FB-FF20-4BF0-94E2-C0AF364D82BA}" srcOrd="0" destOrd="0" presId="urn:microsoft.com/office/officeart/2005/8/layout/radial3"/>
    <dgm:cxn modelId="{48A04832-FC86-46B4-B49F-E30FDA6B0C09}" type="presParOf" srcId="{082A4A61-0962-4736-BF7F-9E697B48514A}" destId="{362ACAF9-260F-47BF-87DF-D67F1425D3E8}" srcOrd="1" destOrd="0" presId="urn:microsoft.com/office/officeart/2005/8/layout/radial3"/>
    <dgm:cxn modelId="{D11520A7-E9BD-4CC9-9CD4-61D493780116}" type="presParOf" srcId="{082A4A61-0962-4736-BF7F-9E697B48514A}" destId="{85D4DE9F-6483-4491-8097-9B26AC3B0320}" srcOrd="2" destOrd="0" presId="urn:microsoft.com/office/officeart/2005/8/layout/radial3"/>
    <dgm:cxn modelId="{30A838A7-0C24-4B11-8777-380FA070C6C2}" type="presParOf" srcId="{082A4A61-0962-4736-BF7F-9E697B48514A}" destId="{76B0F61C-92B2-446F-BD4A-6960537291C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 custT="1"/>
      <dgm:spPr/>
      <dgm:t>
        <a:bodyPr/>
        <a:lstStyle/>
        <a:p>
          <a:r>
            <a:rPr lang="fr-FR" sz="1200" b="1" dirty="0" smtClean="0"/>
            <a:t>Technologie 3D</a:t>
          </a:r>
          <a:endParaRPr lang="fr-FR" sz="1200" b="1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1200" b="1" dirty="0" err="1" smtClean="0">
              <a:solidFill>
                <a:schemeClr val="tx1"/>
              </a:solidFill>
            </a:rPr>
            <a:t>P</a:t>
          </a:r>
          <a:r>
            <a:rPr lang="fr-FR" sz="1200" b="1" dirty="0" err="1" smtClean="0"/>
            <a:t>rocess</a:t>
          </a:r>
          <a:endParaRPr lang="fr-FR" sz="1200" b="1" dirty="0"/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1200" b="1" dirty="0" smtClean="0"/>
            <a:t>Rapidité/ qualité</a:t>
          </a:r>
          <a:endParaRPr lang="fr-FR" sz="12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1400" b="1" dirty="0" smtClean="0">
              <a:solidFill>
                <a:schemeClr val="tx1"/>
              </a:solidFill>
            </a:rPr>
            <a:t>V</a:t>
          </a:r>
          <a:r>
            <a:rPr lang="fr-FR" sz="1400" b="1" dirty="0" smtClean="0"/>
            <a:t>irtualisation</a:t>
          </a:r>
          <a:endParaRPr lang="fr-FR" sz="14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 custScaleX="113262" custScaleY="107861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085" custScaleY="146310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085" custScaleY="146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83323" custScaleY="160994" custRadScaleRad="119836" custRadScaleInc="16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17FE8A-3673-468A-9809-C813A0D14B24}" type="presOf" srcId="{ECBE6395-02BF-4DAA-810E-98EF8949D483}" destId="{362ACAF9-260F-47BF-87DF-D67F1425D3E8}" srcOrd="0" destOrd="0" presId="urn:microsoft.com/office/officeart/2005/8/layout/radial3"/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293DD527-646A-4C1F-BFF4-E1B504F57282}" type="presOf" srcId="{534512F0-A42E-473D-8D4F-C011A37200D5}" destId="{76B0F61C-92B2-446F-BD4A-6960537291CB}" srcOrd="0" destOrd="0" presId="urn:microsoft.com/office/officeart/2005/8/layout/radial3"/>
    <dgm:cxn modelId="{7F7993D0-6804-485E-AD6B-3C1537EC795B}" type="presOf" srcId="{5FEB016D-555A-4A7F-BB66-D1720124B262}" destId="{B896A9C3-40F1-4857-9C04-960807C91212}" srcOrd="0" destOrd="0" presId="urn:microsoft.com/office/officeart/2005/8/layout/radial3"/>
    <dgm:cxn modelId="{AFC5FD65-CEFE-4DDF-9353-631E8DDC844A}" type="presOf" srcId="{CE140E8D-9D21-4DD1-917C-FDF10022D3D5}" destId="{14EDD4FB-FF20-4BF0-94E2-C0AF364D82BA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91F77CCD-F2FA-4437-BB62-B528DAC240F5}" type="presOf" srcId="{3E13AF44-0BFD-47E2-A794-CE70F021B6A6}" destId="{85D4DE9F-6483-4491-8097-9B26AC3B0320}" srcOrd="0" destOrd="0" presId="urn:microsoft.com/office/officeart/2005/8/layout/radial3"/>
    <dgm:cxn modelId="{2F3DED81-D565-4F97-8026-F5B827E8225C}" type="presParOf" srcId="{B896A9C3-40F1-4857-9C04-960807C91212}" destId="{082A4A61-0962-4736-BF7F-9E697B48514A}" srcOrd="0" destOrd="0" presId="urn:microsoft.com/office/officeart/2005/8/layout/radial3"/>
    <dgm:cxn modelId="{29563468-9C4A-49DE-8BA1-88D16E04E2B5}" type="presParOf" srcId="{082A4A61-0962-4736-BF7F-9E697B48514A}" destId="{14EDD4FB-FF20-4BF0-94E2-C0AF364D82BA}" srcOrd="0" destOrd="0" presId="urn:microsoft.com/office/officeart/2005/8/layout/radial3"/>
    <dgm:cxn modelId="{1D1C74BD-F1F7-4954-B32D-B58C7A651BF4}" type="presParOf" srcId="{082A4A61-0962-4736-BF7F-9E697B48514A}" destId="{362ACAF9-260F-47BF-87DF-D67F1425D3E8}" srcOrd="1" destOrd="0" presId="urn:microsoft.com/office/officeart/2005/8/layout/radial3"/>
    <dgm:cxn modelId="{F3A9F6BB-742E-4E89-BB07-ADC608420702}" type="presParOf" srcId="{082A4A61-0962-4736-BF7F-9E697B48514A}" destId="{85D4DE9F-6483-4491-8097-9B26AC3B0320}" srcOrd="2" destOrd="0" presId="urn:microsoft.com/office/officeart/2005/8/layout/radial3"/>
    <dgm:cxn modelId="{D7FF205C-6C82-4E9D-B353-B7157F14D352}" type="presParOf" srcId="{082A4A61-0962-4736-BF7F-9E697B48514A}" destId="{76B0F61C-92B2-446F-BD4A-6960537291CB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59AE97-3226-4B3B-B96E-21FE1E7DAD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D0E07B-BD59-46E5-965D-F227E63BD1CA}">
      <dgm:prSet phldrT="[Texte]" custT="1"/>
      <dgm:spPr/>
      <dgm:t>
        <a:bodyPr/>
        <a:lstStyle/>
        <a:p>
          <a:r>
            <a:rPr lang="fr-FR" sz="1800" b="1" dirty="0" smtClean="0"/>
            <a:t>Dimensions d’un point de vue professionnel</a:t>
          </a:r>
          <a:endParaRPr lang="fr-FR" sz="1800" b="1" dirty="0"/>
        </a:p>
      </dgm:t>
    </dgm:pt>
    <dgm:pt modelId="{A1F5C415-FDE4-4930-A6DF-65915EFD97A9}" type="parTrans" cxnId="{4EA0DCB5-7C21-4246-A60A-E56CE0334115}">
      <dgm:prSet/>
      <dgm:spPr/>
      <dgm:t>
        <a:bodyPr/>
        <a:lstStyle/>
        <a:p>
          <a:endParaRPr lang="fr-FR" sz="1600"/>
        </a:p>
      </dgm:t>
    </dgm:pt>
    <dgm:pt modelId="{64C4A58D-7BAF-4E68-BF2F-4C1DD79ABCE1}" type="sibTrans" cxnId="{4EA0DCB5-7C21-4246-A60A-E56CE0334115}">
      <dgm:prSet/>
      <dgm:spPr/>
      <dgm:t>
        <a:bodyPr/>
        <a:lstStyle/>
        <a:p>
          <a:endParaRPr lang="fr-FR" sz="1600"/>
        </a:p>
      </dgm:t>
    </dgm:pt>
    <dgm:pt modelId="{08097665-481C-48EC-AD01-102831AA94D9}">
      <dgm:prSet phldrT="[Texte]" custT="1"/>
      <dgm:spPr/>
      <dgm:t>
        <a:bodyPr/>
        <a:lstStyle/>
        <a:p>
          <a:r>
            <a:rPr lang="fr-FR" sz="1600" b="0" dirty="0" smtClean="0">
              <a:solidFill>
                <a:schemeClr val="tx1"/>
              </a:solidFill>
            </a:rPr>
            <a:t>Ê</a:t>
          </a:r>
          <a:r>
            <a:rPr lang="fr-FR" sz="1600" dirty="0" smtClean="0"/>
            <a:t>tre en phase avec les pratiques professionnelles voire les anticiper </a:t>
          </a:r>
          <a:endParaRPr lang="fr-FR" sz="1600" dirty="0"/>
        </a:p>
      </dgm:t>
    </dgm:pt>
    <dgm:pt modelId="{5C26AAAF-2DE1-456A-A7BA-D9572F87B46A}" type="parTrans" cxnId="{53FF0582-3A52-47A7-A0E4-992D4FC4DC09}">
      <dgm:prSet/>
      <dgm:spPr/>
      <dgm:t>
        <a:bodyPr/>
        <a:lstStyle/>
        <a:p>
          <a:endParaRPr lang="fr-FR" sz="1600"/>
        </a:p>
      </dgm:t>
    </dgm:pt>
    <dgm:pt modelId="{23BEA6B3-887E-4011-AFE0-1D1EFC4AA9A9}" type="sibTrans" cxnId="{53FF0582-3A52-47A7-A0E4-992D4FC4DC09}">
      <dgm:prSet/>
      <dgm:spPr/>
      <dgm:t>
        <a:bodyPr/>
        <a:lstStyle/>
        <a:p>
          <a:endParaRPr lang="fr-FR" sz="1600"/>
        </a:p>
      </dgm:t>
    </dgm:pt>
    <dgm:pt modelId="{1EB67528-ACA0-42CB-9CF3-B28AADCD95B4}">
      <dgm:prSet phldrT="[Texte]" custT="1"/>
      <dgm:spPr/>
      <dgm:t>
        <a:bodyPr/>
        <a:lstStyle/>
        <a:p>
          <a:r>
            <a:rPr lang="fr-FR" sz="1800" b="1" dirty="0" smtClean="0"/>
            <a:t>Dimensions d’un point de vue pédagogique</a:t>
          </a:r>
          <a:endParaRPr lang="fr-FR" sz="1800" b="1" dirty="0"/>
        </a:p>
      </dgm:t>
    </dgm:pt>
    <dgm:pt modelId="{912D17C4-289B-48F2-BAFA-56F2AB22C144}" type="parTrans" cxnId="{70721F12-7661-4D09-A9F3-CF8A264FA086}">
      <dgm:prSet/>
      <dgm:spPr/>
      <dgm:t>
        <a:bodyPr/>
        <a:lstStyle/>
        <a:p>
          <a:endParaRPr lang="fr-FR" sz="1600"/>
        </a:p>
      </dgm:t>
    </dgm:pt>
    <dgm:pt modelId="{BBCB8D43-990D-4739-B125-9FC3CE145E0D}" type="sibTrans" cxnId="{70721F12-7661-4D09-A9F3-CF8A264FA086}">
      <dgm:prSet/>
      <dgm:spPr/>
      <dgm:t>
        <a:bodyPr/>
        <a:lstStyle/>
        <a:p>
          <a:endParaRPr lang="fr-FR" sz="1600"/>
        </a:p>
      </dgm:t>
    </dgm:pt>
    <dgm:pt modelId="{AAD67042-AE9E-4FE1-8AAE-DCE040FDBA64}">
      <dgm:prSet phldrT="[Texte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600" dirty="0"/>
        </a:p>
      </dgm:t>
    </dgm:pt>
    <dgm:pt modelId="{F6D095E8-8744-4AE8-8487-1273A1D34A4D}" type="parTrans" cxnId="{A2322DA2-161A-49F9-BC7A-E377D59FB816}">
      <dgm:prSet/>
      <dgm:spPr/>
      <dgm:t>
        <a:bodyPr/>
        <a:lstStyle/>
        <a:p>
          <a:endParaRPr lang="fr-FR" sz="1600"/>
        </a:p>
      </dgm:t>
    </dgm:pt>
    <dgm:pt modelId="{E1DD2150-0F72-4D47-8464-665566FC328D}" type="sibTrans" cxnId="{A2322DA2-161A-49F9-BC7A-E377D59FB816}">
      <dgm:prSet/>
      <dgm:spPr/>
      <dgm:t>
        <a:bodyPr/>
        <a:lstStyle/>
        <a:p>
          <a:endParaRPr lang="fr-FR" sz="1600"/>
        </a:p>
      </dgm:t>
    </dgm:pt>
    <dgm:pt modelId="{D0BA0594-85D4-4D76-9946-B885E1D4755B}">
      <dgm:prSet phldrT="[Texte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fr-FR" sz="1600" dirty="0"/>
        </a:p>
      </dgm:t>
    </dgm:pt>
    <dgm:pt modelId="{C4844E84-89DD-429F-9B25-D97F7D759A90}" type="sibTrans" cxnId="{FA1033DC-B8EF-4857-8C3C-BCB23F809C81}">
      <dgm:prSet/>
      <dgm:spPr/>
      <dgm:t>
        <a:bodyPr/>
        <a:lstStyle/>
        <a:p>
          <a:endParaRPr lang="fr-FR" sz="1600"/>
        </a:p>
      </dgm:t>
    </dgm:pt>
    <dgm:pt modelId="{E1121C96-EDE7-4C32-ABF0-6D1F0C279864}" type="parTrans" cxnId="{FA1033DC-B8EF-4857-8C3C-BCB23F809C81}">
      <dgm:prSet/>
      <dgm:spPr/>
      <dgm:t>
        <a:bodyPr/>
        <a:lstStyle/>
        <a:p>
          <a:endParaRPr lang="fr-FR" sz="1600"/>
        </a:p>
      </dgm:t>
    </dgm:pt>
    <dgm:pt modelId="{3ED4EC14-E474-4C6C-9781-E4119299FC95}">
      <dgm:prSet phldrT="[Texte]" custT="1"/>
      <dgm:spPr/>
      <dgm:t>
        <a:bodyPr/>
        <a:lstStyle/>
        <a:p>
          <a:r>
            <a:rPr lang="fr-FR" sz="1800" b="1" dirty="0" smtClean="0"/>
            <a:t>Points de vigilance</a:t>
          </a:r>
          <a:endParaRPr lang="fr-FR" sz="1800" b="1" dirty="0"/>
        </a:p>
      </dgm:t>
    </dgm:pt>
    <dgm:pt modelId="{5B49B796-70B3-40A3-9173-B5E33FFA8274}" type="parTrans" cxnId="{C4315773-9466-40E3-AC19-63CFFC2EEE52}">
      <dgm:prSet/>
      <dgm:spPr/>
      <dgm:t>
        <a:bodyPr/>
        <a:lstStyle/>
        <a:p>
          <a:endParaRPr lang="fr-FR" sz="1600"/>
        </a:p>
      </dgm:t>
    </dgm:pt>
    <dgm:pt modelId="{D50ACAE4-527D-44CD-8BDB-608BB0BB5F88}" type="sibTrans" cxnId="{C4315773-9466-40E3-AC19-63CFFC2EEE52}">
      <dgm:prSet/>
      <dgm:spPr/>
      <dgm:t>
        <a:bodyPr/>
        <a:lstStyle/>
        <a:p>
          <a:endParaRPr lang="fr-FR" sz="1600"/>
        </a:p>
      </dgm:t>
    </dgm:pt>
    <dgm:pt modelId="{03099513-D47C-4BB2-8A86-1E1CCDD790A1}">
      <dgm:prSet phldrT="[Texte]" custT="1"/>
      <dgm:spPr/>
      <dgm:t>
        <a:bodyPr/>
        <a:lstStyle/>
        <a:p>
          <a:r>
            <a:rPr lang="fr-FR" sz="1600" dirty="0" smtClean="0"/>
            <a:t>Définir la teneur de cet enseignement dans la formation (séquences)</a:t>
          </a:r>
          <a:endParaRPr lang="fr-FR" sz="1600" dirty="0"/>
        </a:p>
      </dgm:t>
    </dgm:pt>
    <dgm:pt modelId="{0156AF29-373F-4564-88F8-356A39684C9A}" type="parTrans" cxnId="{462BCA57-3CA0-43B5-97FE-63F2C031B4D3}">
      <dgm:prSet/>
      <dgm:spPr/>
      <dgm:t>
        <a:bodyPr/>
        <a:lstStyle/>
        <a:p>
          <a:endParaRPr lang="fr-FR" sz="1600"/>
        </a:p>
      </dgm:t>
    </dgm:pt>
    <dgm:pt modelId="{477DA30B-9771-462A-B071-EDAEC4FCDE8A}" type="sibTrans" cxnId="{462BCA57-3CA0-43B5-97FE-63F2C031B4D3}">
      <dgm:prSet/>
      <dgm:spPr/>
      <dgm:t>
        <a:bodyPr/>
        <a:lstStyle/>
        <a:p>
          <a:endParaRPr lang="fr-FR" sz="1600"/>
        </a:p>
      </dgm:t>
    </dgm:pt>
    <dgm:pt modelId="{AD265136-012E-430F-9F95-E33041CCE5E6}">
      <dgm:prSet phldrT="[Texte]" custT="1"/>
      <dgm:spPr/>
      <dgm:t>
        <a:bodyPr/>
        <a:lstStyle/>
        <a:p>
          <a:endParaRPr lang="fr-FR" sz="1600" dirty="0"/>
        </a:p>
      </dgm:t>
    </dgm:pt>
    <dgm:pt modelId="{7E11C5A2-5A9F-4025-82E5-C0BD8F2A40C2}" type="parTrans" cxnId="{9FB8D37C-8145-4781-97AC-13C7DFDCE837}">
      <dgm:prSet/>
      <dgm:spPr/>
      <dgm:t>
        <a:bodyPr/>
        <a:lstStyle/>
        <a:p>
          <a:endParaRPr lang="fr-FR" sz="1600"/>
        </a:p>
      </dgm:t>
    </dgm:pt>
    <dgm:pt modelId="{771F7754-8FB0-434A-A073-1C6A58BE8509}" type="sibTrans" cxnId="{9FB8D37C-8145-4781-97AC-13C7DFDCE837}">
      <dgm:prSet/>
      <dgm:spPr/>
      <dgm:t>
        <a:bodyPr/>
        <a:lstStyle/>
        <a:p>
          <a:endParaRPr lang="fr-FR" sz="1600"/>
        </a:p>
      </dgm:t>
    </dgm:pt>
    <dgm:pt modelId="{9BB6CAB2-C578-4AAC-8136-964706547C40}">
      <dgm:prSet phldrT="[Texte]" custT="1"/>
      <dgm:spPr/>
      <dgm:t>
        <a:bodyPr/>
        <a:lstStyle/>
        <a:p>
          <a:endParaRPr lang="fr-FR" sz="1600" dirty="0"/>
        </a:p>
      </dgm:t>
    </dgm:pt>
    <dgm:pt modelId="{679A7C60-235F-42FB-94D8-09024CD6EF7C}" type="parTrans" cxnId="{2F1C803A-D3C0-45F7-8A46-DA8956010148}">
      <dgm:prSet/>
      <dgm:spPr/>
      <dgm:t>
        <a:bodyPr/>
        <a:lstStyle/>
        <a:p>
          <a:endParaRPr lang="fr-FR" sz="1600"/>
        </a:p>
      </dgm:t>
    </dgm:pt>
    <dgm:pt modelId="{70A3DAFD-800D-4E04-BAA7-866C08FBDDA7}" type="sibTrans" cxnId="{2F1C803A-D3C0-45F7-8A46-DA8956010148}">
      <dgm:prSet/>
      <dgm:spPr/>
      <dgm:t>
        <a:bodyPr/>
        <a:lstStyle/>
        <a:p>
          <a:endParaRPr lang="fr-FR" sz="1600"/>
        </a:p>
      </dgm:t>
    </dgm:pt>
    <dgm:pt modelId="{C74FFE73-3052-4738-9354-B83E29429898}">
      <dgm:prSet phldrT="[Texte]" custT="1"/>
      <dgm:spPr/>
      <dgm:t>
        <a:bodyPr/>
        <a:lstStyle/>
        <a:p>
          <a:r>
            <a:rPr lang="fr-FR" sz="1600" dirty="0" smtClean="0"/>
            <a:t>Atout supplémentaire pour l’insertion professionnelle </a:t>
          </a:r>
          <a:endParaRPr lang="fr-FR" sz="1600" dirty="0"/>
        </a:p>
      </dgm:t>
    </dgm:pt>
    <dgm:pt modelId="{A80A8CC2-5C47-4088-8FE8-05FCAE80D4FD}" type="parTrans" cxnId="{3E78CF20-A35B-4136-B675-137D4F109ED2}">
      <dgm:prSet/>
      <dgm:spPr/>
      <dgm:t>
        <a:bodyPr/>
        <a:lstStyle/>
        <a:p>
          <a:endParaRPr lang="fr-FR" sz="1600"/>
        </a:p>
      </dgm:t>
    </dgm:pt>
    <dgm:pt modelId="{77005218-8047-4E73-ABEC-ED5B90D3FAFE}" type="sibTrans" cxnId="{3E78CF20-A35B-4136-B675-137D4F109ED2}">
      <dgm:prSet/>
      <dgm:spPr/>
      <dgm:t>
        <a:bodyPr/>
        <a:lstStyle/>
        <a:p>
          <a:endParaRPr lang="fr-FR" sz="1600"/>
        </a:p>
      </dgm:t>
    </dgm:pt>
    <dgm:pt modelId="{746CA200-717C-4EC6-BD98-48DAB701D272}">
      <dgm:prSet phldrT="[Texte]" custT="1"/>
      <dgm:spPr/>
      <dgm:t>
        <a:bodyPr/>
        <a:lstStyle/>
        <a:p>
          <a:r>
            <a:rPr lang="fr-FR" sz="1600" dirty="0" smtClean="0"/>
            <a:t>En lien avec les autres enseignements technologiques</a:t>
          </a:r>
          <a:endParaRPr lang="fr-FR" sz="1600" dirty="0"/>
        </a:p>
      </dgm:t>
    </dgm:pt>
    <dgm:pt modelId="{5ED5A528-E496-43C9-8286-2EDB3991E3C3}" type="parTrans" cxnId="{EB014DE5-1B3E-4EDC-A828-D67DCEAA2F59}">
      <dgm:prSet/>
      <dgm:spPr/>
      <dgm:t>
        <a:bodyPr/>
        <a:lstStyle/>
        <a:p>
          <a:endParaRPr lang="fr-FR"/>
        </a:p>
      </dgm:t>
    </dgm:pt>
    <dgm:pt modelId="{510691CA-EE80-44ED-AFBB-99A60BD2AB17}" type="sibTrans" cxnId="{EB014DE5-1B3E-4EDC-A828-D67DCEAA2F59}">
      <dgm:prSet/>
      <dgm:spPr/>
      <dgm:t>
        <a:bodyPr/>
        <a:lstStyle/>
        <a:p>
          <a:endParaRPr lang="fr-FR"/>
        </a:p>
      </dgm:t>
    </dgm:pt>
    <dgm:pt modelId="{8EF93822-406B-4B7D-943B-AE9E44DC0E94}">
      <dgm:prSet phldrT="[Texte]" custT="1"/>
      <dgm:spPr/>
      <dgm:t>
        <a:bodyPr/>
        <a:lstStyle/>
        <a:p>
          <a:pPr marL="172800" indent="-172800" defTabSz="711200">
            <a:lnSpc>
              <a:spcPct val="90000"/>
            </a:lnSpc>
            <a:spcBef>
              <a:spcPct val="0"/>
            </a:spcBef>
            <a:spcAft>
              <a:spcPts val="24"/>
            </a:spcAft>
            <a:buNone/>
          </a:pPr>
          <a:r>
            <a:rPr lang="fr-FR" sz="1600" dirty="0" smtClean="0"/>
            <a:t>Plus</a:t>
          </a:r>
          <a:r>
            <a:rPr lang="fr-FR" sz="1600" b="1" dirty="0" smtClean="0">
              <a:solidFill>
                <a:schemeClr val="tx1"/>
              </a:solidFill>
            </a:rPr>
            <a:t>-</a:t>
          </a:r>
          <a:r>
            <a:rPr lang="fr-FR" sz="1600" dirty="0" smtClean="0"/>
            <a:t>value à de notre pédagogie : aboutissement  immédiat et/ou répétés de la maîtrise des  gradations, bien-aller …; (</a:t>
          </a:r>
          <a:r>
            <a:rPr lang="fr-FR" sz="1600" i="1" dirty="0" smtClean="0"/>
            <a:t>par démonstration le cas échéant cf. diapos suivantes</a:t>
          </a:r>
          <a:r>
            <a:rPr lang="fr-FR" sz="1600" dirty="0" smtClean="0"/>
            <a:t>)</a:t>
          </a:r>
          <a:endParaRPr lang="fr-FR" sz="1600" dirty="0"/>
        </a:p>
      </dgm:t>
    </dgm:pt>
    <dgm:pt modelId="{40151C17-BDE6-41CC-AF99-FF5DA6CCC233}" type="sibTrans" cxnId="{74714487-D966-4C68-AFA8-3C74CE99719A}">
      <dgm:prSet/>
      <dgm:spPr/>
      <dgm:t>
        <a:bodyPr/>
        <a:lstStyle/>
        <a:p>
          <a:endParaRPr lang="fr-FR" sz="1600"/>
        </a:p>
      </dgm:t>
    </dgm:pt>
    <dgm:pt modelId="{818FDBB0-AE2B-4965-99C2-EFB6850D82B9}" type="parTrans" cxnId="{74714487-D966-4C68-AFA8-3C74CE99719A}">
      <dgm:prSet/>
      <dgm:spPr/>
      <dgm:t>
        <a:bodyPr/>
        <a:lstStyle/>
        <a:p>
          <a:endParaRPr lang="fr-FR" sz="1600"/>
        </a:p>
      </dgm:t>
    </dgm:pt>
    <dgm:pt modelId="{CBC9A71E-F8E4-4E31-AA04-F2DE7D1F0F97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/>
        </a:p>
      </dgm:t>
    </dgm:pt>
    <dgm:pt modelId="{897217DF-2126-4923-958F-1437BF4C28F5}" type="parTrans" cxnId="{22328326-A0BF-4A38-9DEA-B43237C6670C}">
      <dgm:prSet/>
      <dgm:spPr/>
      <dgm:t>
        <a:bodyPr/>
        <a:lstStyle/>
        <a:p>
          <a:endParaRPr lang="fr-FR"/>
        </a:p>
      </dgm:t>
    </dgm:pt>
    <dgm:pt modelId="{A1F17018-A791-47AB-B6E6-0DFEDFBA32D0}" type="sibTrans" cxnId="{22328326-A0BF-4A38-9DEA-B43237C6670C}">
      <dgm:prSet/>
      <dgm:spPr/>
      <dgm:t>
        <a:bodyPr/>
        <a:lstStyle/>
        <a:p>
          <a:endParaRPr lang="fr-FR"/>
        </a:p>
      </dgm:t>
    </dgm:pt>
    <dgm:pt modelId="{CA1DB33F-0409-4A71-9409-7882A3C87715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/>
        </a:p>
      </dgm:t>
    </dgm:pt>
    <dgm:pt modelId="{23B0DD7E-7E99-4F50-9ECE-23759BFDDD9F}" type="parTrans" cxnId="{D18497D1-A19B-4E51-86CC-A29BEFAC0691}">
      <dgm:prSet/>
      <dgm:spPr/>
      <dgm:t>
        <a:bodyPr/>
        <a:lstStyle/>
        <a:p>
          <a:endParaRPr lang="fr-FR"/>
        </a:p>
      </dgm:t>
    </dgm:pt>
    <dgm:pt modelId="{971E414C-6915-4EDD-979D-FB9E6507FA89}" type="sibTrans" cxnId="{D18497D1-A19B-4E51-86CC-A29BEFAC0691}">
      <dgm:prSet/>
      <dgm:spPr/>
      <dgm:t>
        <a:bodyPr/>
        <a:lstStyle/>
        <a:p>
          <a:endParaRPr lang="fr-FR"/>
        </a:p>
      </dgm:t>
    </dgm:pt>
    <dgm:pt modelId="{C5B8BA95-8864-4465-8033-19A13B88EC7B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/>
            <a:t>  Valorisation des élèves :  des compétences  accrues,  approfondissement de savoirs (des situations de gradation variées, de bien-aller)</a:t>
          </a:r>
          <a:endParaRPr lang="fr-FR" sz="1600" dirty="0"/>
        </a:p>
      </dgm:t>
    </dgm:pt>
    <dgm:pt modelId="{A4D728C8-B8CA-4C4C-8788-B8C5AC61401B}" type="parTrans" cxnId="{C0BD1FC0-57AE-4B24-97E1-D2591F6A4801}">
      <dgm:prSet/>
      <dgm:spPr/>
      <dgm:t>
        <a:bodyPr/>
        <a:lstStyle/>
        <a:p>
          <a:endParaRPr lang="fr-FR"/>
        </a:p>
      </dgm:t>
    </dgm:pt>
    <dgm:pt modelId="{D8B7E349-7974-498D-B5F8-89CDF608FB8A}" type="sibTrans" cxnId="{C0BD1FC0-57AE-4B24-97E1-D2591F6A4801}">
      <dgm:prSet/>
      <dgm:spPr/>
      <dgm:t>
        <a:bodyPr/>
        <a:lstStyle/>
        <a:p>
          <a:endParaRPr lang="fr-FR"/>
        </a:p>
      </dgm:t>
    </dgm:pt>
    <dgm:pt modelId="{8BC5F9F2-28F9-48BA-8E87-AF5034047E32}">
      <dgm:prSet phldrT="[Texte]" custT="1"/>
      <dgm:spPr/>
      <dgm:t>
        <a:bodyPr/>
        <a:lstStyle/>
        <a:p>
          <a:endParaRPr lang="fr-FR" sz="1600" dirty="0"/>
        </a:p>
      </dgm:t>
    </dgm:pt>
    <dgm:pt modelId="{AFE62046-F1A9-439B-BC32-4FF840DABA6F}" type="parTrans" cxnId="{FD836743-266F-4C5E-99F3-1484219FE289}">
      <dgm:prSet/>
      <dgm:spPr/>
      <dgm:t>
        <a:bodyPr/>
        <a:lstStyle/>
        <a:p>
          <a:endParaRPr lang="fr-FR"/>
        </a:p>
      </dgm:t>
    </dgm:pt>
    <dgm:pt modelId="{601B9806-C450-47A7-8986-DDD9C1739BD1}" type="sibTrans" cxnId="{FD836743-266F-4C5E-99F3-1484219FE289}">
      <dgm:prSet/>
      <dgm:spPr/>
      <dgm:t>
        <a:bodyPr/>
        <a:lstStyle/>
        <a:p>
          <a:endParaRPr lang="fr-FR"/>
        </a:p>
      </dgm:t>
    </dgm:pt>
    <dgm:pt modelId="{2F3B6068-E5E5-47E0-943A-FDFBE45C7B7B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/>
        </a:p>
      </dgm:t>
    </dgm:pt>
    <dgm:pt modelId="{7D4B0495-6D23-4450-BA2A-1838F1CA0750}" type="parTrans" cxnId="{1CEA1015-B29B-4886-A4F5-6F06AFFA41BD}">
      <dgm:prSet/>
      <dgm:spPr/>
      <dgm:t>
        <a:bodyPr/>
        <a:lstStyle/>
        <a:p>
          <a:endParaRPr lang="fr-FR"/>
        </a:p>
      </dgm:t>
    </dgm:pt>
    <dgm:pt modelId="{FBF5CED1-CBAA-49D5-AAF3-AE1640FBE6BA}" type="sibTrans" cxnId="{1CEA1015-B29B-4886-A4F5-6F06AFFA41BD}">
      <dgm:prSet/>
      <dgm:spPr/>
      <dgm:t>
        <a:bodyPr/>
        <a:lstStyle/>
        <a:p>
          <a:endParaRPr lang="fr-FR"/>
        </a:p>
      </dgm:t>
    </dgm:pt>
    <dgm:pt modelId="{477479B2-F96E-4A97-9C00-687FF2F2588A}">
      <dgm:prSet phldrT="[Texte]" custT="1"/>
      <dgm:spPr/>
      <dgm:t>
        <a:bodyPr/>
        <a:lstStyle/>
        <a:p>
          <a:endParaRPr lang="fr-FR" sz="1600" dirty="0"/>
        </a:p>
      </dgm:t>
    </dgm:pt>
    <dgm:pt modelId="{0EB81020-CCA9-4DD5-BDFE-1B3959D3C4D3}" type="sibTrans" cxnId="{FC89813E-B431-43E8-BB6D-C79959CFC01A}">
      <dgm:prSet/>
      <dgm:spPr/>
      <dgm:t>
        <a:bodyPr/>
        <a:lstStyle/>
        <a:p>
          <a:endParaRPr lang="fr-FR"/>
        </a:p>
      </dgm:t>
    </dgm:pt>
    <dgm:pt modelId="{211B306E-5FAF-40E8-9B52-E91A3BE641C0}" type="parTrans" cxnId="{FC89813E-B431-43E8-BB6D-C79959CFC01A}">
      <dgm:prSet/>
      <dgm:spPr/>
      <dgm:t>
        <a:bodyPr/>
        <a:lstStyle/>
        <a:p>
          <a:endParaRPr lang="fr-FR"/>
        </a:p>
      </dgm:t>
    </dgm:pt>
    <dgm:pt modelId="{52A80E12-95BD-4CF9-854E-4198329255F5}">
      <dgm:prSet phldrT="[Texte]" custT="1"/>
      <dgm:spPr/>
      <dgm:t>
        <a:bodyPr/>
        <a:lstStyle/>
        <a:p>
          <a:r>
            <a:rPr lang="fr-FR" sz="1600" b="0" dirty="0" smtClean="0">
              <a:solidFill>
                <a:schemeClr val="tx1"/>
              </a:solidFill>
            </a:rPr>
            <a:t>Ê</a:t>
          </a:r>
          <a:r>
            <a:rPr lang="fr-FR" sz="1600" dirty="0" smtClean="0"/>
            <a:t>tre force de proposition par le biais de l’étude de cas lors du stage</a:t>
          </a:r>
          <a:endParaRPr lang="fr-FR" sz="1600" dirty="0"/>
        </a:p>
      </dgm:t>
    </dgm:pt>
    <dgm:pt modelId="{03ACF961-D8BC-4D37-B1CA-EF0A194B121E}" type="parTrans" cxnId="{69D28BD1-6E8B-4EFE-B677-CE391320D7C7}">
      <dgm:prSet/>
      <dgm:spPr/>
      <dgm:t>
        <a:bodyPr/>
        <a:lstStyle/>
        <a:p>
          <a:endParaRPr lang="fr-FR"/>
        </a:p>
      </dgm:t>
    </dgm:pt>
    <dgm:pt modelId="{198BC1B3-A9BD-41C5-B941-0DE24F82376E}" type="sibTrans" cxnId="{69D28BD1-6E8B-4EFE-B677-CE391320D7C7}">
      <dgm:prSet/>
      <dgm:spPr/>
      <dgm:t>
        <a:bodyPr/>
        <a:lstStyle/>
        <a:p>
          <a:endParaRPr lang="fr-FR"/>
        </a:p>
      </dgm:t>
    </dgm:pt>
    <dgm:pt modelId="{4D8033A8-B48C-4DA6-8671-EF767F004ED0}">
      <dgm:prSet phldrT="[Texte]" custT="1"/>
      <dgm:spPr/>
      <dgm:t>
        <a:bodyPr/>
        <a:lstStyle/>
        <a:p>
          <a:endParaRPr lang="fr-FR" sz="1600" dirty="0"/>
        </a:p>
      </dgm:t>
    </dgm:pt>
    <dgm:pt modelId="{7D4AC3DD-A956-4AAF-A74A-C1238573289F}" type="parTrans" cxnId="{881AF6C4-440C-4874-9758-DD733C5D309C}">
      <dgm:prSet/>
      <dgm:spPr/>
      <dgm:t>
        <a:bodyPr/>
        <a:lstStyle/>
        <a:p>
          <a:endParaRPr lang="fr-FR"/>
        </a:p>
      </dgm:t>
    </dgm:pt>
    <dgm:pt modelId="{46D9918B-005C-443E-87EE-F5C7E6C32214}" type="sibTrans" cxnId="{881AF6C4-440C-4874-9758-DD733C5D309C}">
      <dgm:prSet/>
      <dgm:spPr/>
      <dgm:t>
        <a:bodyPr/>
        <a:lstStyle/>
        <a:p>
          <a:endParaRPr lang="fr-FR"/>
        </a:p>
      </dgm:t>
    </dgm:pt>
    <dgm:pt modelId="{292B5B06-43B1-4698-BBAC-342925CFAAD8}">
      <dgm:prSet phldrT="[Texte]" custT="1"/>
      <dgm:spPr/>
      <dgm:t>
        <a:bodyPr/>
        <a:lstStyle/>
        <a:p>
          <a:endParaRPr lang="fr-FR" sz="1600" dirty="0"/>
        </a:p>
      </dgm:t>
    </dgm:pt>
    <dgm:pt modelId="{144D30C8-E508-4508-B26B-3B46D47C58DA}" type="parTrans" cxnId="{0A184B2D-E107-4431-9E77-E16102BE8519}">
      <dgm:prSet/>
      <dgm:spPr/>
      <dgm:t>
        <a:bodyPr/>
        <a:lstStyle/>
        <a:p>
          <a:endParaRPr lang="fr-FR"/>
        </a:p>
      </dgm:t>
    </dgm:pt>
    <dgm:pt modelId="{FCBF372F-1FC0-40E2-B4BD-B3DF394F82A0}" type="sibTrans" cxnId="{0A184B2D-E107-4431-9E77-E16102BE8519}">
      <dgm:prSet/>
      <dgm:spPr/>
      <dgm:t>
        <a:bodyPr/>
        <a:lstStyle/>
        <a:p>
          <a:endParaRPr lang="fr-FR"/>
        </a:p>
      </dgm:t>
    </dgm:pt>
    <dgm:pt modelId="{75471CD7-A2B0-4006-BBD8-448F24DA3A1B}">
      <dgm:prSet phldrT="[Texte]" custT="1"/>
      <dgm:spPr/>
      <dgm:t>
        <a:bodyPr/>
        <a:lstStyle/>
        <a:p>
          <a:endParaRPr lang="fr-FR" sz="1600" dirty="0"/>
        </a:p>
      </dgm:t>
    </dgm:pt>
    <dgm:pt modelId="{4FDB0AF7-4942-42A8-A3D8-C540EEC934B1}" type="parTrans" cxnId="{40ACD24A-E8A2-468D-9216-F9A9BF0FD97C}">
      <dgm:prSet/>
      <dgm:spPr/>
      <dgm:t>
        <a:bodyPr/>
        <a:lstStyle/>
        <a:p>
          <a:endParaRPr lang="fr-FR"/>
        </a:p>
      </dgm:t>
    </dgm:pt>
    <dgm:pt modelId="{182E0971-C34E-4A24-BAA3-2A9D8933D4C1}" type="sibTrans" cxnId="{40ACD24A-E8A2-468D-9216-F9A9BF0FD97C}">
      <dgm:prSet/>
      <dgm:spPr/>
      <dgm:t>
        <a:bodyPr/>
        <a:lstStyle/>
        <a:p>
          <a:endParaRPr lang="fr-FR"/>
        </a:p>
      </dgm:t>
    </dgm:pt>
    <dgm:pt modelId="{5C615592-7B33-4219-9C74-8D7F7CB1D22C}" type="pres">
      <dgm:prSet presAssocID="{0159AE97-3226-4B3B-B96E-21FE1E7DAD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ED0B807-9AA7-4959-BFE5-026EDE90B7D1}" type="pres">
      <dgm:prSet presAssocID="{3BD0E07B-BD59-46E5-965D-F227E63BD1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279A92-A9EB-4C2A-85EC-E967C3186E4C}" type="pres">
      <dgm:prSet presAssocID="{3BD0E07B-BD59-46E5-965D-F227E63BD1C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8B9F91-AC66-41B5-806F-35841269E137}" type="pres">
      <dgm:prSet presAssocID="{1EB67528-ACA0-42CB-9CF3-B28AADCD95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78A0AF-BD6C-4421-A8FE-BE6826E4B8A6}" type="pres">
      <dgm:prSet presAssocID="{1EB67528-ACA0-42CB-9CF3-B28AADCD95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F31D86-334B-47C0-A344-75A0F8281317}" type="pres">
      <dgm:prSet presAssocID="{3ED4EC14-E474-4C6C-9781-E4119299FC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1D538D-0B27-4D58-938C-6C6180CF8E96}" type="pres">
      <dgm:prSet presAssocID="{3ED4EC14-E474-4C6C-9781-E4119299FC9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2BCA57-3CA0-43B5-97FE-63F2C031B4D3}" srcId="{3ED4EC14-E474-4C6C-9781-E4119299FC95}" destId="{03099513-D47C-4BB2-8A86-1E1CCDD790A1}" srcOrd="0" destOrd="0" parTransId="{0156AF29-373F-4564-88F8-356A39684C9A}" sibTransId="{477DA30B-9771-462A-B071-EDAEC4FCDE8A}"/>
    <dgm:cxn modelId="{C0BD1FC0-57AE-4B24-97E1-D2591F6A4801}" srcId="{1EB67528-ACA0-42CB-9CF3-B28AADCD95B4}" destId="{C5B8BA95-8864-4465-8033-19A13B88EC7B}" srcOrd="1" destOrd="0" parTransId="{A4D728C8-B8CA-4C4C-8788-B8C5AC61401B}" sibTransId="{D8B7E349-7974-498D-B5F8-89CDF608FB8A}"/>
    <dgm:cxn modelId="{3E78CF20-A35B-4136-B675-137D4F109ED2}" srcId="{3BD0E07B-BD59-46E5-965D-F227E63BD1CA}" destId="{C74FFE73-3052-4738-9354-B83E29429898}" srcOrd="2" destOrd="0" parTransId="{A80A8CC2-5C47-4088-8FE8-05FCAE80D4FD}" sibTransId="{77005218-8047-4E73-ABEC-ED5B90D3FAFE}"/>
    <dgm:cxn modelId="{A2322DA2-161A-49F9-BC7A-E377D59FB816}" srcId="{1EB67528-ACA0-42CB-9CF3-B28AADCD95B4}" destId="{AAD67042-AE9E-4FE1-8AAE-DCE040FDBA64}" srcOrd="6" destOrd="0" parTransId="{F6D095E8-8744-4AE8-8487-1273A1D34A4D}" sibTransId="{E1DD2150-0F72-4D47-8464-665566FC328D}"/>
    <dgm:cxn modelId="{AD5A8FA6-AF66-43E1-B460-67BB659819B2}" type="presOf" srcId="{D0BA0594-85D4-4D76-9946-B885E1D4755B}" destId="{5778A0AF-BD6C-4421-A8FE-BE6826E4B8A6}" srcOrd="0" destOrd="5" presId="urn:microsoft.com/office/officeart/2005/8/layout/vList2"/>
    <dgm:cxn modelId="{FC89813E-B431-43E8-BB6D-C79959CFC01A}" srcId="{3BD0E07B-BD59-46E5-965D-F227E63BD1CA}" destId="{477479B2-F96E-4A97-9C00-687FF2F2588A}" srcOrd="7" destOrd="0" parTransId="{211B306E-5FAF-40E8-9B52-E91A3BE641C0}" sibTransId="{0EB81020-CCA9-4DD5-BDFE-1B3959D3C4D3}"/>
    <dgm:cxn modelId="{2F1C803A-D3C0-45F7-8A46-DA8956010148}" srcId="{3ED4EC14-E474-4C6C-9781-E4119299FC95}" destId="{9BB6CAB2-C578-4AAC-8136-964706547C40}" srcOrd="3" destOrd="0" parTransId="{679A7C60-235F-42FB-94D8-09024CD6EF7C}" sibTransId="{70A3DAFD-800D-4E04-BAA7-866C08FBDDA7}"/>
    <dgm:cxn modelId="{E6EFEBD7-0239-4180-A561-60930B5724D9}" type="presOf" srcId="{CA1DB33F-0409-4A71-9409-7882A3C87715}" destId="{5778A0AF-BD6C-4421-A8FE-BE6826E4B8A6}" srcOrd="0" destOrd="3" presId="urn:microsoft.com/office/officeart/2005/8/layout/vList2"/>
    <dgm:cxn modelId="{70721F12-7661-4D09-A9F3-CF8A264FA086}" srcId="{0159AE97-3226-4B3B-B96E-21FE1E7DAD8F}" destId="{1EB67528-ACA0-42CB-9CF3-B28AADCD95B4}" srcOrd="1" destOrd="0" parTransId="{912D17C4-289B-48F2-BAFA-56F2AB22C144}" sibTransId="{BBCB8D43-990D-4739-B125-9FC3CE145E0D}"/>
    <dgm:cxn modelId="{D92D56BB-470E-4CAF-AA6C-A58EDDE248AE}" type="presOf" srcId="{AAD67042-AE9E-4FE1-8AAE-DCE040FDBA64}" destId="{5778A0AF-BD6C-4421-A8FE-BE6826E4B8A6}" srcOrd="0" destOrd="6" presId="urn:microsoft.com/office/officeart/2005/8/layout/vList2"/>
    <dgm:cxn modelId="{EB014DE5-1B3E-4EDC-A828-D67DCEAA2F59}" srcId="{3ED4EC14-E474-4C6C-9781-E4119299FC95}" destId="{746CA200-717C-4EC6-BD98-48DAB701D272}" srcOrd="1" destOrd="0" parTransId="{5ED5A528-E496-43C9-8286-2EDB3991E3C3}" sibTransId="{510691CA-EE80-44ED-AFBB-99A60BD2AB17}"/>
    <dgm:cxn modelId="{217C43BE-26A7-46D9-B36F-5D9CD2896AAC}" type="presOf" srcId="{08097665-481C-48EC-AD01-102831AA94D9}" destId="{B3279A92-A9EB-4C2A-85EC-E967C3186E4C}" srcOrd="0" destOrd="0" presId="urn:microsoft.com/office/officeart/2005/8/layout/vList2"/>
    <dgm:cxn modelId="{22328326-A0BF-4A38-9DEA-B43237C6670C}" srcId="{1EB67528-ACA0-42CB-9CF3-B28AADCD95B4}" destId="{CBC9A71E-F8E4-4E31-AA04-F2DE7D1F0F97}" srcOrd="4" destOrd="0" parTransId="{897217DF-2126-4923-958F-1437BF4C28F5}" sibTransId="{A1F17018-A791-47AB-B6E6-0DFEDFBA32D0}"/>
    <dgm:cxn modelId="{74714487-D966-4C68-AFA8-3C74CE99719A}" srcId="{1EB67528-ACA0-42CB-9CF3-B28AADCD95B4}" destId="{8EF93822-406B-4B7D-943B-AE9E44DC0E94}" srcOrd="0" destOrd="0" parTransId="{818FDBB0-AE2B-4965-99C2-EFB6850D82B9}" sibTransId="{40151C17-BDE6-41CC-AF99-FF5DA6CCC233}"/>
    <dgm:cxn modelId="{FD836743-266F-4C5E-99F3-1484219FE289}" srcId="{3BD0E07B-BD59-46E5-965D-F227E63BD1CA}" destId="{8BC5F9F2-28F9-48BA-8E87-AF5034047E32}" srcOrd="6" destOrd="0" parTransId="{AFE62046-F1A9-439B-BC32-4FF840DABA6F}" sibTransId="{601B9806-C450-47A7-8986-DDD9C1739BD1}"/>
    <dgm:cxn modelId="{9DE38805-401F-49F1-9C4C-5C6879A3CFAD}" type="presOf" srcId="{C74FFE73-3052-4738-9354-B83E29429898}" destId="{B3279A92-A9EB-4C2A-85EC-E967C3186E4C}" srcOrd="0" destOrd="2" presId="urn:microsoft.com/office/officeart/2005/8/layout/vList2"/>
    <dgm:cxn modelId="{F0E4E260-3777-4314-BB9E-55C3BF7026C5}" type="presOf" srcId="{03099513-D47C-4BB2-8A86-1E1CCDD790A1}" destId="{741D538D-0B27-4D58-938C-6C6180CF8E96}" srcOrd="0" destOrd="0" presId="urn:microsoft.com/office/officeart/2005/8/layout/vList2"/>
    <dgm:cxn modelId="{9FB8D37C-8145-4781-97AC-13C7DFDCE837}" srcId="{3ED4EC14-E474-4C6C-9781-E4119299FC95}" destId="{AD265136-012E-430F-9F95-E33041CCE5E6}" srcOrd="2" destOrd="0" parTransId="{7E11C5A2-5A9F-4025-82E5-C0BD8F2A40C2}" sibTransId="{771F7754-8FB0-434A-A073-1C6A58BE8509}"/>
    <dgm:cxn modelId="{40ACD24A-E8A2-468D-9216-F9A9BF0FD97C}" srcId="{3BD0E07B-BD59-46E5-965D-F227E63BD1CA}" destId="{75471CD7-A2B0-4006-BBD8-448F24DA3A1B}" srcOrd="3" destOrd="0" parTransId="{4FDB0AF7-4942-42A8-A3D8-C540EEC934B1}" sibTransId="{182E0971-C34E-4A24-BAA3-2A9D8933D4C1}"/>
    <dgm:cxn modelId="{8EBBB8F7-B37F-4408-8AF4-8E986C574E4F}" type="presOf" srcId="{2F3B6068-E5E5-47E0-943A-FDFBE45C7B7B}" destId="{5778A0AF-BD6C-4421-A8FE-BE6826E4B8A6}" srcOrd="0" destOrd="2" presId="urn:microsoft.com/office/officeart/2005/8/layout/vList2"/>
    <dgm:cxn modelId="{1DD40D2A-8801-4B20-89D8-1AAB5642511C}" type="presOf" srcId="{292B5B06-43B1-4698-BBAC-342925CFAAD8}" destId="{B3279A92-A9EB-4C2A-85EC-E967C3186E4C}" srcOrd="0" destOrd="4" presId="urn:microsoft.com/office/officeart/2005/8/layout/vList2"/>
    <dgm:cxn modelId="{D18497D1-A19B-4E51-86CC-A29BEFAC0691}" srcId="{1EB67528-ACA0-42CB-9CF3-B28AADCD95B4}" destId="{CA1DB33F-0409-4A71-9409-7882A3C87715}" srcOrd="3" destOrd="0" parTransId="{23B0DD7E-7E99-4F50-9ECE-23759BFDDD9F}" sibTransId="{971E414C-6915-4EDD-979D-FB9E6507FA89}"/>
    <dgm:cxn modelId="{D3106EA0-F675-45C9-93DB-53D5809753AC}" type="presOf" srcId="{4D8033A8-B48C-4DA6-8671-EF767F004ED0}" destId="{B3279A92-A9EB-4C2A-85EC-E967C3186E4C}" srcOrd="0" destOrd="5" presId="urn:microsoft.com/office/officeart/2005/8/layout/vList2"/>
    <dgm:cxn modelId="{3F09653C-001A-451D-9018-129CC5B596A2}" type="presOf" srcId="{9BB6CAB2-C578-4AAC-8136-964706547C40}" destId="{741D538D-0B27-4D58-938C-6C6180CF8E96}" srcOrd="0" destOrd="3" presId="urn:microsoft.com/office/officeart/2005/8/layout/vList2"/>
    <dgm:cxn modelId="{7406BEA2-275E-4E69-9134-F793549434B8}" type="presOf" srcId="{CBC9A71E-F8E4-4E31-AA04-F2DE7D1F0F97}" destId="{5778A0AF-BD6C-4421-A8FE-BE6826E4B8A6}" srcOrd="0" destOrd="4" presId="urn:microsoft.com/office/officeart/2005/8/layout/vList2"/>
    <dgm:cxn modelId="{881AF6C4-440C-4874-9758-DD733C5D309C}" srcId="{3BD0E07B-BD59-46E5-965D-F227E63BD1CA}" destId="{4D8033A8-B48C-4DA6-8671-EF767F004ED0}" srcOrd="5" destOrd="0" parTransId="{7D4AC3DD-A956-4AAF-A74A-C1238573289F}" sibTransId="{46D9918B-005C-443E-87EE-F5C7E6C32214}"/>
    <dgm:cxn modelId="{4EA0DCB5-7C21-4246-A60A-E56CE0334115}" srcId="{0159AE97-3226-4B3B-B96E-21FE1E7DAD8F}" destId="{3BD0E07B-BD59-46E5-965D-F227E63BD1CA}" srcOrd="0" destOrd="0" parTransId="{A1F5C415-FDE4-4930-A6DF-65915EFD97A9}" sibTransId="{64C4A58D-7BAF-4E68-BF2F-4C1DD79ABCE1}"/>
    <dgm:cxn modelId="{DC4B373D-CC50-4593-BB4F-75DEDA541185}" type="presOf" srcId="{746CA200-717C-4EC6-BD98-48DAB701D272}" destId="{741D538D-0B27-4D58-938C-6C6180CF8E96}" srcOrd="0" destOrd="1" presId="urn:microsoft.com/office/officeart/2005/8/layout/vList2"/>
    <dgm:cxn modelId="{69D28BD1-6E8B-4EFE-B677-CE391320D7C7}" srcId="{3BD0E07B-BD59-46E5-965D-F227E63BD1CA}" destId="{52A80E12-95BD-4CF9-854E-4198329255F5}" srcOrd="1" destOrd="0" parTransId="{03ACF961-D8BC-4D37-B1CA-EF0A194B121E}" sibTransId="{198BC1B3-A9BD-41C5-B941-0DE24F82376E}"/>
    <dgm:cxn modelId="{E16D7896-9DE2-4DEB-94FF-5B6227FB94CC}" type="presOf" srcId="{75471CD7-A2B0-4006-BBD8-448F24DA3A1B}" destId="{B3279A92-A9EB-4C2A-85EC-E967C3186E4C}" srcOrd="0" destOrd="3" presId="urn:microsoft.com/office/officeart/2005/8/layout/vList2"/>
    <dgm:cxn modelId="{B664FE27-2FDA-4576-B4CE-1885DA21519C}" type="presOf" srcId="{8EF93822-406B-4B7D-943B-AE9E44DC0E94}" destId="{5778A0AF-BD6C-4421-A8FE-BE6826E4B8A6}" srcOrd="0" destOrd="0" presId="urn:microsoft.com/office/officeart/2005/8/layout/vList2"/>
    <dgm:cxn modelId="{DA679736-FC3C-4903-ADB8-FC070AFD17CB}" type="presOf" srcId="{8BC5F9F2-28F9-48BA-8E87-AF5034047E32}" destId="{B3279A92-A9EB-4C2A-85EC-E967C3186E4C}" srcOrd="0" destOrd="6" presId="urn:microsoft.com/office/officeart/2005/8/layout/vList2"/>
    <dgm:cxn modelId="{9C66FE22-4667-4B7D-85BC-375E18E7D7F6}" type="presOf" srcId="{1EB67528-ACA0-42CB-9CF3-B28AADCD95B4}" destId="{788B9F91-AC66-41B5-806F-35841269E137}" srcOrd="0" destOrd="0" presId="urn:microsoft.com/office/officeart/2005/8/layout/vList2"/>
    <dgm:cxn modelId="{BA404BF3-F013-429D-B51A-207B610CDD66}" type="presOf" srcId="{52A80E12-95BD-4CF9-854E-4198329255F5}" destId="{B3279A92-A9EB-4C2A-85EC-E967C3186E4C}" srcOrd="0" destOrd="1" presId="urn:microsoft.com/office/officeart/2005/8/layout/vList2"/>
    <dgm:cxn modelId="{E8D3EDFF-08B6-4DF0-BE2B-A4A3F0473ED3}" type="presOf" srcId="{477479B2-F96E-4A97-9C00-687FF2F2588A}" destId="{B3279A92-A9EB-4C2A-85EC-E967C3186E4C}" srcOrd="0" destOrd="7" presId="urn:microsoft.com/office/officeart/2005/8/layout/vList2"/>
    <dgm:cxn modelId="{FA1033DC-B8EF-4857-8C3C-BCB23F809C81}" srcId="{1EB67528-ACA0-42CB-9CF3-B28AADCD95B4}" destId="{D0BA0594-85D4-4D76-9946-B885E1D4755B}" srcOrd="5" destOrd="0" parTransId="{E1121C96-EDE7-4C32-ABF0-6D1F0C279864}" sibTransId="{C4844E84-89DD-429F-9B25-D97F7D759A90}"/>
    <dgm:cxn modelId="{2091D983-08C0-4DA1-9A68-9BE48E5FC51B}" type="presOf" srcId="{0159AE97-3226-4B3B-B96E-21FE1E7DAD8F}" destId="{5C615592-7B33-4219-9C74-8D7F7CB1D22C}" srcOrd="0" destOrd="0" presId="urn:microsoft.com/office/officeart/2005/8/layout/vList2"/>
    <dgm:cxn modelId="{C6C15BB3-8687-4E4C-BA03-4B8CAC8A1916}" type="presOf" srcId="{3BD0E07B-BD59-46E5-965D-F227E63BD1CA}" destId="{DED0B807-9AA7-4959-BFE5-026EDE90B7D1}" srcOrd="0" destOrd="0" presId="urn:microsoft.com/office/officeart/2005/8/layout/vList2"/>
    <dgm:cxn modelId="{1CEA1015-B29B-4886-A4F5-6F06AFFA41BD}" srcId="{1EB67528-ACA0-42CB-9CF3-B28AADCD95B4}" destId="{2F3B6068-E5E5-47E0-943A-FDFBE45C7B7B}" srcOrd="2" destOrd="0" parTransId="{7D4B0495-6D23-4450-BA2A-1838F1CA0750}" sibTransId="{FBF5CED1-CBAA-49D5-AAF3-AE1640FBE6BA}"/>
    <dgm:cxn modelId="{0A184B2D-E107-4431-9E77-E16102BE8519}" srcId="{3BD0E07B-BD59-46E5-965D-F227E63BD1CA}" destId="{292B5B06-43B1-4698-BBAC-342925CFAAD8}" srcOrd="4" destOrd="0" parTransId="{144D30C8-E508-4508-B26B-3B46D47C58DA}" sibTransId="{FCBF372F-1FC0-40E2-B4BD-B3DF394F82A0}"/>
    <dgm:cxn modelId="{F4C97FC4-23B4-4D12-B19F-666321339001}" type="presOf" srcId="{C5B8BA95-8864-4465-8033-19A13B88EC7B}" destId="{5778A0AF-BD6C-4421-A8FE-BE6826E4B8A6}" srcOrd="0" destOrd="1" presId="urn:microsoft.com/office/officeart/2005/8/layout/vList2"/>
    <dgm:cxn modelId="{C4315773-9466-40E3-AC19-63CFFC2EEE52}" srcId="{0159AE97-3226-4B3B-B96E-21FE1E7DAD8F}" destId="{3ED4EC14-E474-4C6C-9781-E4119299FC95}" srcOrd="2" destOrd="0" parTransId="{5B49B796-70B3-40A3-9173-B5E33FFA8274}" sibTransId="{D50ACAE4-527D-44CD-8BDB-608BB0BB5F88}"/>
    <dgm:cxn modelId="{C9FBB176-A854-47E9-99EB-CEE28403E532}" type="presOf" srcId="{3ED4EC14-E474-4C6C-9781-E4119299FC95}" destId="{55F31D86-334B-47C0-A344-75A0F8281317}" srcOrd="0" destOrd="0" presId="urn:microsoft.com/office/officeart/2005/8/layout/vList2"/>
    <dgm:cxn modelId="{749FB444-1413-4A65-9B7A-A308E32D0547}" type="presOf" srcId="{AD265136-012E-430F-9F95-E33041CCE5E6}" destId="{741D538D-0B27-4D58-938C-6C6180CF8E96}" srcOrd="0" destOrd="2" presId="urn:microsoft.com/office/officeart/2005/8/layout/vList2"/>
    <dgm:cxn modelId="{53FF0582-3A52-47A7-A0E4-992D4FC4DC09}" srcId="{3BD0E07B-BD59-46E5-965D-F227E63BD1CA}" destId="{08097665-481C-48EC-AD01-102831AA94D9}" srcOrd="0" destOrd="0" parTransId="{5C26AAAF-2DE1-456A-A7BA-D9572F87B46A}" sibTransId="{23BEA6B3-887E-4011-AFE0-1D1EFC4AA9A9}"/>
    <dgm:cxn modelId="{7F47767E-D700-4058-8E50-81534453AD0B}" type="presParOf" srcId="{5C615592-7B33-4219-9C74-8D7F7CB1D22C}" destId="{DED0B807-9AA7-4959-BFE5-026EDE90B7D1}" srcOrd="0" destOrd="0" presId="urn:microsoft.com/office/officeart/2005/8/layout/vList2"/>
    <dgm:cxn modelId="{ACBF5535-80CC-4C22-8181-8BDE664EF4AB}" type="presParOf" srcId="{5C615592-7B33-4219-9C74-8D7F7CB1D22C}" destId="{B3279A92-A9EB-4C2A-85EC-E967C3186E4C}" srcOrd="1" destOrd="0" presId="urn:microsoft.com/office/officeart/2005/8/layout/vList2"/>
    <dgm:cxn modelId="{840A00A5-924D-4894-A620-19A1F3E84025}" type="presParOf" srcId="{5C615592-7B33-4219-9C74-8D7F7CB1D22C}" destId="{788B9F91-AC66-41B5-806F-35841269E137}" srcOrd="2" destOrd="0" presId="urn:microsoft.com/office/officeart/2005/8/layout/vList2"/>
    <dgm:cxn modelId="{B6B8196F-A071-492C-96AC-9E1D31A62B88}" type="presParOf" srcId="{5C615592-7B33-4219-9C74-8D7F7CB1D22C}" destId="{5778A0AF-BD6C-4421-A8FE-BE6826E4B8A6}" srcOrd="3" destOrd="0" presId="urn:microsoft.com/office/officeart/2005/8/layout/vList2"/>
    <dgm:cxn modelId="{B9DE8C0D-12ED-4DE5-8E4E-D99B9556A117}" type="presParOf" srcId="{5C615592-7B33-4219-9C74-8D7F7CB1D22C}" destId="{55F31D86-334B-47C0-A344-75A0F8281317}" srcOrd="4" destOrd="0" presId="urn:microsoft.com/office/officeart/2005/8/layout/vList2"/>
    <dgm:cxn modelId="{5B8B059D-D694-4A77-841A-6EB184264C23}" type="presParOf" srcId="{5C615592-7B33-4219-9C74-8D7F7CB1D22C}" destId="{741D538D-0B27-4D58-938C-6C6180CF8E9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D748E-3CA2-4373-B955-39BCCE143D50}" type="doc">
      <dgm:prSet loTypeId="urn:microsoft.com/office/officeart/2005/8/layout/radial6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4D21414-617F-436F-B420-029634E32EF3}">
      <dgm:prSet phldrT="[Texte]"/>
      <dgm:spPr/>
      <dgm:t>
        <a:bodyPr/>
        <a:lstStyle/>
        <a:p>
          <a:r>
            <a:rPr lang="fr-FR" b="1" i="1" dirty="0" smtClean="0"/>
            <a:t>Mondialisation</a:t>
          </a:r>
          <a:endParaRPr lang="fr-FR" b="1" i="1" dirty="0"/>
        </a:p>
      </dgm:t>
    </dgm:pt>
    <dgm:pt modelId="{27DE62A2-1D0C-4A3D-804A-E3FA4218BDC6}" type="parTrans" cxnId="{BC841AE2-3D99-4EB9-99F1-7F662ED405FF}">
      <dgm:prSet/>
      <dgm:spPr/>
      <dgm:t>
        <a:bodyPr/>
        <a:lstStyle/>
        <a:p>
          <a:endParaRPr lang="fr-FR"/>
        </a:p>
      </dgm:t>
    </dgm:pt>
    <dgm:pt modelId="{1EF741E8-BCC1-4D5A-BA87-C037BF467882}" type="sibTrans" cxnId="{BC841AE2-3D99-4EB9-99F1-7F662ED405FF}">
      <dgm:prSet/>
      <dgm:spPr/>
      <dgm:t>
        <a:bodyPr/>
        <a:lstStyle/>
        <a:p>
          <a:endParaRPr lang="fr-FR"/>
        </a:p>
      </dgm:t>
    </dgm:pt>
    <dgm:pt modelId="{8BFDAECA-FAFB-4205-AEA6-60D7F0E36DD0}">
      <dgm:prSet phldrT="[Texte]" custT="1"/>
      <dgm:spPr/>
      <dgm:t>
        <a:bodyPr/>
        <a:lstStyle/>
        <a:p>
          <a:r>
            <a:rPr lang="fr-FR" sz="1400" b="1" dirty="0" smtClean="0">
              <a:latin typeface="Arial" pitchFamily="34" charset="0"/>
              <a:cs typeface="Arial" pitchFamily="34" charset="0"/>
            </a:rPr>
            <a:t>Concurrence</a:t>
          </a:r>
          <a:endParaRPr lang="fr-FR" sz="1400" b="1" dirty="0">
            <a:latin typeface="Arial" pitchFamily="34" charset="0"/>
            <a:cs typeface="Arial" pitchFamily="34" charset="0"/>
          </a:endParaRPr>
        </a:p>
      </dgm:t>
    </dgm:pt>
    <dgm:pt modelId="{2DAF3700-9CF0-42C2-A9AD-6698DA1D5063}" type="parTrans" cxnId="{55D489B6-D3F1-4071-8C67-7C00BB63FE9D}">
      <dgm:prSet/>
      <dgm:spPr/>
      <dgm:t>
        <a:bodyPr/>
        <a:lstStyle/>
        <a:p>
          <a:endParaRPr lang="fr-FR"/>
        </a:p>
      </dgm:t>
    </dgm:pt>
    <dgm:pt modelId="{6B50C397-8CFD-4BD7-9A9D-F4F50801E259}" type="sibTrans" cxnId="{55D489B6-D3F1-4071-8C67-7C00BB63FE9D}">
      <dgm:prSet/>
      <dgm:spPr/>
      <dgm:t>
        <a:bodyPr/>
        <a:lstStyle/>
        <a:p>
          <a:endParaRPr lang="fr-FR"/>
        </a:p>
      </dgm:t>
    </dgm:pt>
    <dgm:pt modelId="{00620E45-9F82-4AA3-9044-243EB08D9FB5}">
      <dgm:prSet phldrT="[Texte]" custT="1"/>
      <dgm:spPr/>
      <dgm:t>
        <a:bodyPr/>
        <a:lstStyle/>
        <a:p>
          <a:r>
            <a:rPr lang="fr-FR" sz="1400" b="1" dirty="0" smtClean="0">
              <a:latin typeface="Arial" pitchFamily="34" charset="0"/>
              <a:cs typeface="Arial" pitchFamily="34" charset="0"/>
            </a:rPr>
            <a:t>Processus industriels</a:t>
          </a:r>
          <a:endParaRPr lang="fr-FR" sz="1400" b="1" dirty="0">
            <a:latin typeface="Arial" pitchFamily="34" charset="0"/>
            <a:cs typeface="Arial" pitchFamily="34" charset="0"/>
          </a:endParaRPr>
        </a:p>
      </dgm:t>
    </dgm:pt>
    <dgm:pt modelId="{D2528460-BA34-4384-8733-7E5E4914E6DA}" type="parTrans" cxnId="{84628AD7-9D35-4791-ACEE-86A1FFBFCDED}">
      <dgm:prSet/>
      <dgm:spPr/>
      <dgm:t>
        <a:bodyPr/>
        <a:lstStyle/>
        <a:p>
          <a:endParaRPr lang="fr-FR"/>
        </a:p>
      </dgm:t>
    </dgm:pt>
    <dgm:pt modelId="{5B55AFB1-4775-4AB6-8F39-E0CCCBB97999}" type="sibTrans" cxnId="{84628AD7-9D35-4791-ACEE-86A1FFBFCDED}">
      <dgm:prSet/>
      <dgm:spPr/>
      <dgm:t>
        <a:bodyPr/>
        <a:lstStyle/>
        <a:p>
          <a:endParaRPr lang="fr-FR"/>
        </a:p>
      </dgm:t>
    </dgm:pt>
    <dgm:pt modelId="{19D5A489-29CE-4834-92B5-3F67E0A5EAD6}">
      <dgm:prSet phldrT="[Texte]" custT="1"/>
      <dgm:spPr/>
      <dgm:t>
        <a:bodyPr/>
        <a:lstStyle/>
        <a:p>
          <a:r>
            <a:rPr lang="fr-FR" sz="1400" b="1" dirty="0" smtClean="0">
              <a:latin typeface="Arial" pitchFamily="34" charset="0"/>
              <a:cs typeface="Arial" pitchFamily="34" charset="0"/>
            </a:rPr>
            <a:t>Opportunité</a:t>
          </a:r>
          <a:endParaRPr lang="fr-FR" sz="1400" b="1" dirty="0">
            <a:latin typeface="Arial" pitchFamily="34" charset="0"/>
            <a:cs typeface="Arial" pitchFamily="34" charset="0"/>
          </a:endParaRPr>
        </a:p>
      </dgm:t>
    </dgm:pt>
    <dgm:pt modelId="{5ABCECAA-33FE-44D6-AE58-96B05CECC99B}" type="parTrans" cxnId="{ADF8E2DE-C4DE-463C-890B-27B602F91944}">
      <dgm:prSet/>
      <dgm:spPr/>
      <dgm:t>
        <a:bodyPr/>
        <a:lstStyle/>
        <a:p>
          <a:endParaRPr lang="fr-FR"/>
        </a:p>
      </dgm:t>
    </dgm:pt>
    <dgm:pt modelId="{B45F26F8-EC68-4974-A581-77B866116E0B}" type="sibTrans" cxnId="{ADF8E2DE-C4DE-463C-890B-27B602F91944}">
      <dgm:prSet/>
      <dgm:spPr/>
      <dgm:t>
        <a:bodyPr/>
        <a:lstStyle/>
        <a:p>
          <a:endParaRPr lang="fr-FR"/>
        </a:p>
      </dgm:t>
    </dgm:pt>
    <dgm:pt modelId="{7620EC42-1F4C-49A3-B274-B12FA6376F4B}" type="pres">
      <dgm:prSet presAssocID="{E15D748E-3CA2-4373-B955-39BCCE143D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A74336-2F87-4B30-BA61-1A366AC5610D}" type="pres">
      <dgm:prSet presAssocID="{44D21414-617F-436F-B420-029634E32EF3}" presName="centerShape" presStyleLbl="node0" presStyleIdx="0" presStyleCnt="1"/>
      <dgm:spPr/>
      <dgm:t>
        <a:bodyPr/>
        <a:lstStyle/>
        <a:p>
          <a:endParaRPr lang="fr-FR"/>
        </a:p>
      </dgm:t>
    </dgm:pt>
    <dgm:pt modelId="{B77AF99F-5ED8-4E01-AE62-0A37C2FF2302}" type="pres">
      <dgm:prSet presAssocID="{8BFDAECA-FAFB-4205-AEA6-60D7F0E36DD0}" presName="node" presStyleLbl="node1" presStyleIdx="0" presStyleCnt="3" custScaleX="1299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A8EDA-375F-4BC2-8453-6157D0C7EC29}" type="pres">
      <dgm:prSet presAssocID="{8BFDAECA-FAFB-4205-AEA6-60D7F0E36DD0}" presName="dummy" presStyleCnt="0"/>
      <dgm:spPr/>
    </dgm:pt>
    <dgm:pt modelId="{58BFF590-3EB9-4561-AED9-AD8526498EE3}" type="pres">
      <dgm:prSet presAssocID="{6B50C397-8CFD-4BD7-9A9D-F4F50801E259}" presName="sibTrans" presStyleLbl="sibTrans2D1" presStyleIdx="0" presStyleCnt="3"/>
      <dgm:spPr/>
      <dgm:t>
        <a:bodyPr/>
        <a:lstStyle/>
        <a:p>
          <a:endParaRPr lang="fr-FR"/>
        </a:p>
      </dgm:t>
    </dgm:pt>
    <dgm:pt modelId="{A8A3A519-877E-45D8-9B56-72CF13D093B4}" type="pres">
      <dgm:prSet presAssocID="{19D5A489-29CE-4834-92B5-3F67E0A5EAD6}" presName="node" presStyleLbl="node1" presStyleIdx="1" presStyleCnt="3" custScaleX="1146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2973EC-C5CC-426A-A971-6C3CA1E17942}" type="pres">
      <dgm:prSet presAssocID="{19D5A489-29CE-4834-92B5-3F67E0A5EAD6}" presName="dummy" presStyleCnt="0"/>
      <dgm:spPr/>
    </dgm:pt>
    <dgm:pt modelId="{9A724AC8-C3DE-4F44-A539-36811E0B06A6}" type="pres">
      <dgm:prSet presAssocID="{B45F26F8-EC68-4974-A581-77B866116E0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091CD080-F445-4657-8B5E-F410C0FA1E54}" type="pres">
      <dgm:prSet presAssocID="{00620E45-9F82-4AA3-9044-243EB08D9FB5}" presName="node" presStyleLbl="node1" presStyleIdx="2" presStyleCnt="3" custScaleX="1299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09E187-19EB-4432-A4D9-CB1E941CE437}" type="pres">
      <dgm:prSet presAssocID="{00620E45-9F82-4AA3-9044-243EB08D9FB5}" presName="dummy" presStyleCnt="0"/>
      <dgm:spPr/>
    </dgm:pt>
    <dgm:pt modelId="{54F17C59-DC81-449E-B520-FDE7B2C17561}" type="pres">
      <dgm:prSet presAssocID="{5B55AFB1-4775-4AB6-8F39-E0CCCBB97999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2D21FAD-BADC-4AA0-A9E9-4BE007D049A2}" type="presOf" srcId="{6B50C397-8CFD-4BD7-9A9D-F4F50801E259}" destId="{58BFF590-3EB9-4561-AED9-AD8526498EE3}" srcOrd="0" destOrd="0" presId="urn:microsoft.com/office/officeart/2005/8/layout/radial6"/>
    <dgm:cxn modelId="{6FABAC39-AA32-434D-B162-B8D602D96944}" type="presOf" srcId="{44D21414-617F-436F-B420-029634E32EF3}" destId="{2DA74336-2F87-4B30-BA61-1A366AC5610D}" srcOrd="0" destOrd="0" presId="urn:microsoft.com/office/officeart/2005/8/layout/radial6"/>
    <dgm:cxn modelId="{A71D5276-4402-4761-905A-6C882A575D99}" type="presOf" srcId="{B45F26F8-EC68-4974-A581-77B866116E0B}" destId="{9A724AC8-C3DE-4F44-A539-36811E0B06A6}" srcOrd="0" destOrd="0" presId="urn:microsoft.com/office/officeart/2005/8/layout/radial6"/>
    <dgm:cxn modelId="{2046BD99-90FB-4531-8D77-3296610D2FB8}" type="presOf" srcId="{E15D748E-3CA2-4373-B955-39BCCE143D50}" destId="{7620EC42-1F4C-49A3-B274-B12FA6376F4B}" srcOrd="0" destOrd="0" presId="urn:microsoft.com/office/officeart/2005/8/layout/radial6"/>
    <dgm:cxn modelId="{ADF8E2DE-C4DE-463C-890B-27B602F91944}" srcId="{44D21414-617F-436F-B420-029634E32EF3}" destId="{19D5A489-29CE-4834-92B5-3F67E0A5EAD6}" srcOrd="1" destOrd="0" parTransId="{5ABCECAA-33FE-44D6-AE58-96B05CECC99B}" sibTransId="{B45F26F8-EC68-4974-A581-77B866116E0B}"/>
    <dgm:cxn modelId="{0B24A823-9DA2-45BF-9269-0C1638EF1020}" type="presOf" srcId="{00620E45-9F82-4AA3-9044-243EB08D9FB5}" destId="{091CD080-F445-4657-8B5E-F410C0FA1E54}" srcOrd="0" destOrd="0" presId="urn:microsoft.com/office/officeart/2005/8/layout/radial6"/>
    <dgm:cxn modelId="{55D489B6-D3F1-4071-8C67-7C00BB63FE9D}" srcId="{44D21414-617F-436F-B420-029634E32EF3}" destId="{8BFDAECA-FAFB-4205-AEA6-60D7F0E36DD0}" srcOrd="0" destOrd="0" parTransId="{2DAF3700-9CF0-42C2-A9AD-6698DA1D5063}" sibTransId="{6B50C397-8CFD-4BD7-9A9D-F4F50801E259}"/>
    <dgm:cxn modelId="{BC841AE2-3D99-4EB9-99F1-7F662ED405FF}" srcId="{E15D748E-3CA2-4373-B955-39BCCE143D50}" destId="{44D21414-617F-436F-B420-029634E32EF3}" srcOrd="0" destOrd="0" parTransId="{27DE62A2-1D0C-4A3D-804A-E3FA4218BDC6}" sibTransId="{1EF741E8-BCC1-4D5A-BA87-C037BF467882}"/>
    <dgm:cxn modelId="{84628AD7-9D35-4791-ACEE-86A1FFBFCDED}" srcId="{44D21414-617F-436F-B420-029634E32EF3}" destId="{00620E45-9F82-4AA3-9044-243EB08D9FB5}" srcOrd="2" destOrd="0" parTransId="{D2528460-BA34-4384-8733-7E5E4914E6DA}" sibTransId="{5B55AFB1-4775-4AB6-8F39-E0CCCBB97999}"/>
    <dgm:cxn modelId="{3AB4FA3B-7214-41DF-8341-097BA5833D13}" type="presOf" srcId="{19D5A489-29CE-4834-92B5-3F67E0A5EAD6}" destId="{A8A3A519-877E-45D8-9B56-72CF13D093B4}" srcOrd="0" destOrd="0" presId="urn:microsoft.com/office/officeart/2005/8/layout/radial6"/>
    <dgm:cxn modelId="{015EF42D-DE32-4F1B-B2BA-6A639C77D4AB}" type="presOf" srcId="{8BFDAECA-FAFB-4205-AEA6-60D7F0E36DD0}" destId="{B77AF99F-5ED8-4E01-AE62-0A37C2FF2302}" srcOrd="0" destOrd="0" presId="urn:microsoft.com/office/officeart/2005/8/layout/radial6"/>
    <dgm:cxn modelId="{48BBF7E7-A850-4223-BFBD-653C7907A605}" type="presOf" srcId="{5B55AFB1-4775-4AB6-8F39-E0CCCBB97999}" destId="{54F17C59-DC81-449E-B520-FDE7B2C17561}" srcOrd="0" destOrd="0" presId="urn:microsoft.com/office/officeart/2005/8/layout/radial6"/>
    <dgm:cxn modelId="{9D73285B-A9B2-4A30-80BB-96743E978D6C}" type="presParOf" srcId="{7620EC42-1F4C-49A3-B274-B12FA6376F4B}" destId="{2DA74336-2F87-4B30-BA61-1A366AC5610D}" srcOrd="0" destOrd="0" presId="urn:microsoft.com/office/officeart/2005/8/layout/radial6"/>
    <dgm:cxn modelId="{92ADFFEB-6635-476C-AAFE-4B4580B8A2DC}" type="presParOf" srcId="{7620EC42-1F4C-49A3-B274-B12FA6376F4B}" destId="{B77AF99F-5ED8-4E01-AE62-0A37C2FF2302}" srcOrd="1" destOrd="0" presId="urn:microsoft.com/office/officeart/2005/8/layout/radial6"/>
    <dgm:cxn modelId="{ED17836A-8CFB-4143-A10B-73BE7FC810B1}" type="presParOf" srcId="{7620EC42-1F4C-49A3-B274-B12FA6376F4B}" destId="{150A8EDA-375F-4BC2-8453-6157D0C7EC29}" srcOrd="2" destOrd="0" presId="urn:microsoft.com/office/officeart/2005/8/layout/radial6"/>
    <dgm:cxn modelId="{4A021222-DE60-4ED2-A8DA-EA3021E8AA15}" type="presParOf" srcId="{7620EC42-1F4C-49A3-B274-B12FA6376F4B}" destId="{58BFF590-3EB9-4561-AED9-AD8526498EE3}" srcOrd="3" destOrd="0" presId="urn:microsoft.com/office/officeart/2005/8/layout/radial6"/>
    <dgm:cxn modelId="{5C9C5DCD-0F6B-4158-8417-25B8A719ACD3}" type="presParOf" srcId="{7620EC42-1F4C-49A3-B274-B12FA6376F4B}" destId="{A8A3A519-877E-45D8-9B56-72CF13D093B4}" srcOrd="4" destOrd="0" presId="urn:microsoft.com/office/officeart/2005/8/layout/radial6"/>
    <dgm:cxn modelId="{5444E780-E38B-42F8-B122-6D747D66D48C}" type="presParOf" srcId="{7620EC42-1F4C-49A3-B274-B12FA6376F4B}" destId="{A12973EC-C5CC-426A-A971-6C3CA1E17942}" srcOrd="5" destOrd="0" presId="urn:microsoft.com/office/officeart/2005/8/layout/radial6"/>
    <dgm:cxn modelId="{985758A2-DFA2-4C85-95E8-CC8BE7D41667}" type="presParOf" srcId="{7620EC42-1F4C-49A3-B274-B12FA6376F4B}" destId="{9A724AC8-C3DE-4F44-A539-36811E0B06A6}" srcOrd="6" destOrd="0" presId="urn:microsoft.com/office/officeart/2005/8/layout/radial6"/>
    <dgm:cxn modelId="{B4D9F97C-D48B-4F40-80E7-FF51443AE9CC}" type="presParOf" srcId="{7620EC42-1F4C-49A3-B274-B12FA6376F4B}" destId="{091CD080-F445-4657-8B5E-F410C0FA1E54}" srcOrd="7" destOrd="0" presId="urn:microsoft.com/office/officeart/2005/8/layout/radial6"/>
    <dgm:cxn modelId="{B3224D58-3460-417D-95F7-E479C03E6CF1}" type="presParOf" srcId="{7620EC42-1F4C-49A3-B274-B12FA6376F4B}" destId="{2D09E187-19EB-4432-A4D9-CB1E941CE437}" srcOrd="8" destOrd="0" presId="urn:microsoft.com/office/officeart/2005/8/layout/radial6"/>
    <dgm:cxn modelId="{F2563A13-3721-4F43-91AB-D76719BE0900}" type="presParOf" srcId="{7620EC42-1F4C-49A3-B274-B12FA6376F4B}" destId="{54F17C59-DC81-449E-B520-FDE7B2C17561}" srcOrd="9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D748E-3CA2-4373-B955-39BCCE143D50}" type="doc">
      <dgm:prSet loTypeId="urn:microsoft.com/office/officeart/2005/8/layout/radial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4D21414-617F-436F-B420-029634E32EF3}">
      <dgm:prSet phldrT="[Texte]"/>
      <dgm:spPr/>
      <dgm:t>
        <a:bodyPr/>
        <a:lstStyle/>
        <a:p>
          <a:r>
            <a:rPr lang="fr-FR" b="1" i="1" dirty="0" smtClean="0"/>
            <a:t>distribution</a:t>
          </a:r>
          <a:endParaRPr lang="fr-FR" b="1" i="1" dirty="0"/>
        </a:p>
      </dgm:t>
    </dgm:pt>
    <dgm:pt modelId="{27DE62A2-1D0C-4A3D-804A-E3FA4218BDC6}" type="parTrans" cxnId="{BC841AE2-3D99-4EB9-99F1-7F662ED405FF}">
      <dgm:prSet/>
      <dgm:spPr/>
      <dgm:t>
        <a:bodyPr/>
        <a:lstStyle/>
        <a:p>
          <a:endParaRPr lang="fr-FR"/>
        </a:p>
      </dgm:t>
    </dgm:pt>
    <dgm:pt modelId="{1EF741E8-BCC1-4D5A-BA87-C037BF467882}" type="sibTrans" cxnId="{BC841AE2-3D99-4EB9-99F1-7F662ED405FF}">
      <dgm:prSet/>
      <dgm:spPr/>
      <dgm:t>
        <a:bodyPr/>
        <a:lstStyle/>
        <a:p>
          <a:endParaRPr lang="fr-FR"/>
        </a:p>
      </dgm:t>
    </dgm:pt>
    <dgm:pt modelId="{8BFDAECA-FAFB-4205-AEA6-60D7F0E36DD0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Time to </a:t>
          </a:r>
          <a:r>
            <a:rPr lang="fr-FR" sz="1800" b="1" dirty="0" err="1" smtClean="0">
              <a:latin typeface="Arial" pitchFamily="34" charset="0"/>
              <a:cs typeface="Arial" pitchFamily="34" charset="0"/>
            </a:rPr>
            <a:t>market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2DAF3700-9CF0-42C2-A9AD-6698DA1D5063}" type="parTrans" cxnId="{55D489B6-D3F1-4071-8C67-7C00BB63FE9D}">
      <dgm:prSet/>
      <dgm:spPr/>
      <dgm:t>
        <a:bodyPr/>
        <a:lstStyle/>
        <a:p>
          <a:endParaRPr lang="fr-FR"/>
        </a:p>
      </dgm:t>
    </dgm:pt>
    <dgm:pt modelId="{6B50C397-8CFD-4BD7-9A9D-F4F50801E259}" type="sibTrans" cxnId="{55D489B6-D3F1-4071-8C67-7C00BB63FE9D}">
      <dgm:prSet/>
      <dgm:spPr/>
      <dgm:t>
        <a:bodyPr/>
        <a:lstStyle/>
        <a:p>
          <a:endParaRPr lang="fr-FR"/>
        </a:p>
      </dgm:t>
    </dgm:pt>
    <dgm:pt modelId="{9F99D9B0-9C0E-4F7C-A998-9320D9D494A3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Coût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BEC52816-2297-4441-929A-582D8F09CA70}" type="parTrans" cxnId="{180AE01E-D12C-479D-8615-F6C4EA030097}">
      <dgm:prSet/>
      <dgm:spPr/>
      <dgm:t>
        <a:bodyPr/>
        <a:lstStyle/>
        <a:p>
          <a:endParaRPr lang="fr-FR"/>
        </a:p>
      </dgm:t>
    </dgm:pt>
    <dgm:pt modelId="{03A6B2B6-2677-48B8-8D6B-0F72AA4FCF1D}" type="sibTrans" cxnId="{180AE01E-D12C-479D-8615-F6C4EA030097}">
      <dgm:prSet/>
      <dgm:spPr/>
      <dgm:t>
        <a:bodyPr/>
        <a:lstStyle/>
        <a:p>
          <a:endParaRPr lang="fr-FR"/>
        </a:p>
      </dgm:t>
    </dgm:pt>
    <dgm:pt modelId="{00620E45-9F82-4AA3-9044-243EB08D9FB5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Techno : E-commerce…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D2528460-BA34-4384-8733-7E5E4914E6DA}" type="parTrans" cxnId="{84628AD7-9D35-4791-ACEE-86A1FFBFCDED}">
      <dgm:prSet/>
      <dgm:spPr/>
      <dgm:t>
        <a:bodyPr/>
        <a:lstStyle/>
        <a:p>
          <a:endParaRPr lang="fr-FR"/>
        </a:p>
      </dgm:t>
    </dgm:pt>
    <dgm:pt modelId="{5B55AFB1-4775-4AB6-8F39-E0CCCBB97999}" type="sibTrans" cxnId="{84628AD7-9D35-4791-ACEE-86A1FFBFCDED}">
      <dgm:prSet/>
      <dgm:spPr/>
      <dgm:t>
        <a:bodyPr/>
        <a:lstStyle/>
        <a:p>
          <a:endParaRPr lang="fr-FR"/>
        </a:p>
      </dgm:t>
    </dgm:pt>
    <dgm:pt modelId="{8BD7DE70-3C96-49BD-8B52-7B998F7A9EA6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Qualité, niveau de gamme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9A39F478-3735-4F46-9DB6-E20410EFA16D}" type="parTrans" cxnId="{D703E99D-1C50-4A72-99B2-5240CC031B34}">
      <dgm:prSet/>
      <dgm:spPr/>
      <dgm:t>
        <a:bodyPr/>
        <a:lstStyle/>
        <a:p>
          <a:endParaRPr lang="fr-FR"/>
        </a:p>
      </dgm:t>
    </dgm:pt>
    <dgm:pt modelId="{43F937D7-7FD1-4DF4-A32C-EC18549BCA15}" type="sibTrans" cxnId="{D703E99D-1C50-4A72-99B2-5240CC031B34}">
      <dgm:prSet/>
      <dgm:spPr/>
      <dgm:t>
        <a:bodyPr/>
        <a:lstStyle/>
        <a:p>
          <a:endParaRPr lang="fr-FR"/>
        </a:p>
      </dgm:t>
    </dgm:pt>
    <dgm:pt modelId="{7620EC42-1F4C-49A3-B274-B12FA6376F4B}" type="pres">
      <dgm:prSet presAssocID="{E15D748E-3CA2-4373-B955-39BCCE143D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A74336-2F87-4B30-BA61-1A366AC5610D}" type="pres">
      <dgm:prSet presAssocID="{44D21414-617F-436F-B420-029634E32EF3}" presName="centerShape" presStyleLbl="node0" presStyleIdx="0" presStyleCnt="1"/>
      <dgm:spPr/>
      <dgm:t>
        <a:bodyPr/>
        <a:lstStyle/>
        <a:p>
          <a:endParaRPr lang="fr-FR"/>
        </a:p>
      </dgm:t>
    </dgm:pt>
    <dgm:pt modelId="{B77AF99F-5ED8-4E01-AE62-0A37C2FF2302}" type="pres">
      <dgm:prSet presAssocID="{8BFDAECA-FAFB-4205-AEA6-60D7F0E36DD0}" presName="node" presStyleLbl="node1" presStyleIdx="0" presStyleCnt="4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A8EDA-375F-4BC2-8453-6157D0C7EC29}" type="pres">
      <dgm:prSet presAssocID="{8BFDAECA-FAFB-4205-AEA6-60D7F0E36DD0}" presName="dummy" presStyleCnt="0"/>
      <dgm:spPr/>
    </dgm:pt>
    <dgm:pt modelId="{58BFF590-3EB9-4561-AED9-AD8526498EE3}" type="pres">
      <dgm:prSet presAssocID="{6B50C397-8CFD-4BD7-9A9D-F4F50801E259}" presName="sibTrans" presStyleLbl="sibTrans2D1" presStyleIdx="0" presStyleCnt="4"/>
      <dgm:spPr/>
      <dgm:t>
        <a:bodyPr/>
        <a:lstStyle/>
        <a:p>
          <a:endParaRPr lang="fr-FR"/>
        </a:p>
      </dgm:t>
    </dgm:pt>
    <dgm:pt modelId="{72A1F6E9-1310-43E5-AD74-6BAE18866A88}" type="pres">
      <dgm:prSet presAssocID="{9F99D9B0-9C0E-4F7C-A998-9320D9D494A3}" presName="node" presStyleLbl="node1" presStyleIdx="1" presStyleCnt="4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AE494-8048-44BB-94D4-F7C87D3BACA7}" type="pres">
      <dgm:prSet presAssocID="{9F99D9B0-9C0E-4F7C-A998-9320D9D494A3}" presName="dummy" presStyleCnt="0"/>
      <dgm:spPr/>
    </dgm:pt>
    <dgm:pt modelId="{D7F5412D-5C84-4E18-9504-7D4081BF7DED}" type="pres">
      <dgm:prSet presAssocID="{03A6B2B6-2677-48B8-8D6B-0F72AA4FCF1D}" presName="sibTrans" presStyleLbl="sibTrans2D1" presStyleIdx="1" presStyleCnt="4"/>
      <dgm:spPr/>
      <dgm:t>
        <a:bodyPr/>
        <a:lstStyle/>
        <a:p>
          <a:endParaRPr lang="fr-FR"/>
        </a:p>
      </dgm:t>
    </dgm:pt>
    <dgm:pt modelId="{091CD080-F445-4657-8B5E-F410C0FA1E54}" type="pres">
      <dgm:prSet presAssocID="{00620E45-9F82-4AA3-9044-243EB08D9FB5}" presName="node" presStyleLbl="node1" presStyleIdx="2" presStyleCnt="4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09E187-19EB-4432-A4D9-CB1E941CE437}" type="pres">
      <dgm:prSet presAssocID="{00620E45-9F82-4AA3-9044-243EB08D9FB5}" presName="dummy" presStyleCnt="0"/>
      <dgm:spPr/>
    </dgm:pt>
    <dgm:pt modelId="{54F17C59-DC81-449E-B520-FDE7B2C17561}" type="pres">
      <dgm:prSet presAssocID="{5B55AFB1-4775-4AB6-8F39-E0CCCBB97999}" presName="sibTrans" presStyleLbl="sibTrans2D1" presStyleIdx="2" presStyleCnt="4"/>
      <dgm:spPr/>
      <dgm:t>
        <a:bodyPr/>
        <a:lstStyle/>
        <a:p>
          <a:endParaRPr lang="fr-FR"/>
        </a:p>
      </dgm:t>
    </dgm:pt>
    <dgm:pt modelId="{DE3487BD-3158-482E-9AB1-64352BC719EA}" type="pres">
      <dgm:prSet presAssocID="{8BD7DE70-3C96-49BD-8B52-7B998F7A9EA6}" presName="node" presStyleLbl="node1" presStyleIdx="3" presStyleCnt="4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CA6B98-C6FA-4C80-B755-D11E65FD1D28}" type="pres">
      <dgm:prSet presAssocID="{8BD7DE70-3C96-49BD-8B52-7B998F7A9EA6}" presName="dummy" presStyleCnt="0"/>
      <dgm:spPr/>
    </dgm:pt>
    <dgm:pt modelId="{9CDE3BA1-07AA-458F-83E3-6BD093EC7AF7}" type="pres">
      <dgm:prSet presAssocID="{43F937D7-7FD1-4DF4-A32C-EC18549BCA15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0E7FE5A1-EFDF-49C2-9BD9-954A64F39B74}" type="presOf" srcId="{8BD7DE70-3C96-49BD-8B52-7B998F7A9EA6}" destId="{DE3487BD-3158-482E-9AB1-64352BC719EA}" srcOrd="0" destOrd="0" presId="urn:microsoft.com/office/officeart/2005/8/layout/radial6"/>
    <dgm:cxn modelId="{55D489B6-D3F1-4071-8C67-7C00BB63FE9D}" srcId="{44D21414-617F-436F-B420-029634E32EF3}" destId="{8BFDAECA-FAFB-4205-AEA6-60D7F0E36DD0}" srcOrd="0" destOrd="0" parTransId="{2DAF3700-9CF0-42C2-A9AD-6698DA1D5063}" sibTransId="{6B50C397-8CFD-4BD7-9A9D-F4F50801E259}"/>
    <dgm:cxn modelId="{E3B33E73-DE3E-4572-8913-1CECB0471F20}" type="presOf" srcId="{9F99D9B0-9C0E-4F7C-A998-9320D9D494A3}" destId="{72A1F6E9-1310-43E5-AD74-6BAE18866A88}" srcOrd="0" destOrd="0" presId="urn:microsoft.com/office/officeart/2005/8/layout/radial6"/>
    <dgm:cxn modelId="{180AE01E-D12C-479D-8615-F6C4EA030097}" srcId="{44D21414-617F-436F-B420-029634E32EF3}" destId="{9F99D9B0-9C0E-4F7C-A998-9320D9D494A3}" srcOrd="1" destOrd="0" parTransId="{BEC52816-2297-4441-929A-582D8F09CA70}" sibTransId="{03A6B2B6-2677-48B8-8D6B-0F72AA4FCF1D}"/>
    <dgm:cxn modelId="{BC841AE2-3D99-4EB9-99F1-7F662ED405FF}" srcId="{E15D748E-3CA2-4373-B955-39BCCE143D50}" destId="{44D21414-617F-436F-B420-029634E32EF3}" srcOrd="0" destOrd="0" parTransId="{27DE62A2-1D0C-4A3D-804A-E3FA4218BDC6}" sibTransId="{1EF741E8-BCC1-4D5A-BA87-C037BF467882}"/>
    <dgm:cxn modelId="{F0114416-B1F7-45F7-96E2-36D21BE36D08}" type="presOf" srcId="{44D21414-617F-436F-B420-029634E32EF3}" destId="{2DA74336-2F87-4B30-BA61-1A366AC5610D}" srcOrd="0" destOrd="0" presId="urn:microsoft.com/office/officeart/2005/8/layout/radial6"/>
    <dgm:cxn modelId="{2113E412-D4E1-4758-A00D-93B1E5FDDC84}" type="presOf" srcId="{03A6B2B6-2677-48B8-8D6B-0F72AA4FCF1D}" destId="{D7F5412D-5C84-4E18-9504-7D4081BF7DED}" srcOrd="0" destOrd="0" presId="urn:microsoft.com/office/officeart/2005/8/layout/radial6"/>
    <dgm:cxn modelId="{77F52137-5E82-477A-9F54-1E1B0BB9F9F5}" type="presOf" srcId="{43F937D7-7FD1-4DF4-A32C-EC18549BCA15}" destId="{9CDE3BA1-07AA-458F-83E3-6BD093EC7AF7}" srcOrd="0" destOrd="0" presId="urn:microsoft.com/office/officeart/2005/8/layout/radial6"/>
    <dgm:cxn modelId="{84628AD7-9D35-4791-ACEE-86A1FFBFCDED}" srcId="{44D21414-617F-436F-B420-029634E32EF3}" destId="{00620E45-9F82-4AA3-9044-243EB08D9FB5}" srcOrd="2" destOrd="0" parTransId="{D2528460-BA34-4384-8733-7E5E4914E6DA}" sibTransId="{5B55AFB1-4775-4AB6-8F39-E0CCCBB97999}"/>
    <dgm:cxn modelId="{BD47AF50-A9D7-405F-A56D-6096774458A9}" type="presOf" srcId="{8BFDAECA-FAFB-4205-AEA6-60D7F0E36DD0}" destId="{B77AF99F-5ED8-4E01-AE62-0A37C2FF2302}" srcOrd="0" destOrd="0" presId="urn:microsoft.com/office/officeart/2005/8/layout/radial6"/>
    <dgm:cxn modelId="{2F1DBA0C-1CAC-40D0-AA63-1D4B4CB3410C}" type="presOf" srcId="{6B50C397-8CFD-4BD7-9A9D-F4F50801E259}" destId="{58BFF590-3EB9-4561-AED9-AD8526498EE3}" srcOrd="0" destOrd="0" presId="urn:microsoft.com/office/officeart/2005/8/layout/radial6"/>
    <dgm:cxn modelId="{D94981BD-BF58-49CA-89C5-90A6A1753C38}" type="presOf" srcId="{00620E45-9F82-4AA3-9044-243EB08D9FB5}" destId="{091CD080-F445-4657-8B5E-F410C0FA1E54}" srcOrd="0" destOrd="0" presId="urn:microsoft.com/office/officeart/2005/8/layout/radial6"/>
    <dgm:cxn modelId="{481802C1-7EE2-41CA-B78A-A519DE1FD90C}" type="presOf" srcId="{5B55AFB1-4775-4AB6-8F39-E0CCCBB97999}" destId="{54F17C59-DC81-449E-B520-FDE7B2C17561}" srcOrd="0" destOrd="0" presId="urn:microsoft.com/office/officeart/2005/8/layout/radial6"/>
    <dgm:cxn modelId="{D703E99D-1C50-4A72-99B2-5240CC031B34}" srcId="{44D21414-617F-436F-B420-029634E32EF3}" destId="{8BD7DE70-3C96-49BD-8B52-7B998F7A9EA6}" srcOrd="3" destOrd="0" parTransId="{9A39F478-3735-4F46-9DB6-E20410EFA16D}" sibTransId="{43F937D7-7FD1-4DF4-A32C-EC18549BCA15}"/>
    <dgm:cxn modelId="{9D2B3F12-68AB-4296-9206-3DE715131192}" type="presOf" srcId="{E15D748E-3CA2-4373-B955-39BCCE143D50}" destId="{7620EC42-1F4C-49A3-B274-B12FA6376F4B}" srcOrd="0" destOrd="0" presId="urn:microsoft.com/office/officeart/2005/8/layout/radial6"/>
    <dgm:cxn modelId="{F61F98C6-877F-4CD6-AA36-A9E6E2F7F701}" type="presParOf" srcId="{7620EC42-1F4C-49A3-B274-B12FA6376F4B}" destId="{2DA74336-2F87-4B30-BA61-1A366AC5610D}" srcOrd="0" destOrd="0" presId="urn:microsoft.com/office/officeart/2005/8/layout/radial6"/>
    <dgm:cxn modelId="{5800E182-2A3D-4C44-AFC5-6DDAE28C93D1}" type="presParOf" srcId="{7620EC42-1F4C-49A3-B274-B12FA6376F4B}" destId="{B77AF99F-5ED8-4E01-AE62-0A37C2FF2302}" srcOrd="1" destOrd="0" presId="urn:microsoft.com/office/officeart/2005/8/layout/radial6"/>
    <dgm:cxn modelId="{DA62F57C-6EB1-46E9-8875-5704B43C452C}" type="presParOf" srcId="{7620EC42-1F4C-49A3-B274-B12FA6376F4B}" destId="{150A8EDA-375F-4BC2-8453-6157D0C7EC29}" srcOrd="2" destOrd="0" presId="urn:microsoft.com/office/officeart/2005/8/layout/radial6"/>
    <dgm:cxn modelId="{E919406C-F66F-422D-A469-756FF210933C}" type="presParOf" srcId="{7620EC42-1F4C-49A3-B274-B12FA6376F4B}" destId="{58BFF590-3EB9-4561-AED9-AD8526498EE3}" srcOrd="3" destOrd="0" presId="urn:microsoft.com/office/officeart/2005/8/layout/radial6"/>
    <dgm:cxn modelId="{81D50378-0299-461C-A7CE-9DEC59EC6A36}" type="presParOf" srcId="{7620EC42-1F4C-49A3-B274-B12FA6376F4B}" destId="{72A1F6E9-1310-43E5-AD74-6BAE18866A88}" srcOrd="4" destOrd="0" presId="urn:microsoft.com/office/officeart/2005/8/layout/radial6"/>
    <dgm:cxn modelId="{DF403E07-42AC-448D-AE5A-AC342A43C27B}" type="presParOf" srcId="{7620EC42-1F4C-49A3-B274-B12FA6376F4B}" destId="{DFFAE494-8048-44BB-94D4-F7C87D3BACA7}" srcOrd="5" destOrd="0" presId="urn:microsoft.com/office/officeart/2005/8/layout/radial6"/>
    <dgm:cxn modelId="{A0B436EC-9C21-40B1-BF29-6FDCD86F6C98}" type="presParOf" srcId="{7620EC42-1F4C-49A3-B274-B12FA6376F4B}" destId="{D7F5412D-5C84-4E18-9504-7D4081BF7DED}" srcOrd="6" destOrd="0" presId="urn:microsoft.com/office/officeart/2005/8/layout/radial6"/>
    <dgm:cxn modelId="{36158698-1ED6-46C8-9B90-185426DF9556}" type="presParOf" srcId="{7620EC42-1F4C-49A3-B274-B12FA6376F4B}" destId="{091CD080-F445-4657-8B5E-F410C0FA1E54}" srcOrd="7" destOrd="0" presId="urn:microsoft.com/office/officeart/2005/8/layout/radial6"/>
    <dgm:cxn modelId="{31985BD0-B57A-4ED9-80DF-9132FCABCD82}" type="presParOf" srcId="{7620EC42-1F4C-49A3-B274-B12FA6376F4B}" destId="{2D09E187-19EB-4432-A4D9-CB1E941CE437}" srcOrd="8" destOrd="0" presId="urn:microsoft.com/office/officeart/2005/8/layout/radial6"/>
    <dgm:cxn modelId="{3E633141-DF9D-4839-B40E-5196BA1D0C91}" type="presParOf" srcId="{7620EC42-1F4C-49A3-B274-B12FA6376F4B}" destId="{54F17C59-DC81-449E-B520-FDE7B2C17561}" srcOrd="9" destOrd="0" presId="urn:microsoft.com/office/officeart/2005/8/layout/radial6"/>
    <dgm:cxn modelId="{C2C1A645-720A-4CA8-B5FC-23CA55475901}" type="presParOf" srcId="{7620EC42-1F4C-49A3-B274-B12FA6376F4B}" destId="{DE3487BD-3158-482E-9AB1-64352BC719EA}" srcOrd="10" destOrd="0" presId="urn:microsoft.com/office/officeart/2005/8/layout/radial6"/>
    <dgm:cxn modelId="{0ACFBB93-E00F-41F6-BDA8-8E421F16A49C}" type="presParOf" srcId="{7620EC42-1F4C-49A3-B274-B12FA6376F4B}" destId="{5ECA6B98-C6FA-4C80-B755-D11E65FD1D28}" srcOrd="11" destOrd="0" presId="urn:microsoft.com/office/officeart/2005/8/layout/radial6"/>
    <dgm:cxn modelId="{68946770-82E4-4B55-81A2-B5EF42084D0C}" type="presParOf" srcId="{7620EC42-1F4C-49A3-B274-B12FA6376F4B}" destId="{9CDE3BA1-07AA-458F-83E3-6BD093EC7AF7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D748E-3CA2-4373-B955-39BCCE143D50}" type="doc">
      <dgm:prSet loTypeId="urn:microsoft.com/office/officeart/2005/8/layout/radial6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44D21414-617F-436F-B420-029634E32EF3}">
      <dgm:prSet phldrT="[Texte]"/>
      <dgm:spPr/>
      <dgm:t>
        <a:bodyPr/>
        <a:lstStyle/>
        <a:p>
          <a:r>
            <a:rPr lang="fr-FR" b="1" i="1" dirty="0" smtClean="0"/>
            <a:t>Consommateur</a:t>
          </a:r>
          <a:endParaRPr lang="fr-FR" b="1" i="1" dirty="0"/>
        </a:p>
      </dgm:t>
    </dgm:pt>
    <dgm:pt modelId="{27DE62A2-1D0C-4A3D-804A-E3FA4218BDC6}" type="parTrans" cxnId="{BC841AE2-3D99-4EB9-99F1-7F662ED405FF}">
      <dgm:prSet/>
      <dgm:spPr/>
      <dgm:t>
        <a:bodyPr/>
        <a:lstStyle/>
        <a:p>
          <a:endParaRPr lang="fr-FR"/>
        </a:p>
      </dgm:t>
    </dgm:pt>
    <dgm:pt modelId="{1EF741E8-BCC1-4D5A-BA87-C037BF467882}" type="sibTrans" cxnId="{BC841AE2-3D99-4EB9-99F1-7F662ED405FF}">
      <dgm:prSet/>
      <dgm:spPr/>
      <dgm:t>
        <a:bodyPr/>
        <a:lstStyle/>
        <a:p>
          <a:endParaRPr lang="fr-FR"/>
        </a:p>
      </dgm:t>
    </dgm:pt>
    <dgm:pt modelId="{8BFDAECA-FAFB-4205-AEA6-60D7F0E36DD0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Culture mode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2DAF3700-9CF0-42C2-A9AD-6698DA1D5063}" type="parTrans" cxnId="{55D489B6-D3F1-4071-8C67-7C00BB63FE9D}">
      <dgm:prSet/>
      <dgm:spPr/>
      <dgm:t>
        <a:bodyPr/>
        <a:lstStyle/>
        <a:p>
          <a:endParaRPr lang="fr-FR"/>
        </a:p>
      </dgm:t>
    </dgm:pt>
    <dgm:pt modelId="{6B50C397-8CFD-4BD7-9A9D-F4F50801E259}" type="sibTrans" cxnId="{55D489B6-D3F1-4071-8C67-7C00BB63FE9D}">
      <dgm:prSet/>
      <dgm:spPr/>
      <dgm:t>
        <a:bodyPr/>
        <a:lstStyle/>
        <a:p>
          <a:endParaRPr lang="fr-FR"/>
        </a:p>
      </dgm:t>
    </dgm:pt>
    <dgm:pt modelId="{9F99D9B0-9C0E-4F7C-A998-9320D9D494A3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Créativité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BEC52816-2297-4441-929A-582D8F09CA70}" type="parTrans" cxnId="{180AE01E-D12C-479D-8615-F6C4EA030097}">
      <dgm:prSet/>
      <dgm:spPr/>
      <dgm:t>
        <a:bodyPr/>
        <a:lstStyle/>
        <a:p>
          <a:endParaRPr lang="fr-FR"/>
        </a:p>
      </dgm:t>
    </dgm:pt>
    <dgm:pt modelId="{03A6B2B6-2677-48B8-8D6B-0F72AA4FCF1D}" type="sibTrans" cxnId="{180AE01E-D12C-479D-8615-F6C4EA030097}">
      <dgm:prSet/>
      <dgm:spPr/>
      <dgm:t>
        <a:bodyPr/>
        <a:lstStyle/>
        <a:p>
          <a:endParaRPr lang="fr-FR"/>
        </a:p>
      </dgm:t>
    </dgm:pt>
    <dgm:pt modelId="{00620E45-9F82-4AA3-9044-243EB08D9FB5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Versatile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D2528460-BA34-4384-8733-7E5E4914E6DA}" type="parTrans" cxnId="{84628AD7-9D35-4791-ACEE-86A1FFBFCDED}">
      <dgm:prSet/>
      <dgm:spPr/>
      <dgm:t>
        <a:bodyPr/>
        <a:lstStyle/>
        <a:p>
          <a:endParaRPr lang="fr-FR"/>
        </a:p>
      </dgm:t>
    </dgm:pt>
    <dgm:pt modelId="{5B55AFB1-4775-4AB6-8F39-E0CCCBB97999}" type="sibTrans" cxnId="{84628AD7-9D35-4791-ACEE-86A1FFBFCDED}">
      <dgm:prSet/>
      <dgm:spPr/>
      <dgm:t>
        <a:bodyPr/>
        <a:lstStyle/>
        <a:p>
          <a:endParaRPr lang="fr-FR"/>
        </a:p>
      </dgm:t>
    </dgm:pt>
    <dgm:pt modelId="{8BD7DE70-3C96-49BD-8B52-7B998F7A9EA6}">
      <dgm:prSet phldrT="[Texte]" custT="1"/>
      <dgm:spPr/>
      <dgm:t>
        <a:bodyPr/>
        <a:lstStyle/>
        <a:p>
          <a:r>
            <a:rPr lang="fr-FR" sz="1800" b="1" dirty="0" err="1" smtClean="0">
              <a:latin typeface="Arial" pitchFamily="34" charset="0"/>
              <a:cs typeface="Arial" pitchFamily="34" charset="0"/>
            </a:rPr>
            <a:t>Rech</a:t>
          </a:r>
          <a:r>
            <a:rPr lang="fr-FR" sz="1800" b="1" dirty="0" smtClean="0">
              <a:latin typeface="Arial" pitchFamily="34" charset="0"/>
              <a:cs typeface="Arial" pitchFamily="34" charset="0"/>
            </a:rPr>
            <a:t> de sens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9A39F478-3735-4F46-9DB6-E20410EFA16D}" type="parTrans" cxnId="{D703E99D-1C50-4A72-99B2-5240CC031B34}">
      <dgm:prSet/>
      <dgm:spPr/>
      <dgm:t>
        <a:bodyPr/>
        <a:lstStyle/>
        <a:p>
          <a:endParaRPr lang="fr-FR"/>
        </a:p>
      </dgm:t>
    </dgm:pt>
    <dgm:pt modelId="{43F937D7-7FD1-4DF4-A32C-EC18549BCA15}" type="sibTrans" cxnId="{D703E99D-1C50-4A72-99B2-5240CC031B34}">
      <dgm:prSet/>
      <dgm:spPr/>
      <dgm:t>
        <a:bodyPr/>
        <a:lstStyle/>
        <a:p>
          <a:endParaRPr lang="fr-FR"/>
        </a:p>
      </dgm:t>
    </dgm:pt>
    <dgm:pt modelId="{6FFDBAB6-95A1-4EA6-8DBB-92755F2F357D}">
      <dgm:prSet phldrT="[Texte]" custT="1"/>
      <dgm:spPr/>
      <dgm:t>
        <a:bodyPr/>
        <a:lstStyle/>
        <a:p>
          <a:r>
            <a:rPr lang="fr-FR" sz="1800" b="1" dirty="0" smtClean="0">
              <a:latin typeface="Arial" pitchFamily="34" charset="0"/>
              <a:cs typeface="Arial" pitchFamily="34" charset="0"/>
            </a:rPr>
            <a:t>Pouvoir €</a:t>
          </a:r>
          <a:endParaRPr lang="fr-FR" sz="1800" b="1" dirty="0">
            <a:latin typeface="Arial" pitchFamily="34" charset="0"/>
            <a:cs typeface="Arial" pitchFamily="34" charset="0"/>
          </a:endParaRPr>
        </a:p>
      </dgm:t>
    </dgm:pt>
    <dgm:pt modelId="{20597C16-5D74-4334-A20B-6AFF99BD6DC7}" type="parTrans" cxnId="{09FCDB6C-D4E4-435B-8AA6-FE79E1A0EFAA}">
      <dgm:prSet/>
      <dgm:spPr/>
      <dgm:t>
        <a:bodyPr/>
        <a:lstStyle/>
        <a:p>
          <a:endParaRPr lang="fr-FR"/>
        </a:p>
      </dgm:t>
    </dgm:pt>
    <dgm:pt modelId="{C5A94545-5AD8-480E-B454-67C41AE082F8}" type="sibTrans" cxnId="{09FCDB6C-D4E4-435B-8AA6-FE79E1A0EFAA}">
      <dgm:prSet/>
      <dgm:spPr/>
      <dgm:t>
        <a:bodyPr/>
        <a:lstStyle/>
        <a:p>
          <a:endParaRPr lang="fr-FR"/>
        </a:p>
      </dgm:t>
    </dgm:pt>
    <dgm:pt modelId="{7620EC42-1F4C-49A3-B274-B12FA6376F4B}" type="pres">
      <dgm:prSet presAssocID="{E15D748E-3CA2-4373-B955-39BCCE143D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A74336-2F87-4B30-BA61-1A366AC5610D}" type="pres">
      <dgm:prSet presAssocID="{44D21414-617F-436F-B420-029634E32EF3}" presName="centerShape" presStyleLbl="node0" presStyleIdx="0" presStyleCnt="1"/>
      <dgm:spPr/>
      <dgm:t>
        <a:bodyPr/>
        <a:lstStyle/>
        <a:p>
          <a:endParaRPr lang="fr-FR"/>
        </a:p>
      </dgm:t>
    </dgm:pt>
    <dgm:pt modelId="{B77AF99F-5ED8-4E01-AE62-0A37C2FF2302}" type="pres">
      <dgm:prSet presAssocID="{8BFDAECA-FAFB-4205-AEA6-60D7F0E36DD0}" presName="node" presStyleLbl="node1" presStyleIdx="0" presStyleCnt="5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A8EDA-375F-4BC2-8453-6157D0C7EC29}" type="pres">
      <dgm:prSet presAssocID="{8BFDAECA-FAFB-4205-AEA6-60D7F0E36DD0}" presName="dummy" presStyleCnt="0"/>
      <dgm:spPr/>
    </dgm:pt>
    <dgm:pt modelId="{58BFF590-3EB9-4561-AED9-AD8526498EE3}" type="pres">
      <dgm:prSet presAssocID="{6B50C397-8CFD-4BD7-9A9D-F4F50801E259}" presName="sibTrans" presStyleLbl="sibTrans2D1" presStyleIdx="0" presStyleCnt="5"/>
      <dgm:spPr/>
      <dgm:t>
        <a:bodyPr/>
        <a:lstStyle/>
        <a:p>
          <a:endParaRPr lang="fr-FR"/>
        </a:p>
      </dgm:t>
    </dgm:pt>
    <dgm:pt modelId="{72A1F6E9-1310-43E5-AD74-6BAE18866A88}" type="pres">
      <dgm:prSet presAssocID="{9F99D9B0-9C0E-4F7C-A998-9320D9D494A3}" presName="node" presStyleLbl="node1" presStyleIdx="1" presStyleCnt="5" custScaleX="115924" custScaleY="1073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AE494-8048-44BB-94D4-F7C87D3BACA7}" type="pres">
      <dgm:prSet presAssocID="{9F99D9B0-9C0E-4F7C-A998-9320D9D494A3}" presName="dummy" presStyleCnt="0"/>
      <dgm:spPr/>
    </dgm:pt>
    <dgm:pt modelId="{D7F5412D-5C84-4E18-9504-7D4081BF7DED}" type="pres">
      <dgm:prSet presAssocID="{03A6B2B6-2677-48B8-8D6B-0F72AA4FCF1D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91CD080-F445-4657-8B5E-F410C0FA1E54}" type="pres">
      <dgm:prSet presAssocID="{00620E45-9F82-4AA3-9044-243EB08D9FB5}" presName="node" presStyleLbl="node1" presStyleIdx="2" presStyleCnt="5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09E187-19EB-4432-A4D9-CB1E941CE437}" type="pres">
      <dgm:prSet presAssocID="{00620E45-9F82-4AA3-9044-243EB08D9FB5}" presName="dummy" presStyleCnt="0"/>
      <dgm:spPr/>
    </dgm:pt>
    <dgm:pt modelId="{54F17C59-DC81-449E-B520-FDE7B2C17561}" type="pres">
      <dgm:prSet presAssocID="{5B55AFB1-4775-4AB6-8F39-E0CCCBB9799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DE3487BD-3158-482E-9AB1-64352BC719EA}" type="pres">
      <dgm:prSet presAssocID="{8BD7DE70-3C96-49BD-8B52-7B998F7A9EA6}" presName="node" presStyleLbl="node1" presStyleIdx="3" presStyleCnt="5" custScaleX="113379" custScaleY="106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CA6B98-C6FA-4C80-B755-D11E65FD1D28}" type="pres">
      <dgm:prSet presAssocID="{8BD7DE70-3C96-49BD-8B52-7B998F7A9EA6}" presName="dummy" presStyleCnt="0"/>
      <dgm:spPr/>
    </dgm:pt>
    <dgm:pt modelId="{9CDE3BA1-07AA-458F-83E3-6BD093EC7AF7}" type="pres">
      <dgm:prSet presAssocID="{43F937D7-7FD1-4DF4-A32C-EC18549BCA15}" presName="sibTrans" presStyleLbl="sibTrans2D1" presStyleIdx="3" presStyleCnt="5"/>
      <dgm:spPr/>
      <dgm:t>
        <a:bodyPr/>
        <a:lstStyle/>
        <a:p>
          <a:endParaRPr lang="fr-FR"/>
        </a:p>
      </dgm:t>
    </dgm:pt>
    <dgm:pt modelId="{9BF6B5F9-F11D-4CF5-B4F7-2157B68F9146}" type="pres">
      <dgm:prSet presAssocID="{6FFDBAB6-95A1-4EA6-8DBB-92755F2F35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C24900-DAF9-497C-84B2-5C973059FFED}" type="pres">
      <dgm:prSet presAssocID="{6FFDBAB6-95A1-4EA6-8DBB-92755F2F357D}" presName="dummy" presStyleCnt="0"/>
      <dgm:spPr/>
    </dgm:pt>
    <dgm:pt modelId="{F2841B58-CFC7-4809-9F29-18ADE488A2D6}" type="pres">
      <dgm:prSet presAssocID="{C5A94545-5AD8-480E-B454-67C41AE082F8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8FC7F2EE-3B77-4329-B335-A053A4309844}" type="presOf" srcId="{00620E45-9F82-4AA3-9044-243EB08D9FB5}" destId="{091CD080-F445-4657-8B5E-F410C0FA1E54}" srcOrd="0" destOrd="0" presId="urn:microsoft.com/office/officeart/2005/8/layout/radial6"/>
    <dgm:cxn modelId="{55D489B6-D3F1-4071-8C67-7C00BB63FE9D}" srcId="{44D21414-617F-436F-B420-029634E32EF3}" destId="{8BFDAECA-FAFB-4205-AEA6-60D7F0E36DD0}" srcOrd="0" destOrd="0" parTransId="{2DAF3700-9CF0-42C2-A9AD-6698DA1D5063}" sibTransId="{6B50C397-8CFD-4BD7-9A9D-F4F50801E259}"/>
    <dgm:cxn modelId="{180AE01E-D12C-479D-8615-F6C4EA030097}" srcId="{44D21414-617F-436F-B420-029634E32EF3}" destId="{9F99D9B0-9C0E-4F7C-A998-9320D9D494A3}" srcOrd="1" destOrd="0" parTransId="{BEC52816-2297-4441-929A-582D8F09CA70}" sibTransId="{03A6B2B6-2677-48B8-8D6B-0F72AA4FCF1D}"/>
    <dgm:cxn modelId="{BC841AE2-3D99-4EB9-99F1-7F662ED405FF}" srcId="{E15D748E-3CA2-4373-B955-39BCCE143D50}" destId="{44D21414-617F-436F-B420-029634E32EF3}" srcOrd="0" destOrd="0" parTransId="{27DE62A2-1D0C-4A3D-804A-E3FA4218BDC6}" sibTransId="{1EF741E8-BCC1-4D5A-BA87-C037BF467882}"/>
    <dgm:cxn modelId="{09FCDB6C-D4E4-435B-8AA6-FE79E1A0EFAA}" srcId="{44D21414-617F-436F-B420-029634E32EF3}" destId="{6FFDBAB6-95A1-4EA6-8DBB-92755F2F357D}" srcOrd="4" destOrd="0" parTransId="{20597C16-5D74-4334-A20B-6AFF99BD6DC7}" sibTransId="{C5A94545-5AD8-480E-B454-67C41AE082F8}"/>
    <dgm:cxn modelId="{AF9F3C6C-F357-439F-A078-D9492AE865E4}" type="presOf" srcId="{5B55AFB1-4775-4AB6-8F39-E0CCCBB97999}" destId="{54F17C59-DC81-449E-B520-FDE7B2C17561}" srcOrd="0" destOrd="0" presId="urn:microsoft.com/office/officeart/2005/8/layout/radial6"/>
    <dgm:cxn modelId="{4F0CB1FD-DD06-4CB4-96C0-89B1592B5D71}" type="presOf" srcId="{8BD7DE70-3C96-49BD-8B52-7B998F7A9EA6}" destId="{DE3487BD-3158-482E-9AB1-64352BC719EA}" srcOrd="0" destOrd="0" presId="urn:microsoft.com/office/officeart/2005/8/layout/radial6"/>
    <dgm:cxn modelId="{84628AD7-9D35-4791-ACEE-86A1FFBFCDED}" srcId="{44D21414-617F-436F-B420-029634E32EF3}" destId="{00620E45-9F82-4AA3-9044-243EB08D9FB5}" srcOrd="2" destOrd="0" parTransId="{D2528460-BA34-4384-8733-7E5E4914E6DA}" sibTransId="{5B55AFB1-4775-4AB6-8F39-E0CCCBB97999}"/>
    <dgm:cxn modelId="{4412D982-8FED-499C-A3DF-97238112B380}" type="presOf" srcId="{03A6B2B6-2677-48B8-8D6B-0F72AA4FCF1D}" destId="{D7F5412D-5C84-4E18-9504-7D4081BF7DED}" srcOrd="0" destOrd="0" presId="urn:microsoft.com/office/officeart/2005/8/layout/radial6"/>
    <dgm:cxn modelId="{FFE292AE-91AF-4E37-A047-FC5792C2A68D}" type="presOf" srcId="{E15D748E-3CA2-4373-B955-39BCCE143D50}" destId="{7620EC42-1F4C-49A3-B274-B12FA6376F4B}" srcOrd="0" destOrd="0" presId="urn:microsoft.com/office/officeart/2005/8/layout/radial6"/>
    <dgm:cxn modelId="{FF2BEC49-2113-4ADD-B8EF-D82A1A625F4B}" type="presOf" srcId="{9F99D9B0-9C0E-4F7C-A998-9320D9D494A3}" destId="{72A1F6E9-1310-43E5-AD74-6BAE18866A88}" srcOrd="0" destOrd="0" presId="urn:microsoft.com/office/officeart/2005/8/layout/radial6"/>
    <dgm:cxn modelId="{5E0C608A-3AE7-498B-BC6A-6E782506A941}" type="presOf" srcId="{44D21414-617F-436F-B420-029634E32EF3}" destId="{2DA74336-2F87-4B30-BA61-1A366AC5610D}" srcOrd="0" destOrd="0" presId="urn:microsoft.com/office/officeart/2005/8/layout/radial6"/>
    <dgm:cxn modelId="{284A9A56-3FD5-4A40-A3B0-5CA7A3C6F748}" type="presOf" srcId="{6B50C397-8CFD-4BD7-9A9D-F4F50801E259}" destId="{58BFF590-3EB9-4561-AED9-AD8526498EE3}" srcOrd="0" destOrd="0" presId="urn:microsoft.com/office/officeart/2005/8/layout/radial6"/>
    <dgm:cxn modelId="{A7E0D86C-778C-4EC9-B5BA-0C13E9DF27EE}" type="presOf" srcId="{6FFDBAB6-95A1-4EA6-8DBB-92755F2F357D}" destId="{9BF6B5F9-F11D-4CF5-B4F7-2157B68F9146}" srcOrd="0" destOrd="0" presId="urn:microsoft.com/office/officeart/2005/8/layout/radial6"/>
    <dgm:cxn modelId="{5F19F2ED-5024-4761-9736-6F885A1C2FEE}" type="presOf" srcId="{C5A94545-5AD8-480E-B454-67C41AE082F8}" destId="{F2841B58-CFC7-4809-9F29-18ADE488A2D6}" srcOrd="0" destOrd="0" presId="urn:microsoft.com/office/officeart/2005/8/layout/radial6"/>
    <dgm:cxn modelId="{0572AA8B-960E-43BB-89A6-869A636000D5}" type="presOf" srcId="{8BFDAECA-FAFB-4205-AEA6-60D7F0E36DD0}" destId="{B77AF99F-5ED8-4E01-AE62-0A37C2FF2302}" srcOrd="0" destOrd="0" presId="urn:microsoft.com/office/officeart/2005/8/layout/radial6"/>
    <dgm:cxn modelId="{D703E99D-1C50-4A72-99B2-5240CC031B34}" srcId="{44D21414-617F-436F-B420-029634E32EF3}" destId="{8BD7DE70-3C96-49BD-8B52-7B998F7A9EA6}" srcOrd="3" destOrd="0" parTransId="{9A39F478-3735-4F46-9DB6-E20410EFA16D}" sibTransId="{43F937D7-7FD1-4DF4-A32C-EC18549BCA15}"/>
    <dgm:cxn modelId="{3494EBB4-DACC-4754-9455-91A53700DEF7}" type="presOf" srcId="{43F937D7-7FD1-4DF4-A32C-EC18549BCA15}" destId="{9CDE3BA1-07AA-458F-83E3-6BD093EC7AF7}" srcOrd="0" destOrd="0" presId="urn:microsoft.com/office/officeart/2005/8/layout/radial6"/>
    <dgm:cxn modelId="{07BC353C-AA5A-479F-8437-9F0737992252}" type="presParOf" srcId="{7620EC42-1F4C-49A3-B274-B12FA6376F4B}" destId="{2DA74336-2F87-4B30-BA61-1A366AC5610D}" srcOrd="0" destOrd="0" presId="urn:microsoft.com/office/officeart/2005/8/layout/radial6"/>
    <dgm:cxn modelId="{C2034FFD-97D3-4C25-A7AB-98C2DC1AD057}" type="presParOf" srcId="{7620EC42-1F4C-49A3-B274-B12FA6376F4B}" destId="{B77AF99F-5ED8-4E01-AE62-0A37C2FF2302}" srcOrd="1" destOrd="0" presId="urn:microsoft.com/office/officeart/2005/8/layout/radial6"/>
    <dgm:cxn modelId="{2C7ADC4D-F19A-4C18-9405-92324EAB338C}" type="presParOf" srcId="{7620EC42-1F4C-49A3-B274-B12FA6376F4B}" destId="{150A8EDA-375F-4BC2-8453-6157D0C7EC29}" srcOrd="2" destOrd="0" presId="urn:microsoft.com/office/officeart/2005/8/layout/radial6"/>
    <dgm:cxn modelId="{F2873456-678F-4591-A8B5-1186C602E7C2}" type="presParOf" srcId="{7620EC42-1F4C-49A3-B274-B12FA6376F4B}" destId="{58BFF590-3EB9-4561-AED9-AD8526498EE3}" srcOrd="3" destOrd="0" presId="urn:microsoft.com/office/officeart/2005/8/layout/radial6"/>
    <dgm:cxn modelId="{2708C516-A5F8-4220-9D20-1AB2F01F3AC7}" type="presParOf" srcId="{7620EC42-1F4C-49A3-B274-B12FA6376F4B}" destId="{72A1F6E9-1310-43E5-AD74-6BAE18866A88}" srcOrd="4" destOrd="0" presId="urn:microsoft.com/office/officeart/2005/8/layout/radial6"/>
    <dgm:cxn modelId="{893A2CB9-9CB2-41E3-97B3-8D24165A105E}" type="presParOf" srcId="{7620EC42-1F4C-49A3-B274-B12FA6376F4B}" destId="{DFFAE494-8048-44BB-94D4-F7C87D3BACA7}" srcOrd="5" destOrd="0" presId="urn:microsoft.com/office/officeart/2005/8/layout/radial6"/>
    <dgm:cxn modelId="{6222FFBF-F81D-47E4-9786-3FFCF369AF99}" type="presParOf" srcId="{7620EC42-1F4C-49A3-B274-B12FA6376F4B}" destId="{D7F5412D-5C84-4E18-9504-7D4081BF7DED}" srcOrd="6" destOrd="0" presId="urn:microsoft.com/office/officeart/2005/8/layout/radial6"/>
    <dgm:cxn modelId="{D24C6448-7087-4646-970C-B224037F9A21}" type="presParOf" srcId="{7620EC42-1F4C-49A3-B274-B12FA6376F4B}" destId="{091CD080-F445-4657-8B5E-F410C0FA1E54}" srcOrd="7" destOrd="0" presId="urn:microsoft.com/office/officeart/2005/8/layout/radial6"/>
    <dgm:cxn modelId="{1E3FC12D-8F75-465D-B4BE-CA217FE89B42}" type="presParOf" srcId="{7620EC42-1F4C-49A3-B274-B12FA6376F4B}" destId="{2D09E187-19EB-4432-A4D9-CB1E941CE437}" srcOrd="8" destOrd="0" presId="urn:microsoft.com/office/officeart/2005/8/layout/radial6"/>
    <dgm:cxn modelId="{7FD204F5-FF1D-4F8A-96F5-8C578002F12E}" type="presParOf" srcId="{7620EC42-1F4C-49A3-B274-B12FA6376F4B}" destId="{54F17C59-DC81-449E-B520-FDE7B2C17561}" srcOrd="9" destOrd="0" presId="urn:microsoft.com/office/officeart/2005/8/layout/radial6"/>
    <dgm:cxn modelId="{43596379-BB6A-4391-8338-3637B3FE538F}" type="presParOf" srcId="{7620EC42-1F4C-49A3-B274-B12FA6376F4B}" destId="{DE3487BD-3158-482E-9AB1-64352BC719EA}" srcOrd="10" destOrd="0" presId="urn:microsoft.com/office/officeart/2005/8/layout/radial6"/>
    <dgm:cxn modelId="{CA8678CF-E462-43E3-871A-4B249F7C2273}" type="presParOf" srcId="{7620EC42-1F4C-49A3-B274-B12FA6376F4B}" destId="{5ECA6B98-C6FA-4C80-B755-D11E65FD1D28}" srcOrd="11" destOrd="0" presId="urn:microsoft.com/office/officeart/2005/8/layout/radial6"/>
    <dgm:cxn modelId="{80A04971-59C6-4A62-AC5E-52F659C9DD19}" type="presParOf" srcId="{7620EC42-1F4C-49A3-B274-B12FA6376F4B}" destId="{9CDE3BA1-07AA-458F-83E3-6BD093EC7AF7}" srcOrd="12" destOrd="0" presId="urn:microsoft.com/office/officeart/2005/8/layout/radial6"/>
    <dgm:cxn modelId="{CF5CE3D2-1EAB-4DA0-BF2B-26FC5124E06C}" type="presParOf" srcId="{7620EC42-1F4C-49A3-B274-B12FA6376F4B}" destId="{9BF6B5F9-F11D-4CF5-B4F7-2157B68F9146}" srcOrd="13" destOrd="0" presId="urn:microsoft.com/office/officeart/2005/8/layout/radial6"/>
    <dgm:cxn modelId="{EA112F4E-889E-42AA-A7B7-283E25D95FE4}" type="presParOf" srcId="{7620EC42-1F4C-49A3-B274-B12FA6376F4B}" destId="{06C24900-DAF9-497C-84B2-5C973059FFED}" srcOrd="14" destOrd="0" presId="urn:microsoft.com/office/officeart/2005/8/layout/radial6"/>
    <dgm:cxn modelId="{A5AD5C8A-A63A-4B65-9D2C-F1FD041BCDCC}" type="presParOf" srcId="{7620EC42-1F4C-49A3-B274-B12FA6376F4B}" destId="{F2841B58-CFC7-4809-9F29-18ADE488A2D6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5D748E-3CA2-4373-B955-39BCCE143D50}" type="doc">
      <dgm:prSet loTypeId="urn:microsoft.com/office/officeart/2005/8/layout/radial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4D21414-617F-436F-B420-029634E32EF3}">
      <dgm:prSet phldrT="[Texte]"/>
      <dgm:spPr/>
      <dgm:t>
        <a:bodyPr/>
        <a:lstStyle/>
        <a:p>
          <a:r>
            <a:rPr lang="fr-FR" b="1" i="1" dirty="0" smtClean="0"/>
            <a:t>Industrie de la mode</a:t>
          </a:r>
          <a:endParaRPr lang="fr-FR" b="1" i="1" dirty="0"/>
        </a:p>
      </dgm:t>
    </dgm:pt>
    <dgm:pt modelId="{27DE62A2-1D0C-4A3D-804A-E3FA4218BDC6}" type="parTrans" cxnId="{BC841AE2-3D99-4EB9-99F1-7F662ED405FF}">
      <dgm:prSet/>
      <dgm:spPr/>
      <dgm:t>
        <a:bodyPr/>
        <a:lstStyle/>
        <a:p>
          <a:endParaRPr lang="fr-FR"/>
        </a:p>
      </dgm:t>
    </dgm:pt>
    <dgm:pt modelId="{1EF741E8-BCC1-4D5A-BA87-C037BF467882}" type="sibTrans" cxnId="{BC841AE2-3D99-4EB9-99F1-7F662ED405FF}">
      <dgm:prSet/>
      <dgm:spPr/>
      <dgm:t>
        <a:bodyPr/>
        <a:lstStyle/>
        <a:p>
          <a:endParaRPr lang="fr-FR"/>
        </a:p>
      </dgm:t>
    </dgm:pt>
    <dgm:pt modelId="{8BFDAECA-FAFB-4205-AEA6-60D7F0E36DD0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Marketing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2DAF3700-9CF0-42C2-A9AD-6698DA1D5063}" type="parTrans" cxnId="{55D489B6-D3F1-4071-8C67-7C00BB63FE9D}">
      <dgm:prSet/>
      <dgm:spPr/>
      <dgm:t>
        <a:bodyPr/>
        <a:lstStyle/>
        <a:p>
          <a:endParaRPr lang="fr-FR"/>
        </a:p>
      </dgm:t>
    </dgm:pt>
    <dgm:pt modelId="{6B50C397-8CFD-4BD7-9A9D-F4F50801E259}" type="sibTrans" cxnId="{55D489B6-D3F1-4071-8C67-7C00BB63FE9D}">
      <dgm:prSet/>
      <dgm:spPr/>
      <dgm:t>
        <a:bodyPr/>
        <a:lstStyle/>
        <a:p>
          <a:endParaRPr lang="fr-FR"/>
        </a:p>
      </dgm:t>
    </dgm:pt>
    <dgm:pt modelId="{9F99D9B0-9C0E-4F7C-A998-9320D9D494A3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BEC52816-2297-4441-929A-582D8F09CA70}" type="parTrans" cxnId="{180AE01E-D12C-479D-8615-F6C4EA030097}">
      <dgm:prSet/>
      <dgm:spPr/>
      <dgm:t>
        <a:bodyPr/>
        <a:lstStyle/>
        <a:p>
          <a:endParaRPr lang="fr-FR"/>
        </a:p>
      </dgm:t>
    </dgm:pt>
    <dgm:pt modelId="{03A6B2B6-2677-48B8-8D6B-0F72AA4FCF1D}" type="sibTrans" cxnId="{180AE01E-D12C-479D-8615-F6C4EA030097}">
      <dgm:prSet/>
      <dgm:spPr/>
      <dgm:t>
        <a:bodyPr/>
        <a:lstStyle/>
        <a:p>
          <a:endParaRPr lang="fr-FR"/>
        </a:p>
      </dgm:t>
    </dgm:pt>
    <dgm:pt modelId="{91880B4A-C426-4D24-974A-880E1DF9AB3C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Technologie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5042CB26-8DE9-46B8-B1C1-C43C405F9D27}" type="parTrans" cxnId="{FB33A1FF-3A77-46B8-89DE-06275FD1AE1E}">
      <dgm:prSet/>
      <dgm:spPr/>
      <dgm:t>
        <a:bodyPr/>
        <a:lstStyle/>
        <a:p>
          <a:endParaRPr lang="fr-FR"/>
        </a:p>
      </dgm:t>
    </dgm:pt>
    <dgm:pt modelId="{1BEB308D-3365-42F0-AA58-E7FAB6EFE5F2}" type="sibTrans" cxnId="{FB33A1FF-3A77-46B8-89DE-06275FD1AE1E}">
      <dgm:prSet/>
      <dgm:spPr/>
      <dgm:t>
        <a:bodyPr/>
        <a:lstStyle/>
        <a:p>
          <a:endParaRPr lang="fr-FR"/>
        </a:p>
      </dgm:t>
    </dgm:pt>
    <dgm:pt modelId="{873557D5-EAE1-42CB-954B-D0FCE152BC3B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Innovation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4199DAB9-DD22-4301-A171-7A50C59E6F99}" type="parTrans" cxnId="{D371E6C9-515F-48D5-86DE-D10CA7778DFB}">
      <dgm:prSet/>
      <dgm:spPr/>
      <dgm:t>
        <a:bodyPr/>
        <a:lstStyle/>
        <a:p>
          <a:endParaRPr lang="fr-FR"/>
        </a:p>
      </dgm:t>
    </dgm:pt>
    <dgm:pt modelId="{5355AFEC-31DB-41D4-8645-F2F24F77D01C}" type="sibTrans" cxnId="{D371E6C9-515F-48D5-86DE-D10CA7778DFB}">
      <dgm:prSet/>
      <dgm:spPr/>
      <dgm:t>
        <a:bodyPr/>
        <a:lstStyle/>
        <a:p>
          <a:endParaRPr lang="fr-FR"/>
        </a:p>
      </dgm:t>
    </dgm:pt>
    <dgm:pt modelId="{46037158-5FCC-4016-B3C7-FF9BC5C77CFF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Export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AA712A4C-D888-4AEF-9DAB-2B2165409CD9}" type="parTrans" cxnId="{B213D5BA-0B69-4FDF-99E5-6490B1E5B03A}">
      <dgm:prSet/>
      <dgm:spPr/>
      <dgm:t>
        <a:bodyPr/>
        <a:lstStyle/>
        <a:p>
          <a:endParaRPr lang="fr-FR"/>
        </a:p>
      </dgm:t>
    </dgm:pt>
    <dgm:pt modelId="{BE165271-AAED-44FA-97CA-B0DAE51E2BE8}" type="sibTrans" cxnId="{B213D5BA-0B69-4FDF-99E5-6490B1E5B03A}">
      <dgm:prSet/>
      <dgm:spPr/>
      <dgm:t>
        <a:bodyPr/>
        <a:lstStyle/>
        <a:p>
          <a:endParaRPr lang="fr-FR"/>
        </a:p>
      </dgm:t>
    </dgm:pt>
    <dgm:pt modelId="{F2E8A317-F0B7-4890-A9A0-FA88DF12D3EA}">
      <dgm:prSet phldrT="[Texte]" custT="1"/>
      <dgm:spPr/>
      <dgm:t>
        <a:bodyPr lIns="0" tIns="36000" rIns="0"/>
        <a:lstStyle/>
        <a:p>
          <a:r>
            <a:rPr lang="fr-FR" sz="1600" b="1" dirty="0" smtClean="0">
              <a:latin typeface="Arial" pitchFamily="34" charset="0"/>
              <a:cs typeface="Arial" pitchFamily="34" charset="0"/>
            </a:rPr>
            <a:t>Productivité</a:t>
          </a:r>
          <a:endParaRPr lang="fr-FR" sz="1600" b="1" dirty="0">
            <a:latin typeface="Arial" pitchFamily="34" charset="0"/>
            <a:cs typeface="Arial" pitchFamily="34" charset="0"/>
          </a:endParaRPr>
        </a:p>
      </dgm:t>
    </dgm:pt>
    <dgm:pt modelId="{91EA92EF-CCDF-42C9-8197-4983743BA38D}" type="parTrans" cxnId="{0490706E-8470-46F9-AD0D-F05418013FFF}">
      <dgm:prSet/>
      <dgm:spPr/>
      <dgm:t>
        <a:bodyPr/>
        <a:lstStyle/>
        <a:p>
          <a:endParaRPr lang="fr-FR"/>
        </a:p>
      </dgm:t>
    </dgm:pt>
    <dgm:pt modelId="{83AF2EE4-C26B-46D0-B2CC-C8A85A439C23}" type="sibTrans" cxnId="{0490706E-8470-46F9-AD0D-F05418013FFF}">
      <dgm:prSet/>
      <dgm:spPr/>
      <dgm:t>
        <a:bodyPr/>
        <a:lstStyle/>
        <a:p>
          <a:endParaRPr lang="fr-FR"/>
        </a:p>
      </dgm:t>
    </dgm:pt>
    <dgm:pt modelId="{7620EC42-1F4C-49A3-B274-B12FA6376F4B}" type="pres">
      <dgm:prSet presAssocID="{E15D748E-3CA2-4373-B955-39BCCE143D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A74336-2F87-4B30-BA61-1A366AC5610D}" type="pres">
      <dgm:prSet presAssocID="{44D21414-617F-436F-B420-029634E32EF3}" presName="centerShape" presStyleLbl="node0" presStyleIdx="0" presStyleCnt="1"/>
      <dgm:spPr/>
      <dgm:t>
        <a:bodyPr/>
        <a:lstStyle/>
        <a:p>
          <a:endParaRPr lang="fr-FR"/>
        </a:p>
      </dgm:t>
    </dgm:pt>
    <dgm:pt modelId="{B77AF99F-5ED8-4E01-AE62-0A37C2FF2302}" type="pres">
      <dgm:prSet presAssocID="{8BFDAECA-FAFB-4205-AEA6-60D7F0E36DD0}" presName="node" presStyleLbl="node1" presStyleIdx="0" presStyleCnt="6" custScaleX="160485" custScaleY="1179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A8EDA-375F-4BC2-8453-6157D0C7EC29}" type="pres">
      <dgm:prSet presAssocID="{8BFDAECA-FAFB-4205-AEA6-60D7F0E36DD0}" presName="dummy" presStyleCnt="0"/>
      <dgm:spPr/>
    </dgm:pt>
    <dgm:pt modelId="{58BFF590-3EB9-4561-AED9-AD8526498EE3}" type="pres">
      <dgm:prSet presAssocID="{6B50C397-8CFD-4BD7-9A9D-F4F50801E259}" presName="sibTrans" presStyleLbl="sibTrans2D1" presStyleIdx="0" presStyleCnt="6"/>
      <dgm:spPr/>
      <dgm:t>
        <a:bodyPr/>
        <a:lstStyle/>
        <a:p>
          <a:endParaRPr lang="fr-FR"/>
        </a:p>
      </dgm:t>
    </dgm:pt>
    <dgm:pt modelId="{72A1F6E9-1310-43E5-AD74-6BAE18866A88}" type="pres">
      <dgm:prSet presAssocID="{9F99D9B0-9C0E-4F7C-A998-9320D9D494A3}" presName="node" presStyleLbl="node1" presStyleIdx="1" presStyleCnt="6" custScaleX="160485" custScaleY="1179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AE494-8048-44BB-94D4-F7C87D3BACA7}" type="pres">
      <dgm:prSet presAssocID="{9F99D9B0-9C0E-4F7C-A998-9320D9D494A3}" presName="dummy" presStyleCnt="0"/>
      <dgm:spPr/>
    </dgm:pt>
    <dgm:pt modelId="{D7F5412D-5C84-4E18-9504-7D4081BF7DED}" type="pres">
      <dgm:prSet presAssocID="{03A6B2B6-2677-48B8-8D6B-0F72AA4FCF1D}" presName="sibTrans" presStyleLbl="sibTrans2D1" presStyleIdx="1" presStyleCnt="6"/>
      <dgm:spPr/>
      <dgm:t>
        <a:bodyPr/>
        <a:lstStyle/>
        <a:p>
          <a:endParaRPr lang="fr-FR"/>
        </a:p>
      </dgm:t>
    </dgm:pt>
    <dgm:pt modelId="{E08A131F-57DB-4DDF-9562-D0102A0C662A}" type="pres">
      <dgm:prSet presAssocID="{91880B4A-C426-4D24-974A-880E1DF9AB3C}" presName="node" presStyleLbl="node1" presStyleIdx="2" presStyleCnt="6" custScaleX="141549" custScaleY="111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145558-E710-4051-A1C1-23B04F801489}" type="pres">
      <dgm:prSet presAssocID="{91880B4A-C426-4D24-974A-880E1DF9AB3C}" presName="dummy" presStyleCnt="0"/>
      <dgm:spPr/>
    </dgm:pt>
    <dgm:pt modelId="{C5AF74EB-399F-4B3B-AEB9-7BA3355AF67F}" type="pres">
      <dgm:prSet presAssocID="{1BEB308D-3365-42F0-AA58-E7FAB6EFE5F2}" presName="sibTrans" presStyleLbl="sibTrans2D1" presStyleIdx="2" presStyleCnt="6"/>
      <dgm:spPr/>
      <dgm:t>
        <a:bodyPr/>
        <a:lstStyle/>
        <a:p>
          <a:endParaRPr lang="fr-FR"/>
        </a:p>
      </dgm:t>
    </dgm:pt>
    <dgm:pt modelId="{4EEDD52F-ADD7-49D5-A0DD-7FBD339383DD}" type="pres">
      <dgm:prSet presAssocID="{873557D5-EAE1-42CB-954B-D0FCE152BC3B}" presName="node" presStyleLbl="node1" presStyleIdx="3" presStyleCnt="6" custScaleX="141549" custScaleY="111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FA7D6A-EF7D-4E7F-93E7-6130DFDCDA30}" type="pres">
      <dgm:prSet presAssocID="{873557D5-EAE1-42CB-954B-D0FCE152BC3B}" presName="dummy" presStyleCnt="0"/>
      <dgm:spPr/>
    </dgm:pt>
    <dgm:pt modelId="{D115EFDF-266A-46E6-AB52-0F6FC6C88758}" type="pres">
      <dgm:prSet presAssocID="{5355AFEC-31DB-41D4-8645-F2F24F77D01C}" presName="sibTrans" presStyleLbl="sibTrans2D1" presStyleIdx="3" presStyleCnt="6"/>
      <dgm:spPr/>
      <dgm:t>
        <a:bodyPr/>
        <a:lstStyle/>
        <a:p>
          <a:endParaRPr lang="fr-FR"/>
        </a:p>
      </dgm:t>
    </dgm:pt>
    <dgm:pt modelId="{B942ADDD-D979-4078-9E82-6A5E864CD95B}" type="pres">
      <dgm:prSet presAssocID="{46037158-5FCC-4016-B3C7-FF9BC5C77CFF}" presName="node" presStyleLbl="node1" presStyleIdx="4" presStyleCnt="6" custScaleX="141549" custScaleY="111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2C7EFF-D41E-4A13-B27F-D76AF2EB62CA}" type="pres">
      <dgm:prSet presAssocID="{46037158-5FCC-4016-B3C7-FF9BC5C77CFF}" presName="dummy" presStyleCnt="0"/>
      <dgm:spPr/>
    </dgm:pt>
    <dgm:pt modelId="{CA470FC7-29E0-41A5-9537-B2DC0C2ED8B9}" type="pres">
      <dgm:prSet presAssocID="{BE165271-AAED-44FA-97CA-B0DAE51E2BE8}" presName="sibTrans" presStyleLbl="sibTrans2D1" presStyleIdx="4" presStyleCnt="6"/>
      <dgm:spPr/>
      <dgm:t>
        <a:bodyPr/>
        <a:lstStyle/>
        <a:p>
          <a:endParaRPr lang="fr-FR"/>
        </a:p>
      </dgm:t>
    </dgm:pt>
    <dgm:pt modelId="{B3642C11-839F-4075-A2F0-55B09BEB5FA4}" type="pres">
      <dgm:prSet presAssocID="{F2E8A317-F0B7-4890-A9A0-FA88DF12D3EA}" presName="node" presStyleLbl="node1" presStyleIdx="5" presStyleCnt="6" custScaleX="141549" custScaleY="111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42A1C7-C668-4D78-A3FC-547B5CBFF5A2}" type="pres">
      <dgm:prSet presAssocID="{F2E8A317-F0B7-4890-A9A0-FA88DF12D3EA}" presName="dummy" presStyleCnt="0"/>
      <dgm:spPr/>
    </dgm:pt>
    <dgm:pt modelId="{FA734D57-913E-4491-9D5A-3CA3C8C0F35E}" type="pres">
      <dgm:prSet presAssocID="{83AF2EE4-C26B-46D0-B2CC-C8A85A439C23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55D489B6-D3F1-4071-8C67-7C00BB63FE9D}" srcId="{44D21414-617F-436F-B420-029634E32EF3}" destId="{8BFDAECA-FAFB-4205-AEA6-60D7F0E36DD0}" srcOrd="0" destOrd="0" parTransId="{2DAF3700-9CF0-42C2-A9AD-6698DA1D5063}" sibTransId="{6B50C397-8CFD-4BD7-9A9D-F4F50801E259}"/>
    <dgm:cxn modelId="{180AE01E-D12C-479D-8615-F6C4EA030097}" srcId="{44D21414-617F-436F-B420-029634E32EF3}" destId="{9F99D9B0-9C0E-4F7C-A998-9320D9D494A3}" srcOrd="1" destOrd="0" parTransId="{BEC52816-2297-4441-929A-582D8F09CA70}" sibTransId="{03A6B2B6-2677-48B8-8D6B-0F72AA4FCF1D}"/>
    <dgm:cxn modelId="{D486F4F8-260D-43A0-B097-3E87E3CFDD91}" type="presOf" srcId="{873557D5-EAE1-42CB-954B-D0FCE152BC3B}" destId="{4EEDD52F-ADD7-49D5-A0DD-7FBD339383DD}" srcOrd="0" destOrd="0" presId="urn:microsoft.com/office/officeart/2005/8/layout/radial6"/>
    <dgm:cxn modelId="{81CDB262-998B-4666-8B33-AA13769EE724}" type="presOf" srcId="{BE165271-AAED-44FA-97CA-B0DAE51E2BE8}" destId="{CA470FC7-29E0-41A5-9537-B2DC0C2ED8B9}" srcOrd="0" destOrd="0" presId="urn:microsoft.com/office/officeart/2005/8/layout/radial6"/>
    <dgm:cxn modelId="{BC841AE2-3D99-4EB9-99F1-7F662ED405FF}" srcId="{E15D748E-3CA2-4373-B955-39BCCE143D50}" destId="{44D21414-617F-436F-B420-029634E32EF3}" srcOrd="0" destOrd="0" parTransId="{27DE62A2-1D0C-4A3D-804A-E3FA4218BDC6}" sibTransId="{1EF741E8-BCC1-4D5A-BA87-C037BF467882}"/>
    <dgm:cxn modelId="{863646AA-0598-4FF2-BC4B-47011C83EAA6}" type="presOf" srcId="{1BEB308D-3365-42F0-AA58-E7FAB6EFE5F2}" destId="{C5AF74EB-399F-4B3B-AEB9-7BA3355AF67F}" srcOrd="0" destOrd="0" presId="urn:microsoft.com/office/officeart/2005/8/layout/radial6"/>
    <dgm:cxn modelId="{DE1375C3-7057-4D0B-B110-A90E4FA2FAF4}" type="presOf" srcId="{44D21414-617F-436F-B420-029634E32EF3}" destId="{2DA74336-2F87-4B30-BA61-1A366AC5610D}" srcOrd="0" destOrd="0" presId="urn:microsoft.com/office/officeart/2005/8/layout/radial6"/>
    <dgm:cxn modelId="{B213D5BA-0B69-4FDF-99E5-6490B1E5B03A}" srcId="{44D21414-617F-436F-B420-029634E32EF3}" destId="{46037158-5FCC-4016-B3C7-FF9BC5C77CFF}" srcOrd="4" destOrd="0" parTransId="{AA712A4C-D888-4AEF-9DAB-2B2165409CD9}" sibTransId="{BE165271-AAED-44FA-97CA-B0DAE51E2BE8}"/>
    <dgm:cxn modelId="{886C41CE-DA33-43EF-80F8-90DCC4206DD7}" type="presOf" srcId="{E15D748E-3CA2-4373-B955-39BCCE143D50}" destId="{7620EC42-1F4C-49A3-B274-B12FA6376F4B}" srcOrd="0" destOrd="0" presId="urn:microsoft.com/office/officeart/2005/8/layout/radial6"/>
    <dgm:cxn modelId="{9F19B583-293D-4F0C-9A5B-9291D98E8739}" type="presOf" srcId="{6B50C397-8CFD-4BD7-9A9D-F4F50801E259}" destId="{58BFF590-3EB9-4561-AED9-AD8526498EE3}" srcOrd="0" destOrd="0" presId="urn:microsoft.com/office/officeart/2005/8/layout/radial6"/>
    <dgm:cxn modelId="{7932730A-7190-4A9E-86CD-00A6820B46A9}" type="presOf" srcId="{83AF2EE4-C26B-46D0-B2CC-C8A85A439C23}" destId="{FA734D57-913E-4491-9D5A-3CA3C8C0F35E}" srcOrd="0" destOrd="0" presId="urn:microsoft.com/office/officeart/2005/8/layout/radial6"/>
    <dgm:cxn modelId="{97226E9D-E117-471C-A432-B0A7B22CF840}" type="presOf" srcId="{9F99D9B0-9C0E-4F7C-A998-9320D9D494A3}" destId="{72A1F6E9-1310-43E5-AD74-6BAE18866A88}" srcOrd="0" destOrd="0" presId="urn:microsoft.com/office/officeart/2005/8/layout/radial6"/>
    <dgm:cxn modelId="{FBBB18C0-7E4A-44CF-9C8B-C125970716B8}" type="presOf" srcId="{91880B4A-C426-4D24-974A-880E1DF9AB3C}" destId="{E08A131F-57DB-4DDF-9562-D0102A0C662A}" srcOrd="0" destOrd="0" presId="urn:microsoft.com/office/officeart/2005/8/layout/radial6"/>
    <dgm:cxn modelId="{781C24C0-6700-449A-8E8A-64A8A0C73E0F}" type="presOf" srcId="{03A6B2B6-2677-48B8-8D6B-0F72AA4FCF1D}" destId="{D7F5412D-5C84-4E18-9504-7D4081BF7DED}" srcOrd="0" destOrd="0" presId="urn:microsoft.com/office/officeart/2005/8/layout/radial6"/>
    <dgm:cxn modelId="{AAF8BAFA-6F56-40E7-9FA1-3965BF24B1A3}" type="presOf" srcId="{F2E8A317-F0B7-4890-A9A0-FA88DF12D3EA}" destId="{B3642C11-839F-4075-A2F0-55B09BEB5FA4}" srcOrd="0" destOrd="0" presId="urn:microsoft.com/office/officeart/2005/8/layout/radial6"/>
    <dgm:cxn modelId="{45FD3F37-83CD-4AC4-BFAF-77B8084CF958}" type="presOf" srcId="{8BFDAECA-FAFB-4205-AEA6-60D7F0E36DD0}" destId="{B77AF99F-5ED8-4E01-AE62-0A37C2FF2302}" srcOrd="0" destOrd="0" presId="urn:microsoft.com/office/officeart/2005/8/layout/radial6"/>
    <dgm:cxn modelId="{0490706E-8470-46F9-AD0D-F05418013FFF}" srcId="{44D21414-617F-436F-B420-029634E32EF3}" destId="{F2E8A317-F0B7-4890-A9A0-FA88DF12D3EA}" srcOrd="5" destOrd="0" parTransId="{91EA92EF-CCDF-42C9-8197-4983743BA38D}" sibTransId="{83AF2EE4-C26B-46D0-B2CC-C8A85A439C23}"/>
    <dgm:cxn modelId="{FB33A1FF-3A77-46B8-89DE-06275FD1AE1E}" srcId="{44D21414-617F-436F-B420-029634E32EF3}" destId="{91880B4A-C426-4D24-974A-880E1DF9AB3C}" srcOrd="2" destOrd="0" parTransId="{5042CB26-8DE9-46B8-B1C1-C43C405F9D27}" sibTransId="{1BEB308D-3365-42F0-AA58-E7FAB6EFE5F2}"/>
    <dgm:cxn modelId="{AEC81435-92A0-402F-BE39-F59DFB615F58}" type="presOf" srcId="{5355AFEC-31DB-41D4-8645-F2F24F77D01C}" destId="{D115EFDF-266A-46E6-AB52-0F6FC6C88758}" srcOrd="0" destOrd="0" presId="urn:microsoft.com/office/officeart/2005/8/layout/radial6"/>
    <dgm:cxn modelId="{1DF3E153-10E8-42A6-AF60-7AE4B121C4A5}" type="presOf" srcId="{46037158-5FCC-4016-B3C7-FF9BC5C77CFF}" destId="{B942ADDD-D979-4078-9E82-6A5E864CD95B}" srcOrd="0" destOrd="0" presId="urn:microsoft.com/office/officeart/2005/8/layout/radial6"/>
    <dgm:cxn modelId="{D371E6C9-515F-48D5-86DE-D10CA7778DFB}" srcId="{44D21414-617F-436F-B420-029634E32EF3}" destId="{873557D5-EAE1-42CB-954B-D0FCE152BC3B}" srcOrd="3" destOrd="0" parTransId="{4199DAB9-DD22-4301-A171-7A50C59E6F99}" sibTransId="{5355AFEC-31DB-41D4-8645-F2F24F77D01C}"/>
    <dgm:cxn modelId="{52213AAC-4420-40A4-9FC2-A68786F87809}" type="presParOf" srcId="{7620EC42-1F4C-49A3-B274-B12FA6376F4B}" destId="{2DA74336-2F87-4B30-BA61-1A366AC5610D}" srcOrd="0" destOrd="0" presId="urn:microsoft.com/office/officeart/2005/8/layout/radial6"/>
    <dgm:cxn modelId="{CC03554E-9C1F-4721-A178-F2EEBED4C468}" type="presParOf" srcId="{7620EC42-1F4C-49A3-B274-B12FA6376F4B}" destId="{B77AF99F-5ED8-4E01-AE62-0A37C2FF2302}" srcOrd="1" destOrd="0" presId="urn:microsoft.com/office/officeart/2005/8/layout/radial6"/>
    <dgm:cxn modelId="{76D848BA-F277-41B9-B4AC-624150CD3518}" type="presParOf" srcId="{7620EC42-1F4C-49A3-B274-B12FA6376F4B}" destId="{150A8EDA-375F-4BC2-8453-6157D0C7EC29}" srcOrd="2" destOrd="0" presId="urn:microsoft.com/office/officeart/2005/8/layout/radial6"/>
    <dgm:cxn modelId="{BFF10E22-27C2-46E3-8A5A-B53F86F02769}" type="presParOf" srcId="{7620EC42-1F4C-49A3-B274-B12FA6376F4B}" destId="{58BFF590-3EB9-4561-AED9-AD8526498EE3}" srcOrd="3" destOrd="0" presId="urn:microsoft.com/office/officeart/2005/8/layout/radial6"/>
    <dgm:cxn modelId="{C20F261C-125F-4DDC-82CE-55F2BE108FDC}" type="presParOf" srcId="{7620EC42-1F4C-49A3-B274-B12FA6376F4B}" destId="{72A1F6E9-1310-43E5-AD74-6BAE18866A88}" srcOrd="4" destOrd="0" presId="urn:microsoft.com/office/officeart/2005/8/layout/radial6"/>
    <dgm:cxn modelId="{A46E2343-2AD6-413A-A247-EFD175EB5BCF}" type="presParOf" srcId="{7620EC42-1F4C-49A3-B274-B12FA6376F4B}" destId="{DFFAE494-8048-44BB-94D4-F7C87D3BACA7}" srcOrd="5" destOrd="0" presId="urn:microsoft.com/office/officeart/2005/8/layout/radial6"/>
    <dgm:cxn modelId="{159BC16C-7892-45AC-93B9-0EA2ABB1F2AF}" type="presParOf" srcId="{7620EC42-1F4C-49A3-B274-B12FA6376F4B}" destId="{D7F5412D-5C84-4E18-9504-7D4081BF7DED}" srcOrd="6" destOrd="0" presId="urn:microsoft.com/office/officeart/2005/8/layout/radial6"/>
    <dgm:cxn modelId="{62E3220C-ACE3-4BC1-92A0-138476F39F24}" type="presParOf" srcId="{7620EC42-1F4C-49A3-B274-B12FA6376F4B}" destId="{E08A131F-57DB-4DDF-9562-D0102A0C662A}" srcOrd="7" destOrd="0" presId="urn:microsoft.com/office/officeart/2005/8/layout/radial6"/>
    <dgm:cxn modelId="{6A271826-AF12-454A-8C5A-0F4CFE3A38B2}" type="presParOf" srcId="{7620EC42-1F4C-49A3-B274-B12FA6376F4B}" destId="{24145558-E710-4051-A1C1-23B04F801489}" srcOrd="8" destOrd="0" presId="urn:microsoft.com/office/officeart/2005/8/layout/radial6"/>
    <dgm:cxn modelId="{1FC70627-DF00-4BCA-B010-7E99589AAC3D}" type="presParOf" srcId="{7620EC42-1F4C-49A3-B274-B12FA6376F4B}" destId="{C5AF74EB-399F-4B3B-AEB9-7BA3355AF67F}" srcOrd="9" destOrd="0" presId="urn:microsoft.com/office/officeart/2005/8/layout/radial6"/>
    <dgm:cxn modelId="{BED3E2CB-E045-42F0-9EEB-4403C4F5DADD}" type="presParOf" srcId="{7620EC42-1F4C-49A3-B274-B12FA6376F4B}" destId="{4EEDD52F-ADD7-49D5-A0DD-7FBD339383DD}" srcOrd="10" destOrd="0" presId="urn:microsoft.com/office/officeart/2005/8/layout/radial6"/>
    <dgm:cxn modelId="{CACCC9F1-A43B-45EA-8ED2-1BD3FECF9AE2}" type="presParOf" srcId="{7620EC42-1F4C-49A3-B274-B12FA6376F4B}" destId="{F0FA7D6A-EF7D-4E7F-93E7-6130DFDCDA30}" srcOrd="11" destOrd="0" presId="urn:microsoft.com/office/officeart/2005/8/layout/radial6"/>
    <dgm:cxn modelId="{E52D5727-2478-4050-B9DA-4F4FB799F6DA}" type="presParOf" srcId="{7620EC42-1F4C-49A3-B274-B12FA6376F4B}" destId="{D115EFDF-266A-46E6-AB52-0F6FC6C88758}" srcOrd="12" destOrd="0" presId="urn:microsoft.com/office/officeart/2005/8/layout/radial6"/>
    <dgm:cxn modelId="{725ACC6D-FC9B-469E-B9E3-61C0083ABBF7}" type="presParOf" srcId="{7620EC42-1F4C-49A3-B274-B12FA6376F4B}" destId="{B942ADDD-D979-4078-9E82-6A5E864CD95B}" srcOrd="13" destOrd="0" presId="urn:microsoft.com/office/officeart/2005/8/layout/radial6"/>
    <dgm:cxn modelId="{5329F992-273F-481B-9D72-5250C278748C}" type="presParOf" srcId="{7620EC42-1F4C-49A3-B274-B12FA6376F4B}" destId="{FA2C7EFF-D41E-4A13-B27F-D76AF2EB62CA}" srcOrd="14" destOrd="0" presId="urn:microsoft.com/office/officeart/2005/8/layout/radial6"/>
    <dgm:cxn modelId="{FBE92A6D-2F5B-4E92-AAD4-DD9535137549}" type="presParOf" srcId="{7620EC42-1F4C-49A3-B274-B12FA6376F4B}" destId="{CA470FC7-29E0-41A5-9537-B2DC0C2ED8B9}" srcOrd="15" destOrd="0" presId="urn:microsoft.com/office/officeart/2005/8/layout/radial6"/>
    <dgm:cxn modelId="{45AE2ACB-DAE8-4DD5-BDA2-8276E0524683}" type="presParOf" srcId="{7620EC42-1F4C-49A3-B274-B12FA6376F4B}" destId="{B3642C11-839F-4075-A2F0-55B09BEB5FA4}" srcOrd="16" destOrd="0" presId="urn:microsoft.com/office/officeart/2005/8/layout/radial6"/>
    <dgm:cxn modelId="{79A78D38-0272-43C6-AFB6-5A3280906065}" type="presParOf" srcId="{7620EC42-1F4C-49A3-B274-B12FA6376F4B}" destId="{EE42A1C7-C668-4D78-A3FC-547B5CBFF5A2}" srcOrd="17" destOrd="0" presId="urn:microsoft.com/office/officeart/2005/8/layout/radial6"/>
    <dgm:cxn modelId="{4D0B67F0-869A-45B5-8256-FBB50CDD282A}" type="presParOf" srcId="{7620EC42-1F4C-49A3-B274-B12FA6376F4B}" destId="{FA734D57-913E-4491-9D5A-3CA3C8C0F35E}" srcOrd="18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B016D-555A-4A7F-BB66-D1720124B262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CE140E8D-9D21-4DD1-917C-FDF10022D3D5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</a:t>
          </a:r>
          <a:r>
            <a:rPr lang="fr-FR" dirty="0" smtClean="0"/>
            <a:t>echnologie 3D</a:t>
          </a:r>
          <a:endParaRPr lang="fr-FR" dirty="0"/>
        </a:p>
      </dgm:t>
    </dgm:pt>
    <dgm:pt modelId="{1F4B0B19-798D-4815-8019-FEC06C38153F}" type="parTrans" cxnId="{7677F6B3-798F-49E0-825A-C8246302836F}">
      <dgm:prSet/>
      <dgm:spPr/>
      <dgm:t>
        <a:bodyPr/>
        <a:lstStyle/>
        <a:p>
          <a:endParaRPr lang="fr-FR"/>
        </a:p>
      </dgm:t>
    </dgm:pt>
    <dgm:pt modelId="{CB7C4612-75C2-48D5-8BE7-801F805EF6EF}" type="sibTrans" cxnId="{7677F6B3-798F-49E0-825A-C8246302836F}">
      <dgm:prSet/>
      <dgm:spPr/>
      <dgm:t>
        <a:bodyPr/>
        <a:lstStyle/>
        <a:p>
          <a:endParaRPr lang="fr-FR"/>
        </a:p>
      </dgm:t>
    </dgm:pt>
    <dgm:pt modelId="{ECBE6395-02BF-4DAA-810E-98EF8949D483}">
      <dgm:prSet phldrT="[Texte]" custT="1"/>
      <dgm:spPr/>
      <dgm:t>
        <a:bodyPr lIns="0" rIns="0"/>
        <a:lstStyle/>
        <a:p>
          <a:r>
            <a:rPr lang="fr-FR" sz="2000" b="1" dirty="0" smtClean="0">
              <a:solidFill>
                <a:schemeClr val="tx1"/>
              </a:solidFill>
            </a:rPr>
            <a:t>Coût /Délai/ Qualité</a:t>
          </a:r>
          <a:endParaRPr lang="fr-FR" sz="2000" b="1" dirty="0">
            <a:solidFill>
              <a:schemeClr val="tx1"/>
            </a:solidFill>
          </a:endParaRPr>
        </a:p>
      </dgm:t>
    </dgm:pt>
    <dgm:pt modelId="{0664F966-2BDA-40A6-B3C3-285AE7D3DE42}" type="parTrans" cxnId="{75522C2B-39F3-44F8-B55A-54245B90B544}">
      <dgm:prSet/>
      <dgm:spPr/>
      <dgm:t>
        <a:bodyPr/>
        <a:lstStyle/>
        <a:p>
          <a:endParaRPr lang="fr-FR"/>
        </a:p>
      </dgm:t>
    </dgm:pt>
    <dgm:pt modelId="{E33B4289-82BD-475D-9F73-D76CC334B0EF}" type="sibTrans" cxnId="{75522C2B-39F3-44F8-B55A-54245B90B544}">
      <dgm:prSet/>
      <dgm:spPr/>
      <dgm:t>
        <a:bodyPr/>
        <a:lstStyle/>
        <a:p>
          <a:endParaRPr lang="fr-FR"/>
        </a:p>
      </dgm:t>
    </dgm:pt>
    <dgm:pt modelId="{3E13AF44-0BFD-47E2-A794-CE70F021B6A6}">
      <dgm:prSet phldrT="[Texte]" custT="1"/>
      <dgm:spPr/>
      <dgm:t>
        <a:bodyPr lIns="0" rIns="0"/>
        <a:lstStyle/>
        <a:p>
          <a:r>
            <a:rPr lang="fr-FR" sz="2000" b="1" dirty="0" smtClean="0">
              <a:solidFill>
                <a:schemeClr val="tx1"/>
              </a:solidFill>
            </a:rPr>
            <a:t>Pr</a:t>
          </a:r>
          <a:r>
            <a:rPr lang="fr-FR" sz="2000" b="1" dirty="0" smtClean="0"/>
            <a:t>ocessus</a:t>
          </a:r>
          <a:endParaRPr lang="fr-FR" sz="2000" b="1" dirty="0"/>
        </a:p>
      </dgm:t>
    </dgm:pt>
    <dgm:pt modelId="{357D8A9E-218E-4D40-B292-BF6CFB21410B}" type="parTrans" cxnId="{2C3EBA8D-90E5-46B7-9465-8964CDAC050B}">
      <dgm:prSet/>
      <dgm:spPr/>
      <dgm:t>
        <a:bodyPr/>
        <a:lstStyle/>
        <a:p>
          <a:endParaRPr lang="fr-FR"/>
        </a:p>
      </dgm:t>
    </dgm:pt>
    <dgm:pt modelId="{D337642D-648B-4616-B340-EE268347931B}" type="sibTrans" cxnId="{2C3EBA8D-90E5-46B7-9465-8964CDAC050B}">
      <dgm:prSet/>
      <dgm:spPr/>
      <dgm:t>
        <a:bodyPr/>
        <a:lstStyle/>
        <a:p>
          <a:endParaRPr lang="fr-FR"/>
        </a:p>
      </dgm:t>
    </dgm:pt>
    <dgm:pt modelId="{534512F0-A42E-473D-8D4F-C011A37200D5}">
      <dgm:prSet phldrT="[Texte]" custT="1"/>
      <dgm:spPr/>
      <dgm:t>
        <a:bodyPr lIns="0" rIns="0"/>
        <a:lstStyle/>
        <a:p>
          <a:r>
            <a:rPr lang="fr-FR" sz="2000" b="1" dirty="0" smtClean="0">
              <a:solidFill>
                <a:schemeClr val="tx1"/>
              </a:solidFill>
            </a:rPr>
            <a:t>Vi</a:t>
          </a:r>
          <a:r>
            <a:rPr lang="fr-FR" sz="2000" b="1" dirty="0" smtClean="0"/>
            <a:t>rtualisation</a:t>
          </a:r>
          <a:endParaRPr lang="fr-FR" sz="2000" b="1" dirty="0"/>
        </a:p>
      </dgm:t>
    </dgm:pt>
    <dgm:pt modelId="{13852E7E-30AF-434B-98DC-6BD3D01D3EDB}" type="parTrans" cxnId="{5196911F-B49B-4859-9264-2698D92086BD}">
      <dgm:prSet/>
      <dgm:spPr/>
      <dgm:t>
        <a:bodyPr/>
        <a:lstStyle/>
        <a:p>
          <a:endParaRPr lang="fr-FR"/>
        </a:p>
      </dgm:t>
    </dgm:pt>
    <dgm:pt modelId="{6E10DDCA-4D02-41BB-B563-86E874F96B10}" type="sibTrans" cxnId="{5196911F-B49B-4859-9264-2698D92086BD}">
      <dgm:prSet/>
      <dgm:spPr/>
      <dgm:t>
        <a:bodyPr/>
        <a:lstStyle/>
        <a:p>
          <a:endParaRPr lang="fr-FR"/>
        </a:p>
      </dgm:t>
    </dgm:pt>
    <dgm:pt modelId="{B896A9C3-40F1-4857-9C04-960807C91212}" type="pres">
      <dgm:prSet presAssocID="{5FEB016D-555A-4A7F-BB66-D1720124B2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2A4A61-0962-4736-BF7F-9E697B48514A}" type="pres">
      <dgm:prSet presAssocID="{5FEB016D-555A-4A7F-BB66-D1720124B262}" presName="radial" presStyleCnt="0">
        <dgm:presLayoutVars>
          <dgm:animLvl val="ctr"/>
        </dgm:presLayoutVars>
      </dgm:prSet>
      <dgm:spPr/>
    </dgm:pt>
    <dgm:pt modelId="{14EDD4FB-FF20-4BF0-94E2-C0AF364D82BA}" type="pres">
      <dgm:prSet presAssocID="{CE140E8D-9D21-4DD1-917C-FDF10022D3D5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362ACAF9-260F-47BF-87DF-D67F1425D3E8}" type="pres">
      <dgm:prSet presAssocID="{ECBE6395-02BF-4DAA-810E-98EF8949D483}" presName="node" presStyleLbl="vennNode1" presStyleIdx="1" presStyleCnt="4" custScaleX="163820" custScaleY="172284" custRadScaleRad="103774" custRadScaleInc="-2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D4DE9F-6483-4491-8097-9B26AC3B0320}" type="pres">
      <dgm:prSet presAssocID="{3E13AF44-0BFD-47E2-A794-CE70F021B6A6}" presName="node" presStyleLbl="vennNode1" presStyleIdx="2" presStyleCnt="4" custScaleX="163820" custScaleY="172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0F61C-92B2-446F-BD4A-6960537291CB}" type="pres">
      <dgm:prSet presAssocID="{534512F0-A42E-473D-8D4F-C011A37200D5}" presName="node" presStyleLbl="vennNode1" presStyleIdx="3" presStyleCnt="4" custScaleX="163820" custScaleY="172284" custRadScaleRad="98763" custRadScaleInc="-52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522C2B-39F3-44F8-B55A-54245B90B544}" srcId="{CE140E8D-9D21-4DD1-917C-FDF10022D3D5}" destId="{ECBE6395-02BF-4DAA-810E-98EF8949D483}" srcOrd="0" destOrd="0" parTransId="{0664F966-2BDA-40A6-B3C3-285AE7D3DE42}" sibTransId="{E33B4289-82BD-475D-9F73-D76CC334B0EF}"/>
    <dgm:cxn modelId="{5196911F-B49B-4859-9264-2698D92086BD}" srcId="{CE140E8D-9D21-4DD1-917C-FDF10022D3D5}" destId="{534512F0-A42E-473D-8D4F-C011A37200D5}" srcOrd="2" destOrd="0" parTransId="{13852E7E-30AF-434B-98DC-6BD3D01D3EDB}" sibTransId="{6E10DDCA-4D02-41BB-B563-86E874F96B10}"/>
    <dgm:cxn modelId="{694253D7-2751-48F6-B722-6CEAE8C9A119}" type="presOf" srcId="{CE140E8D-9D21-4DD1-917C-FDF10022D3D5}" destId="{14EDD4FB-FF20-4BF0-94E2-C0AF364D82BA}" srcOrd="0" destOrd="0" presId="urn:microsoft.com/office/officeart/2005/8/layout/radial3"/>
    <dgm:cxn modelId="{2C3EBA8D-90E5-46B7-9465-8964CDAC050B}" srcId="{CE140E8D-9D21-4DD1-917C-FDF10022D3D5}" destId="{3E13AF44-0BFD-47E2-A794-CE70F021B6A6}" srcOrd="1" destOrd="0" parTransId="{357D8A9E-218E-4D40-B292-BF6CFB21410B}" sibTransId="{D337642D-648B-4616-B340-EE268347931B}"/>
    <dgm:cxn modelId="{FB8BF23E-1EB3-4ABA-8849-C439D4B321F0}" type="presOf" srcId="{5FEB016D-555A-4A7F-BB66-D1720124B262}" destId="{B896A9C3-40F1-4857-9C04-960807C91212}" srcOrd="0" destOrd="0" presId="urn:microsoft.com/office/officeart/2005/8/layout/radial3"/>
    <dgm:cxn modelId="{32DD0C3E-D6EC-49A6-9456-A0BC5D183F05}" type="presOf" srcId="{ECBE6395-02BF-4DAA-810E-98EF8949D483}" destId="{362ACAF9-260F-47BF-87DF-D67F1425D3E8}" srcOrd="0" destOrd="0" presId="urn:microsoft.com/office/officeart/2005/8/layout/radial3"/>
    <dgm:cxn modelId="{4CAD7EFF-A8F4-4EAB-94B8-D439E95D2743}" type="presOf" srcId="{3E13AF44-0BFD-47E2-A794-CE70F021B6A6}" destId="{85D4DE9F-6483-4491-8097-9B26AC3B0320}" srcOrd="0" destOrd="0" presId="urn:microsoft.com/office/officeart/2005/8/layout/radial3"/>
    <dgm:cxn modelId="{70955E6C-AC34-40E5-AC9A-FDB9820720A4}" type="presOf" srcId="{534512F0-A42E-473D-8D4F-C011A37200D5}" destId="{76B0F61C-92B2-446F-BD4A-6960537291CB}" srcOrd="0" destOrd="0" presId="urn:microsoft.com/office/officeart/2005/8/layout/radial3"/>
    <dgm:cxn modelId="{7677F6B3-798F-49E0-825A-C8246302836F}" srcId="{5FEB016D-555A-4A7F-BB66-D1720124B262}" destId="{CE140E8D-9D21-4DD1-917C-FDF10022D3D5}" srcOrd="0" destOrd="0" parTransId="{1F4B0B19-798D-4815-8019-FEC06C38153F}" sibTransId="{CB7C4612-75C2-48D5-8BE7-801F805EF6EF}"/>
    <dgm:cxn modelId="{F04C1ADE-0A72-4291-A3B0-B0751FC034D6}" type="presParOf" srcId="{B896A9C3-40F1-4857-9C04-960807C91212}" destId="{082A4A61-0962-4736-BF7F-9E697B48514A}" srcOrd="0" destOrd="0" presId="urn:microsoft.com/office/officeart/2005/8/layout/radial3"/>
    <dgm:cxn modelId="{090AA3BA-B87F-482E-852E-E800D006E905}" type="presParOf" srcId="{082A4A61-0962-4736-BF7F-9E697B48514A}" destId="{14EDD4FB-FF20-4BF0-94E2-C0AF364D82BA}" srcOrd="0" destOrd="0" presId="urn:microsoft.com/office/officeart/2005/8/layout/radial3"/>
    <dgm:cxn modelId="{EA212C6D-E0AE-4061-BF04-EF5B40BD8412}" type="presParOf" srcId="{082A4A61-0962-4736-BF7F-9E697B48514A}" destId="{362ACAF9-260F-47BF-87DF-D67F1425D3E8}" srcOrd="1" destOrd="0" presId="urn:microsoft.com/office/officeart/2005/8/layout/radial3"/>
    <dgm:cxn modelId="{C252BCEA-9D60-4ACE-AB08-32BB5769C877}" type="presParOf" srcId="{082A4A61-0962-4736-BF7F-9E697B48514A}" destId="{85D4DE9F-6483-4491-8097-9B26AC3B0320}" srcOrd="2" destOrd="0" presId="urn:microsoft.com/office/officeart/2005/8/layout/radial3"/>
    <dgm:cxn modelId="{EECC226D-8C16-4D79-8A3F-6663B8F0D78B}" type="presParOf" srcId="{082A4A61-0962-4736-BF7F-9E697B48514A}" destId="{76B0F61C-92B2-446F-BD4A-6960537291CB}" srcOrd="3" destOrd="0" presId="urn:microsoft.com/office/officeart/2005/8/layout/radial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3B622B-5CAF-425B-90E1-AD1395BB1F2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A9F27E-BDCF-428F-A2F1-B342E00A2AB0}">
      <dgm:prSet phldrT="[Texte]" custT="1"/>
      <dgm:spPr/>
      <dgm:t>
        <a:bodyPr/>
        <a:lstStyle/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63604C1A-2FCF-4908-A039-95EF1D17E971}" type="parTrans" cxnId="{C7FF49D4-DCD1-4F2B-963B-6C81EE1A8FAA}">
      <dgm:prSet/>
      <dgm:spPr/>
      <dgm:t>
        <a:bodyPr/>
        <a:lstStyle/>
        <a:p>
          <a:endParaRPr lang="fr-FR"/>
        </a:p>
      </dgm:t>
    </dgm:pt>
    <dgm:pt modelId="{CD04E5F5-B8FC-45F7-9D03-110F219E21DD}" type="sibTrans" cxnId="{C7FF49D4-DCD1-4F2B-963B-6C81EE1A8FAA}">
      <dgm:prSet/>
      <dgm:spPr/>
      <dgm:t>
        <a:bodyPr/>
        <a:lstStyle/>
        <a:p>
          <a:endParaRPr lang="fr-FR"/>
        </a:p>
      </dgm:t>
    </dgm:pt>
    <dgm:pt modelId="{71D11B94-32CC-4152-9A7B-C3C7E7632841}">
      <dgm:prSet phldrT="[Texte]" custT="1"/>
      <dgm:spPr/>
      <dgm:t>
        <a:bodyPr/>
        <a:lstStyle/>
        <a:p>
          <a:endParaRPr lang="fr-FR" sz="1100" b="1" dirty="0" smtClean="0"/>
        </a:p>
        <a:p>
          <a:r>
            <a:rPr lang="fr-FR" sz="1100" b="1" dirty="0" smtClean="0"/>
            <a:t>Performance</a:t>
          </a:r>
        </a:p>
        <a:p>
          <a:endParaRPr lang="fr-FR" sz="1200" b="1" dirty="0"/>
        </a:p>
      </dgm:t>
    </dgm:pt>
    <dgm:pt modelId="{94A60615-2001-410A-A3AA-D0B6106281B9}" type="parTrans" cxnId="{8D62F915-5169-4553-8CA5-D1C0A1F8E9A2}">
      <dgm:prSet/>
      <dgm:spPr/>
      <dgm:t>
        <a:bodyPr/>
        <a:lstStyle/>
        <a:p>
          <a:endParaRPr lang="fr-FR"/>
        </a:p>
      </dgm:t>
    </dgm:pt>
    <dgm:pt modelId="{B19758C6-EFBA-4F4F-BFC6-249F3CD18312}" type="sibTrans" cxnId="{8D62F915-5169-4553-8CA5-D1C0A1F8E9A2}">
      <dgm:prSet/>
      <dgm:spPr/>
      <dgm:t>
        <a:bodyPr/>
        <a:lstStyle/>
        <a:p>
          <a:endParaRPr lang="fr-FR"/>
        </a:p>
      </dgm:t>
    </dgm:pt>
    <dgm:pt modelId="{EEFCB881-AD14-4786-B3BA-34D52238E4C1}">
      <dgm:prSet phldrT="[Texte]" custT="1"/>
      <dgm:spPr/>
      <dgm:t>
        <a:bodyPr/>
        <a:lstStyle/>
        <a:p>
          <a:r>
            <a:rPr lang="fr-FR" sz="1200" b="1" dirty="0" smtClean="0"/>
            <a:t>Appropriation</a:t>
          </a:r>
          <a:endParaRPr lang="fr-FR" sz="1200" b="1" dirty="0"/>
        </a:p>
      </dgm:t>
    </dgm:pt>
    <dgm:pt modelId="{9FC8AE89-2286-42BB-BF89-D63D8C7A4558}" type="parTrans" cxnId="{128F2794-FC28-469F-AB63-A34C38C536D5}">
      <dgm:prSet/>
      <dgm:spPr/>
      <dgm:t>
        <a:bodyPr/>
        <a:lstStyle/>
        <a:p>
          <a:endParaRPr lang="fr-FR"/>
        </a:p>
      </dgm:t>
    </dgm:pt>
    <dgm:pt modelId="{CFF88BA5-A8AC-403D-B5A4-6D7F5D837916}" type="sibTrans" cxnId="{128F2794-FC28-469F-AB63-A34C38C536D5}">
      <dgm:prSet/>
      <dgm:spPr/>
      <dgm:t>
        <a:bodyPr/>
        <a:lstStyle/>
        <a:p>
          <a:endParaRPr lang="fr-FR"/>
        </a:p>
      </dgm:t>
    </dgm:pt>
    <dgm:pt modelId="{DCBE3D7F-88E9-4407-90B2-93693BC82BA3}">
      <dgm:prSet phldrT="[Texte]" custT="1"/>
      <dgm:spPr/>
      <dgm:t>
        <a:bodyPr/>
        <a:lstStyle/>
        <a:p>
          <a:r>
            <a:rPr lang="fr-FR" sz="1200" b="1" dirty="0" smtClean="0"/>
            <a:t>Coût</a:t>
          </a:r>
          <a:endParaRPr lang="fr-FR" sz="1200" b="1" dirty="0"/>
        </a:p>
      </dgm:t>
    </dgm:pt>
    <dgm:pt modelId="{8C33ED30-6E73-466C-8D1B-8F20085C29B9}" type="parTrans" cxnId="{83D6FFC4-DDED-421B-AB29-46D575BCFF85}">
      <dgm:prSet/>
      <dgm:spPr/>
      <dgm:t>
        <a:bodyPr/>
        <a:lstStyle/>
        <a:p>
          <a:endParaRPr lang="fr-FR"/>
        </a:p>
      </dgm:t>
    </dgm:pt>
    <dgm:pt modelId="{D63B18FA-D86B-497C-AC86-29B0FF27BDE2}" type="sibTrans" cxnId="{83D6FFC4-DDED-421B-AB29-46D575BCFF85}">
      <dgm:prSet/>
      <dgm:spPr/>
      <dgm:t>
        <a:bodyPr/>
        <a:lstStyle/>
        <a:p>
          <a:endParaRPr lang="fr-FR"/>
        </a:p>
      </dgm:t>
    </dgm:pt>
    <dgm:pt modelId="{96C6DE43-27E3-450C-8E84-FD4F5196729E}">
      <dgm:prSet phldrT="[Texte]"/>
      <dgm:spPr/>
      <dgm:t>
        <a:bodyPr/>
        <a:lstStyle/>
        <a:p>
          <a:r>
            <a:rPr lang="fr-FR" dirty="0" smtClean="0"/>
            <a:t>Logiciels 3D</a:t>
          </a:r>
          <a:endParaRPr lang="fr-FR" dirty="0"/>
        </a:p>
      </dgm:t>
    </dgm:pt>
    <dgm:pt modelId="{35805521-1AC4-48F7-9A02-39FCA0BEEAD7}" type="sibTrans" cxnId="{BE8B48F1-9C84-4990-AA0F-C3D59DD4B161}">
      <dgm:prSet/>
      <dgm:spPr/>
      <dgm:t>
        <a:bodyPr/>
        <a:lstStyle/>
        <a:p>
          <a:endParaRPr lang="fr-FR"/>
        </a:p>
      </dgm:t>
    </dgm:pt>
    <dgm:pt modelId="{2AB72243-A4ED-4F56-B3B9-C02A4F00523E}" type="parTrans" cxnId="{BE8B48F1-9C84-4990-AA0F-C3D59DD4B161}">
      <dgm:prSet/>
      <dgm:spPr/>
      <dgm:t>
        <a:bodyPr/>
        <a:lstStyle/>
        <a:p>
          <a:endParaRPr lang="fr-FR"/>
        </a:p>
      </dgm:t>
    </dgm:pt>
    <dgm:pt modelId="{8F88D093-8890-44E8-851F-FE8276774A9E}" type="pres">
      <dgm:prSet presAssocID="{333B622B-5CAF-425B-90E1-AD1395BB1F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9B5EC7-9AE4-4FF6-8CCA-89CF98C9A876}" type="pres">
      <dgm:prSet presAssocID="{96C6DE43-27E3-450C-8E84-FD4F5196729E}" presName="centerShape" presStyleLbl="node0" presStyleIdx="0" presStyleCnt="1" custScaleX="106911" custScaleY="106334"/>
      <dgm:spPr/>
      <dgm:t>
        <a:bodyPr/>
        <a:lstStyle/>
        <a:p>
          <a:endParaRPr lang="fr-FR"/>
        </a:p>
      </dgm:t>
    </dgm:pt>
    <dgm:pt modelId="{4129B753-7C48-4B5B-84CA-1E873D560A9E}" type="pres">
      <dgm:prSet presAssocID="{E3A9F27E-BDCF-428F-A2F1-B342E00A2AB0}" presName="node" presStyleLbl="node1" presStyleIdx="0" presStyleCnt="4" custScaleX="113248" custScaleY="110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FF0E17-153B-4622-BDFF-16A8398FB4F9}" type="pres">
      <dgm:prSet presAssocID="{E3A9F27E-BDCF-428F-A2F1-B342E00A2AB0}" presName="dummy" presStyleCnt="0"/>
      <dgm:spPr/>
    </dgm:pt>
    <dgm:pt modelId="{C677A628-B098-426E-A6F5-719D8DEF9E0B}" type="pres">
      <dgm:prSet presAssocID="{CD04E5F5-B8FC-45F7-9D03-110F219E21D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56BF399F-2678-4C65-A68F-5772095E2E08}" type="pres">
      <dgm:prSet presAssocID="{71D11B94-32CC-4152-9A7B-C3C7E7632841}" presName="node" presStyleLbl="node1" presStyleIdx="1" presStyleCnt="4" custScaleX="131672" custScaleY="1251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E6DBF3-20E4-4D99-840C-9C19C98D355D}" type="pres">
      <dgm:prSet presAssocID="{71D11B94-32CC-4152-9A7B-C3C7E7632841}" presName="dummy" presStyleCnt="0"/>
      <dgm:spPr/>
    </dgm:pt>
    <dgm:pt modelId="{F7EFFCAD-7074-4B29-875C-4FF00C1F4511}" type="pres">
      <dgm:prSet presAssocID="{B19758C6-EFBA-4F4F-BFC6-249F3CD18312}" presName="sibTrans" presStyleLbl="sibTrans2D1" presStyleIdx="1" presStyleCnt="4"/>
      <dgm:spPr/>
      <dgm:t>
        <a:bodyPr/>
        <a:lstStyle/>
        <a:p>
          <a:endParaRPr lang="fr-FR"/>
        </a:p>
      </dgm:t>
    </dgm:pt>
    <dgm:pt modelId="{3A1911E1-0AC5-438E-B14C-42630741F0E4}" type="pres">
      <dgm:prSet presAssocID="{EEFCB881-AD14-4786-B3BA-34D52238E4C1}" presName="node" presStyleLbl="node1" presStyleIdx="2" presStyleCnt="4" custScaleX="126013" custScaleY="1264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27FF3-C06D-4DA3-9150-E95130D6D5AF}" type="pres">
      <dgm:prSet presAssocID="{EEFCB881-AD14-4786-B3BA-34D52238E4C1}" presName="dummy" presStyleCnt="0"/>
      <dgm:spPr/>
    </dgm:pt>
    <dgm:pt modelId="{4DE46E04-3B4A-4D25-9EC0-C57CD0496E5C}" type="pres">
      <dgm:prSet presAssocID="{CFF88BA5-A8AC-403D-B5A4-6D7F5D83791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F7395288-105F-464F-89D9-F2FB3A79FCF2}" type="pres">
      <dgm:prSet presAssocID="{DCBE3D7F-88E9-4407-90B2-93693BC82BA3}" presName="node" presStyleLbl="node1" presStyleIdx="3" presStyleCnt="4" custScaleX="120650" custScaleY="1118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99C94B-4B5B-43DB-908B-C8099F0B9A4E}" type="pres">
      <dgm:prSet presAssocID="{DCBE3D7F-88E9-4407-90B2-93693BC82BA3}" presName="dummy" presStyleCnt="0"/>
      <dgm:spPr/>
    </dgm:pt>
    <dgm:pt modelId="{62BB883D-C744-4EDE-A6D6-63C81A9A67D1}" type="pres">
      <dgm:prSet presAssocID="{D63B18FA-D86B-497C-AC86-29B0FF27BDE2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FDB3B0EC-10E4-40DC-8B70-6FE2F5E2C673}" type="presOf" srcId="{CD04E5F5-B8FC-45F7-9D03-110F219E21DD}" destId="{C677A628-B098-426E-A6F5-719D8DEF9E0B}" srcOrd="0" destOrd="0" presId="urn:microsoft.com/office/officeart/2005/8/layout/radial6"/>
    <dgm:cxn modelId="{4654D4A9-AED6-437F-83EE-D16F3EABA36D}" type="presOf" srcId="{96C6DE43-27E3-450C-8E84-FD4F5196729E}" destId="{929B5EC7-9AE4-4FF6-8CCA-89CF98C9A876}" srcOrd="0" destOrd="0" presId="urn:microsoft.com/office/officeart/2005/8/layout/radial6"/>
    <dgm:cxn modelId="{83D6FFC4-DDED-421B-AB29-46D575BCFF85}" srcId="{96C6DE43-27E3-450C-8E84-FD4F5196729E}" destId="{DCBE3D7F-88E9-4407-90B2-93693BC82BA3}" srcOrd="3" destOrd="0" parTransId="{8C33ED30-6E73-466C-8D1B-8F20085C29B9}" sibTransId="{D63B18FA-D86B-497C-AC86-29B0FF27BDE2}"/>
    <dgm:cxn modelId="{1E95C242-5CB9-402B-BB02-153A7C02CFC9}" type="presOf" srcId="{EEFCB881-AD14-4786-B3BA-34D52238E4C1}" destId="{3A1911E1-0AC5-438E-B14C-42630741F0E4}" srcOrd="0" destOrd="0" presId="urn:microsoft.com/office/officeart/2005/8/layout/radial6"/>
    <dgm:cxn modelId="{5B3C3C6A-AFBD-4BBC-B8B5-E8668FA61667}" type="presOf" srcId="{D63B18FA-D86B-497C-AC86-29B0FF27BDE2}" destId="{62BB883D-C744-4EDE-A6D6-63C81A9A67D1}" srcOrd="0" destOrd="0" presId="urn:microsoft.com/office/officeart/2005/8/layout/radial6"/>
    <dgm:cxn modelId="{42756537-6326-4251-B3FE-3633AF1B8604}" type="presOf" srcId="{71D11B94-32CC-4152-9A7B-C3C7E7632841}" destId="{56BF399F-2678-4C65-A68F-5772095E2E08}" srcOrd="0" destOrd="0" presId="urn:microsoft.com/office/officeart/2005/8/layout/radial6"/>
    <dgm:cxn modelId="{F901C351-D27F-4DF4-8357-ED2A3D0EBA7D}" type="presOf" srcId="{333B622B-5CAF-425B-90E1-AD1395BB1F2B}" destId="{8F88D093-8890-44E8-851F-FE8276774A9E}" srcOrd="0" destOrd="0" presId="urn:microsoft.com/office/officeart/2005/8/layout/radial6"/>
    <dgm:cxn modelId="{8D62F915-5169-4553-8CA5-D1C0A1F8E9A2}" srcId="{96C6DE43-27E3-450C-8E84-FD4F5196729E}" destId="{71D11B94-32CC-4152-9A7B-C3C7E7632841}" srcOrd="1" destOrd="0" parTransId="{94A60615-2001-410A-A3AA-D0B6106281B9}" sibTransId="{B19758C6-EFBA-4F4F-BFC6-249F3CD18312}"/>
    <dgm:cxn modelId="{AF5167B8-D273-4077-892C-143918856A91}" type="presOf" srcId="{DCBE3D7F-88E9-4407-90B2-93693BC82BA3}" destId="{F7395288-105F-464F-89D9-F2FB3A79FCF2}" srcOrd="0" destOrd="0" presId="urn:microsoft.com/office/officeart/2005/8/layout/radial6"/>
    <dgm:cxn modelId="{076A2D87-110B-42A6-9C4B-B6CCB120FFE8}" type="presOf" srcId="{E3A9F27E-BDCF-428F-A2F1-B342E00A2AB0}" destId="{4129B753-7C48-4B5B-84CA-1E873D560A9E}" srcOrd="0" destOrd="0" presId="urn:microsoft.com/office/officeart/2005/8/layout/radial6"/>
    <dgm:cxn modelId="{C7FF49D4-DCD1-4F2B-963B-6C81EE1A8FAA}" srcId="{96C6DE43-27E3-450C-8E84-FD4F5196729E}" destId="{E3A9F27E-BDCF-428F-A2F1-B342E00A2AB0}" srcOrd="0" destOrd="0" parTransId="{63604C1A-2FCF-4908-A039-95EF1D17E971}" sibTransId="{CD04E5F5-B8FC-45F7-9D03-110F219E21DD}"/>
    <dgm:cxn modelId="{BE8B48F1-9C84-4990-AA0F-C3D59DD4B161}" srcId="{333B622B-5CAF-425B-90E1-AD1395BB1F2B}" destId="{96C6DE43-27E3-450C-8E84-FD4F5196729E}" srcOrd="0" destOrd="0" parTransId="{2AB72243-A4ED-4F56-B3B9-C02A4F00523E}" sibTransId="{35805521-1AC4-48F7-9A02-39FCA0BEEAD7}"/>
    <dgm:cxn modelId="{32357776-854F-4648-B7E7-DB6B71B43B0C}" type="presOf" srcId="{CFF88BA5-A8AC-403D-B5A4-6D7F5D837916}" destId="{4DE46E04-3B4A-4D25-9EC0-C57CD0496E5C}" srcOrd="0" destOrd="0" presId="urn:microsoft.com/office/officeart/2005/8/layout/radial6"/>
    <dgm:cxn modelId="{9661BBA2-97C8-462E-BDC4-9AF2ECEC5B20}" type="presOf" srcId="{B19758C6-EFBA-4F4F-BFC6-249F3CD18312}" destId="{F7EFFCAD-7074-4B29-875C-4FF00C1F4511}" srcOrd="0" destOrd="0" presId="urn:microsoft.com/office/officeart/2005/8/layout/radial6"/>
    <dgm:cxn modelId="{128F2794-FC28-469F-AB63-A34C38C536D5}" srcId="{96C6DE43-27E3-450C-8E84-FD4F5196729E}" destId="{EEFCB881-AD14-4786-B3BA-34D52238E4C1}" srcOrd="2" destOrd="0" parTransId="{9FC8AE89-2286-42BB-BF89-D63D8C7A4558}" sibTransId="{CFF88BA5-A8AC-403D-B5A4-6D7F5D837916}"/>
    <dgm:cxn modelId="{7F574C7F-2209-43FA-90A2-3A517657C640}" type="presParOf" srcId="{8F88D093-8890-44E8-851F-FE8276774A9E}" destId="{929B5EC7-9AE4-4FF6-8CCA-89CF98C9A876}" srcOrd="0" destOrd="0" presId="urn:microsoft.com/office/officeart/2005/8/layout/radial6"/>
    <dgm:cxn modelId="{B46AA8DF-B0E6-45EF-AA15-2EE9EF45D2E9}" type="presParOf" srcId="{8F88D093-8890-44E8-851F-FE8276774A9E}" destId="{4129B753-7C48-4B5B-84CA-1E873D560A9E}" srcOrd="1" destOrd="0" presId="urn:microsoft.com/office/officeart/2005/8/layout/radial6"/>
    <dgm:cxn modelId="{E39C23EA-D268-41D4-9040-983BD8ADD147}" type="presParOf" srcId="{8F88D093-8890-44E8-851F-FE8276774A9E}" destId="{73FF0E17-153B-4622-BDFF-16A8398FB4F9}" srcOrd="2" destOrd="0" presId="urn:microsoft.com/office/officeart/2005/8/layout/radial6"/>
    <dgm:cxn modelId="{E11DE9DD-6BE7-4D90-8FAF-BCEB7A3F9880}" type="presParOf" srcId="{8F88D093-8890-44E8-851F-FE8276774A9E}" destId="{C677A628-B098-426E-A6F5-719D8DEF9E0B}" srcOrd="3" destOrd="0" presId="urn:microsoft.com/office/officeart/2005/8/layout/radial6"/>
    <dgm:cxn modelId="{105CD0F7-4BEA-416E-8FFC-E504BC6A7F9A}" type="presParOf" srcId="{8F88D093-8890-44E8-851F-FE8276774A9E}" destId="{56BF399F-2678-4C65-A68F-5772095E2E08}" srcOrd="4" destOrd="0" presId="urn:microsoft.com/office/officeart/2005/8/layout/radial6"/>
    <dgm:cxn modelId="{380E0CDB-2D10-4C3E-9FA8-20DFDC50EB29}" type="presParOf" srcId="{8F88D093-8890-44E8-851F-FE8276774A9E}" destId="{C1E6DBF3-20E4-4D99-840C-9C19C98D355D}" srcOrd="5" destOrd="0" presId="urn:microsoft.com/office/officeart/2005/8/layout/radial6"/>
    <dgm:cxn modelId="{ECD23E0C-2665-4054-A92C-3B3BECF16D0E}" type="presParOf" srcId="{8F88D093-8890-44E8-851F-FE8276774A9E}" destId="{F7EFFCAD-7074-4B29-875C-4FF00C1F4511}" srcOrd="6" destOrd="0" presId="urn:microsoft.com/office/officeart/2005/8/layout/radial6"/>
    <dgm:cxn modelId="{2498E4BB-5E83-4E32-9DAE-C71AD4E4EED0}" type="presParOf" srcId="{8F88D093-8890-44E8-851F-FE8276774A9E}" destId="{3A1911E1-0AC5-438E-B14C-42630741F0E4}" srcOrd="7" destOrd="0" presId="urn:microsoft.com/office/officeart/2005/8/layout/radial6"/>
    <dgm:cxn modelId="{1C73D0A9-4BA6-49F9-8ED5-4CABDDC92BEC}" type="presParOf" srcId="{8F88D093-8890-44E8-851F-FE8276774A9E}" destId="{A8E27FF3-C06D-4DA3-9150-E95130D6D5AF}" srcOrd="8" destOrd="0" presId="urn:microsoft.com/office/officeart/2005/8/layout/radial6"/>
    <dgm:cxn modelId="{753BE6AC-DF6E-4BB1-8A6E-12BD7D1C89A5}" type="presParOf" srcId="{8F88D093-8890-44E8-851F-FE8276774A9E}" destId="{4DE46E04-3B4A-4D25-9EC0-C57CD0496E5C}" srcOrd="9" destOrd="0" presId="urn:microsoft.com/office/officeart/2005/8/layout/radial6"/>
    <dgm:cxn modelId="{C808D310-2EE3-429E-80B7-01428C77DFB5}" type="presParOf" srcId="{8F88D093-8890-44E8-851F-FE8276774A9E}" destId="{F7395288-105F-464F-89D9-F2FB3A79FCF2}" srcOrd="10" destOrd="0" presId="urn:microsoft.com/office/officeart/2005/8/layout/radial6"/>
    <dgm:cxn modelId="{48591E23-A98B-4499-83F9-DFC06C960B5F}" type="presParOf" srcId="{8F88D093-8890-44E8-851F-FE8276774A9E}" destId="{7699C94B-4B5B-43DB-908B-C8099F0B9A4E}" srcOrd="11" destOrd="0" presId="urn:microsoft.com/office/officeart/2005/8/layout/radial6"/>
    <dgm:cxn modelId="{43631EB0-009A-4BD3-A8FA-81256FFE22BF}" type="presParOf" srcId="{8F88D093-8890-44E8-851F-FE8276774A9E}" destId="{62BB883D-C744-4EDE-A6D6-63C81A9A67D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EF63CB-CEF9-455B-A495-B8480A858F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4AC5B8-8C19-4C5A-BA49-0FFCBC97EEBF}">
      <dgm:prSet phldrT="[Texte]"/>
      <dgm:spPr/>
      <dgm:t>
        <a:bodyPr/>
        <a:lstStyle/>
        <a:p>
          <a:r>
            <a:rPr lang="fr-FR" dirty="0" smtClean="0"/>
            <a:t>Essayage</a:t>
          </a:r>
        </a:p>
        <a:p>
          <a:r>
            <a:rPr lang="fr-FR" dirty="0" smtClean="0"/>
            <a:t>Démonstration</a:t>
          </a:r>
          <a:endParaRPr lang="fr-FR" dirty="0"/>
        </a:p>
      </dgm:t>
    </dgm:pt>
    <dgm:pt modelId="{26575AA9-14E8-4670-B1BB-E2B80D0E864F}" type="parTrans" cxnId="{B2C02E27-FA60-4ACD-AACF-5273A28006C7}">
      <dgm:prSet/>
      <dgm:spPr/>
      <dgm:t>
        <a:bodyPr/>
        <a:lstStyle/>
        <a:p>
          <a:endParaRPr lang="fr-FR"/>
        </a:p>
      </dgm:t>
    </dgm:pt>
    <dgm:pt modelId="{22E11E7F-C99B-4B46-B3A9-2382FEA128B5}" type="sibTrans" cxnId="{B2C02E27-FA60-4ACD-AACF-5273A28006C7}">
      <dgm:prSet/>
      <dgm:spPr/>
      <dgm:t>
        <a:bodyPr/>
        <a:lstStyle/>
        <a:p>
          <a:endParaRPr lang="fr-FR"/>
        </a:p>
      </dgm:t>
    </dgm:pt>
    <dgm:pt modelId="{54413683-88E6-41B1-ACE2-37E0457515AD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C17 Essayage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Niveau taxonomique 1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dirty="0"/>
        </a:p>
      </dgm:t>
    </dgm:pt>
    <dgm:pt modelId="{3588081A-1311-4A7A-BDE5-1051E556EAE4}" type="parTrans" cxnId="{A51434C4-F5C5-438F-A203-447961C737CF}">
      <dgm:prSet/>
      <dgm:spPr/>
      <dgm:t>
        <a:bodyPr/>
        <a:lstStyle/>
        <a:p>
          <a:endParaRPr lang="fr-FR"/>
        </a:p>
      </dgm:t>
    </dgm:pt>
    <dgm:pt modelId="{4387A690-7BBF-439E-BFA6-50A81A18689E}" type="sibTrans" cxnId="{A51434C4-F5C5-438F-A203-447961C737CF}">
      <dgm:prSet/>
      <dgm:spPr/>
      <dgm:t>
        <a:bodyPr/>
        <a:lstStyle/>
        <a:p>
          <a:endParaRPr lang="fr-FR"/>
        </a:p>
      </dgm:t>
    </dgm:pt>
    <dgm:pt modelId="{1207427D-B2DF-40DD-A825-6B6E9EE0F98E}">
      <dgm:prSet phldrT="[Texte]"/>
      <dgm:spPr/>
      <dgm:t>
        <a:bodyPr/>
        <a:lstStyle/>
        <a:p>
          <a:r>
            <a:rPr lang="fr-FR" dirty="0" smtClean="0"/>
            <a:t>Essayage de tailles</a:t>
          </a:r>
        </a:p>
        <a:p>
          <a:endParaRPr lang="fr-FR" dirty="0"/>
        </a:p>
      </dgm:t>
    </dgm:pt>
    <dgm:pt modelId="{B747C7D2-2369-4D50-B14D-B3D31ED7A203}" type="parTrans" cxnId="{21C55626-F9D1-439F-98F8-43875834683F}">
      <dgm:prSet/>
      <dgm:spPr/>
      <dgm:t>
        <a:bodyPr/>
        <a:lstStyle/>
        <a:p>
          <a:endParaRPr lang="fr-FR"/>
        </a:p>
      </dgm:t>
    </dgm:pt>
    <dgm:pt modelId="{3D960DBB-0F6D-4E21-87C4-836E90B14BA7}" type="sibTrans" cxnId="{21C55626-F9D1-439F-98F8-43875834683F}">
      <dgm:prSet/>
      <dgm:spPr/>
      <dgm:t>
        <a:bodyPr/>
        <a:lstStyle/>
        <a:p>
          <a:endParaRPr lang="fr-FR"/>
        </a:p>
      </dgm:t>
    </dgm:pt>
    <dgm:pt modelId="{A7E17665-2083-4085-9863-46190D6B04BC}">
      <dgm:prSet phldrT="[Texte]" custT="1"/>
      <dgm:spPr/>
      <dgm:t>
        <a:bodyPr/>
        <a:lstStyle/>
        <a:p>
          <a:r>
            <a:rPr lang="fr-FR" sz="1200" b="1" dirty="0" smtClean="0"/>
            <a:t>C17 Essayage</a:t>
          </a:r>
        </a:p>
        <a:p>
          <a:r>
            <a:rPr lang="fr-FR" sz="1200" b="1" dirty="0" smtClean="0"/>
            <a:t>Niveau taxonomique 3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000" dirty="0"/>
        </a:p>
      </dgm:t>
    </dgm:pt>
    <dgm:pt modelId="{88FF732E-26A9-499C-9E7E-BC39EBD80142}" type="parTrans" cxnId="{A4595A62-0694-47EF-B44D-EF9863B227D4}">
      <dgm:prSet/>
      <dgm:spPr/>
      <dgm:t>
        <a:bodyPr/>
        <a:lstStyle/>
        <a:p>
          <a:endParaRPr lang="fr-FR"/>
        </a:p>
      </dgm:t>
    </dgm:pt>
    <dgm:pt modelId="{177811EA-D837-4B3B-AE4C-38F50564FBE3}" type="sibTrans" cxnId="{A4595A62-0694-47EF-B44D-EF9863B227D4}">
      <dgm:prSet/>
      <dgm:spPr/>
      <dgm:t>
        <a:bodyPr/>
        <a:lstStyle/>
        <a:p>
          <a:endParaRPr lang="fr-FR"/>
        </a:p>
      </dgm:t>
    </dgm:pt>
    <dgm:pt modelId="{FA84A7AC-0D58-4324-A591-379125F6EEF7}">
      <dgm:prSet phldrT="[Texte]"/>
      <dgm:spPr/>
      <dgm:t>
        <a:bodyPr/>
        <a:lstStyle/>
        <a:p>
          <a:r>
            <a:rPr lang="fr-FR" dirty="0" smtClean="0"/>
            <a:t>Essayage d’un modèle construit</a:t>
          </a:r>
          <a:endParaRPr lang="fr-FR" dirty="0"/>
        </a:p>
      </dgm:t>
    </dgm:pt>
    <dgm:pt modelId="{8E47671A-3209-4634-A8EC-D46FEF1AEC83}" type="parTrans" cxnId="{5988F067-E96D-475F-8CA7-CC05FD1B2B0D}">
      <dgm:prSet/>
      <dgm:spPr/>
      <dgm:t>
        <a:bodyPr/>
        <a:lstStyle/>
        <a:p>
          <a:endParaRPr lang="fr-FR"/>
        </a:p>
      </dgm:t>
    </dgm:pt>
    <dgm:pt modelId="{89845B32-BDE3-41CC-BF2A-C437EF858FFE}" type="sibTrans" cxnId="{5988F067-E96D-475F-8CA7-CC05FD1B2B0D}">
      <dgm:prSet/>
      <dgm:spPr/>
      <dgm:t>
        <a:bodyPr/>
        <a:lstStyle/>
        <a:p>
          <a:endParaRPr lang="fr-FR"/>
        </a:p>
      </dgm:t>
    </dgm:pt>
    <dgm:pt modelId="{E49DE5C4-C1EA-4C1B-A1FC-8DF0C5EBEBE2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C141 Construire et modifier patron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Niveau taxonomique  3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dirty="0"/>
        </a:p>
      </dgm:t>
    </dgm:pt>
    <dgm:pt modelId="{E7630B96-CF78-4B33-AD6D-7245CE134E3B}" type="parTrans" cxnId="{8107A658-C402-45B2-924F-3F4560C92D1A}">
      <dgm:prSet/>
      <dgm:spPr/>
      <dgm:t>
        <a:bodyPr/>
        <a:lstStyle/>
        <a:p>
          <a:endParaRPr lang="fr-FR"/>
        </a:p>
      </dgm:t>
    </dgm:pt>
    <dgm:pt modelId="{FD89F29E-F3B7-4E93-BC2E-50DD1D894C51}" type="sibTrans" cxnId="{8107A658-C402-45B2-924F-3F4560C92D1A}">
      <dgm:prSet/>
      <dgm:spPr/>
      <dgm:t>
        <a:bodyPr/>
        <a:lstStyle/>
        <a:p>
          <a:endParaRPr lang="fr-FR"/>
        </a:p>
      </dgm:t>
    </dgm:pt>
    <dgm:pt modelId="{0A5DD088-0278-4CBD-AF82-C770F7A1C4BC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C143 Industrialiser un patron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Niveau taxonomique 3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dirty="0"/>
        </a:p>
      </dgm:t>
    </dgm:pt>
    <dgm:pt modelId="{309F0020-832E-4E9E-9EF6-B8EF2B4FF293}" type="parTrans" cxnId="{8C1B5B7B-D396-4761-B383-C6889AC9BFA4}">
      <dgm:prSet/>
      <dgm:spPr/>
      <dgm:t>
        <a:bodyPr/>
        <a:lstStyle/>
        <a:p>
          <a:endParaRPr lang="fr-FR"/>
        </a:p>
      </dgm:t>
    </dgm:pt>
    <dgm:pt modelId="{DE116453-9BE5-4CDD-BD95-EB3CE5B5B211}" type="sibTrans" cxnId="{8C1B5B7B-D396-4761-B383-C6889AC9BFA4}">
      <dgm:prSet/>
      <dgm:spPr/>
      <dgm:t>
        <a:bodyPr/>
        <a:lstStyle/>
        <a:p>
          <a:endParaRPr lang="fr-FR"/>
        </a:p>
      </dgm:t>
    </dgm:pt>
    <dgm:pt modelId="{8AA0BD67-FBDA-4852-8800-F2956A241CB0}">
      <dgm:prSet phldrT="[Texte]" custT="1"/>
      <dgm:spPr/>
      <dgm:t>
        <a:bodyPr/>
        <a:lstStyle/>
        <a:p>
          <a:r>
            <a:rPr lang="fr-FR" sz="1200" b="1" dirty="0" smtClean="0"/>
            <a:t>C17 Essayage</a:t>
          </a:r>
        </a:p>
        <a:p>
          <a:r>
            <a:rPr lang="fr-FR" sz="1200" b="1" dirty="0" smtClean="0"/>
            <a:t>Niveau taxonomique 3</a:t>
          </a:r>
          <a:endParaRPr lang="fr-FR" sz="1200" b="1" dirty="0"/>
        </a:p>
      </dgm:t>
    </dgm:pt>
    <dgm:pt modelId="{2039913A-E818-4BFE-9092-9EABED55DA31}" type="parTrans" cxnId="{52D78133-033B-4657-AA96-761BE47446C7}">
      <dgm:prSet/>
      <dgm:spPr/>
      <dgm:t>
        <a:bodyPr/>
        <a:lstStyle/>
        <a:p>
          <a:endParaRPr lang="fr-FR"/>
        </a:p>
      </dgm:t>
    </dgm:pt>
    <dgm:pt modelId="{C4DD17AE-ADD3-478F-8E58-96CD9A2222F9}" type="sibTrans" cxnId="{52D78133-033B-4657-AA96-761BE47446C7}">
      <dgm:prSet/>
      <dgm:spPr/>
      <dgm:t>
        <a:bodyPr/>
        <a:lstStyle/>
        <a:p>
          <a:endParaRPr lang="fr-FR"/>
        </a:p>
      </dgm:t>
    </dgm:pt>
    <dgm:pt modelId="{DEBA1ACC-CD0A-4B84-A6C6-F07807EB58C4}">
      <dgm:prSet phldrT="[Texte]"/>
      <dgm:spPr/>
      <dgm:t>
        <a:bodyPr/>
        <a:lstStyle/>
        <a:p>
          <a:r>
            <a:rPr lang="fr-FR" dirty="0" smtClean="0"/>
            <a:t>Visualisation Valeurs ajoutées stylistiques (broderies, imprimés, fournitures)</a:t>
          </a:r>
          <a:endParaRPr lang="fr-FR" dirty="0"/>
        </a:p>
      </dgm:t>
    </dgm:pt>
    <dgm:pt modelId="{314F9F53-2B0C-4410-82D8-993437967A56}" type="parTrans" cxnId="{75081389-5609-4BA8-AE5D-FC4716BDCA92}">
      <dgm:prSet/>
      <dgm:spPr/>
      <dgm:t>
        <a:bodyPr/>
        <a:lstStyle/>
        <a:p>
          <a:endParaRPr lang="fr-FR"/>
        </a:p>
      </dgm:t>
    </dgm:pt>
    <dgm:pt modelId="{03BAC6F7-EB84-4939-A6D6-B37EEC04027F}" type="sibTrans" cxnId="{75081389-5609-4BA8-AE5D-FC4716BDCA92}">
      <dgm:prSet/>
      <dgm:spPr/>
      <dgm:t>
        <a:bodyPr/>
        <a:lstStyle/>
        <a:p>
          <a:endParaRPr lang="fr-FR"/>
        </a:p>
      </dgm:t>
    </dgm:pt>
    <dgm:pt modelId="{7E0BE592-B019-4CE1-814B-B981B02E24A6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C151Valider la conformité du produit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 smtClean="0"/>
            <a:t>Niveau taxonomique 3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dirty="0"/>
        </a:p>
      </dgm:t>
    </dgm:pt>
    <dgm:pt modelId="{9365A965-510A-4488-A1A1-1C15A3A0C85A}" type="parTrans" cxnId="{0B525151-9270-4B0C-9C1E-6551C2825851}">
      <dgm:prSet/>
      <dgm:spPr/>
      <dgm:t>
        <a:bodyPr/>
        <a:lstStyle/>
        <a:p>
          <a:endParaRPr lang="fr-FR"/>
        </a:p>
      </dgm:t>
    </dgm:pt>
    <dgm:pt modelId="{2E2661F0-2E1A-407E-9327-521E304DBB13}" type="sibTrans" cxnId="{0B525151-9270-4B0C-9C1E-6551C2825851}">
      <dgm:prSet/>
      <dgm:spPr/>
      <dgm:t>
        <a:bodyPr/>
        <a:lstStyle/>
        <a:p>
          <a:endParaRPr lang="fr-FR"/>
        </a:p>
      </dgm:t>
    </dgm:pt>
    <dgm:pt modelId="{64BBCA9D-760E-4024-82DB-68C5E0A32F43}">
      <dgm:prSet phldrT="[Texte]" custT="1"/>
      <dgm:spPr/>
      <dgm:t>
        <a:bodyPr/>
        <a:lstStyle/>
        <a:p>
          <a:r>
            <a:rPr lang="fr-FR" sz="1200" b="1" dirty="0" smtClean="0"/>
            <a:t>C17 Essayage</a:t>
          </a:r>
        </a:p>
        <a:p>
          <a:r>
            <a:rPr lang="fr-FR" sz="1200" b="1" dirty="0" smtClean="0"/>
            <a:t>Niveau taxonomique 3</a:t>
          </a:r>
          <a:endParaRPr lang="fr-FR" sz="1200" b="1" dirty="0"/>
        </a:p>
      </dgm:t>
    </dgm:pt>
    <dgm:pt modelId="{0A565D38-89AD-4CAF-9CFE-63E7EB97A554}" type="parTrans" cxnId="{649D32B9-6C2A-44C3-8DE7-07A79AF9BADB}">
      <dgm:prSet/>
      <dgm:spPr/>
      <dgm:t>
        <a:bodyPr/>
        <a:lstStyle/>
        <a:p>
          <a:endParaRPr lang="fr-FR"/>
        </a:p>
      </dgm:t>
    </dgm:pt>
    <dgm:pt modelId="{4879A189-39B8-4050-9892-6651119B46A7}" type="sibTrans" cxnId="{649D32B9-6C2A-44C3-8DE7-07A79AF9BADB}">
      <dgm:prSet/>
      <dgm:spPr/>
      <dgm:t>
        <a:bodyPr/>
        <a:lstStyle/>
        <a:p>
          <a:endParaRPr lang="fr-FR"/>
        </a:p>
      </dgm:t>
    </dgm:pt>
    <dgm:pt modelId="{92132CC2-5DA4-4C61-B0A2-8C4949750D5E}">
      <dgm:prSet custT="1"/>
      <dgm:spPr/>
      <dgm:t>
        <a:bodyPr/>
        <a:lstStyle/>
        <a:p>
          <a:r>
            <a:rPr lang="fr-FR" sz="1200" b="1" dirty="0" smtClean="0"/>
            <a:t>C141 Construire et modifier patron</a:t>
          </a:r>
        </a:p>
        <a:p>
          <a:r>
            <a:rPr lang="fr-FR" sz="1200" b="1" dirty="0" smtClean="0"/>
            <a:t>Niveau taxonomique 1</a:t>
          </a:r>
        </a:p>
      </dgm:t>
    </dgm:pt>
    <dgm:pt modelId="{AE3196D2-43EC-4104-A8DB-E1A9F5EEBCA3}" type="parTrans" cxnId="{BFA3BA4E-6C70-49FD-A6EF-B0D761E511FF}">
      <dgm:prSet/>
      <dgm:spPr/>
      <dgm:t>
        <a:bodyPr/>
        <a:lstStyle/>
        <a:p>
          <a:endParaRPr lang="fr-FR"/>
        </a:p>
      </dgm:t>
    </dgm:pt>
    <dgm:pt modelId="{C654DC07-6BA1-41AC-A229-D80BACF4C998}" type="sibTrans" cxnId="{BFA3BA4E-6C70-49FD-A6EF-B0D761E511FF}">
      <dgm:prSet/>
      <dgm:spPr/>
      <dgm:t>
        <a:bodyPr/>
        <a:lstStyle/>
        <a:p>
          <a:endParaRPr lang="fr-FR"/>
        </a:p>
      </dgm:t>
    </dgm:pt>
    <dgm:pt modelId="{4C38D919-8FAC-49C8-8BD4-E3E05E4FCE7B}" type="pres">
      <dgm:prSet presAssocID="{1FEF63CB-CEF9-455B-A495-B8480A858F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3810714-4934-4CF2-90B9-CB315F04F99B}" type="pres">
      <dgm:prSet presAssocID="{EA4AC5B8-8C19-4C5A-BA49-0FFCBC97EEBF}" presName="horFlow" presStyleCnt="0"/>
      <dgm:spPr/>
    </dgm:pt>
    <dgm:pt modelId="{D5CCC4DD-C2AC-4C67-936B-0724545F4E78}" type="pres">
      <dgm:prSet presAssocID="{EA4AC5B8-8C19-4C5A-BA49-0FFCBC97EEBF}" presName="bigChev" presStyleLbl="node1" presStyleIdx="0" presStyleCnt="4"/>
      <dgm:spPr/>
      <dgm:t>
        <a:bodyPr/>
        <a:lstStyle/>
        <a:p>
          <a:endParaRPr lang="fr-FR"/>
        </a:p>
      </dgm:t>
    </dgm:pt>
    <dgm:pt modelId="{FDE4A507-3938-409D-A689-D00C65C6C302}" type="pres">
      <dgm:prSet presAssocID="{3588081A-1311-4A7A-BDE5-1051E556EAE4}" presName="parTrans" presStyleCnt="0"/>
      <dgm:spPr/>
    </dgm:pt>
    <dgm:pt modelId="{156BB11D-379A-4DEC-9D3D-CF503E0BC955}" type="pres">
      <dgm:prSet presAssocID="{54413683-88E6-41B1-ACE2-37E0457515AD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552DB3-8B63-49F9-A6D2-3A1316EB6159}" type="pres">
      <dgm:prSet presAssocID="{EA4AC5B8-8C19-4C5A-BA49-0FFCBC97EEBF}" presName="vSp" presStyleCnt="0"/>
      <dgm:spPr/>
    </dgm:pt>
    <dgm:pt modelId="{FD8AF3A3-356D-4538-8C6E-54A8730F18EA}" type="pres">
      <dgm:prSet presAssocID="{1207427D-B2DF-40DD-A825-6B6E9EE0F98E}" presName="horFlow" presStyleCnt="0"/>
      <dgm:spPr/>
    </dgm:pt>
    <dgm:pt modelId="{AB42C330-2DDC-4C8F-9F31-8050720743BD}" type="pres">
      <dgm:prSet presAssocID="{1207427D-B2DF-40DD-A825-6B6E9EE0F98E}" presName="bigChev" presStyleLbl="node1" presStyleIdx="1" presStyleCnt="4"/>
      <dgm:spPr/>
      <dgm:t>
        <a:bodyPr/>
        <a:lstStyle/>
        <a:p>
          <a:endParaRPr lang="fr-FR"/>
        </a:p>
      </dgm:t>
    </dgm:pt>
    <dgm:pt modelId="{401F6BF2-127F-48AD-9597-DA3E1DD3455C}" type="pres">
      <dgm:prSet presAssocID="{AE3196D2-43EC-4104-A8DB-E1A9F5EEBCA3}" presName="parTrans" presStyleCnt="0"/>
      <dgm:spPr/>
    </dgm:pt>
    <dgm:pt modelId="{00655D07-E6A5-4D1F-AE1A-3E74255C6C47}" type="pres">
      <dgm:prSet presAssocID="{92132CC2-5DA4-4C61-B0A2-8C4949750D5E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83701-2020-4928-88B6-44DEDC48BFC0}" type="pres">
      <dgm:prSet presAssocID="{C654DC07-6BA1-41AC-A229-D80BACF4C998}" presName="sibTrans" presStyleCnt="0"/>
      <dgm:spPr/>
    </dgm:pt>
    <dgm:pt modelId="{831A1B34-B9FF-496B-ADE8-A80D67C5B60C}" type="pres">
      <dgm:prSet presAssocID="{A7E17665-2083-4085-9863-46190D6B04B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3EF169-5DFE-4DD8-BEAF-B31A57913A9F}" type="pres">
      <dgm:prSet presAssocID="{1207427D-B2DF-40DD-A825-6B6E9EE0F98E}" presName="vSp" presStyleCnt="0"/>
      <dgm:spPr/>
    </dgm:pt>
    <dgm:pt modelId="{3D34E0E1-D3FE-4F61-A240-9E825E53CE4C}" type="pres">
      <dgm:prSet presAssocID="{FA84A7AC-0D58-4324-A591-379125F6EEF7}" presName="horFlow" presStyleCnt="0"/>
      <dgm:spPr/>
    </dgm:pt>
    <dgm:pt modelId="{7F059B33-FBCD-4B1B-AFB0-FADA5B321E3B}" type="pres">
      <dgm:prSet presAssocID="{FA84A7AC-0D58-4324-A591-379125F6EEF7}" presName="bigChev" presStyleLbl="node1" presStyleIdx="2" presStyleCnt="4"/>
      <dgm:spPr/>
      <dgm:t>
        <a:bodyPr/>
        <a:lstStyle/>
        <a:p>
          <a:endParaRPr lang="fr-FR"/>
        </a:p>
      </dgm:t>
    </dgm:pt>
    <dgm:pt modelId="{3EC4DB72-8A12-43DA-A514-AC6289A7C941}" type="pres">
      <dgm:prSet presAssocID="{E7630B96-CF78-4B33-AD6D-7245CE134E3B}" presName="parTrans" presStyleCnt="0"/>
      <dgm:spPr/>
    </dgm:pt>
    <dgm:pt modelId="{21728A77-0F70-4CF8-8FD2-D331C5EEF8F3}" type="pres">
      <dgm:prSet presAssocID="{E49DE5C4-C1EA-4C1B-A1FC-8DF0C5EBEBE2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25D56-5715-4E6A-B045-10D854460F69}" type="pres">
      <dgm:prSet presAssocID="{FD89F29E-F3B7-4E93-BC2E-50DD1D894C51}" presName="sibTrans" presStyleCnt="0"/>
      <dgm:spPr/>
    </dgm:pt>
    <dgm:pt modelId="{CEB3AA10-3783-4079-8627-F9A446DF4B82}" type="pres">
      <dgm:prSet presAssocID="{0A5DD088-0278-4CBD-AF82-C770F7A1C4B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7798CF-081F-471F-B52F-2B53201D4B4D}" type="pres">
      <dgm:prSet presAssocID="{DE116453-9BE5-4CDD-BD95-EB3CE5B5B211}" presName="sibTrans" presStyleCnt="0"/>
      <dgm:spPr/>
    </dgm:pt>
    <dgm:pt modelId="{561354F8-F530-490B-BA46-BAAE1B96AFD3}" type="pres">
      <dgm:prSet presAssocID="{8AA0BD67-FBDA-4852-8800-F2956A241CB0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7A2E05-0FF8-4045-9531-367DB0139B19}" type="pres">
      <dgm:prSet presAssocID="{FA84A7AC-0D58-4324-A591-379125F6EEF7}" presName="vSp" presStyleCnt="0"/>
      <dgm:spPr/>
    </dgm:pt>
    <dgm:pt modelId="{B41CB56A-6CE8-4F1C-B1E8-63FCD1A9FEA4}" type="pres">
      <dgm:prSet presAssocID="{DEBA1ACC-CD0A-4B84-A6C6-F07807EB58C4}" presName="horFlow" presStyleCnt="0"/>
      <dgm:spPr/>
    </dgm:pt>
    <dgm:pt modelId="{9DDED0C3-04A0-4711-8FE1-EAF54EA7DC43}" type="pres">
      <dgm:prSet presAssocID="{DEBA1ACC-CD0A-4B84-A6C6-F07807EB58C4}" presName="bigChev" presStyleLbl="node1" presStyleIdx="3" presStyleCnt="4"/>
      <dgm:spPr/>
      <dgm:t>
        <a:bodyPr/>
        <a:lstStyle/>
        <a:p>
          <a:endParaRPr lang="fr-FR"/>
        </a:p>
      </dgm:t>
    </dgm:pt>
    <dgm:pt modelId="{E7B3299C-871B-4251-B2B9-025EAC9068F2}" type="pres">
      <dgm:prSet presAssocID="{9365A965-510A-4488-A1A1-1C15A3A0C85A}" presName="parTrans" presStyleCnt="0"/>
      <dgm:spPr/>
    </dgm:pt>
    <dgm:pt modelId="{FCB82361-C7D1-48E6-866C-5F00256E9C05}" type="pres">
      <dgm:prSet presAssocID="{7E0BE592-B019-4CE1-814B-B981B02E24A6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6CF362-601B-4E13-B8AB-34D2CD4E09FD}" type="pres">
      <dgm:prSet presAssocID="{2E2661F0-2E1A-407E-9327-521E304DBB13}" presName="sibTrans" presStyleCnt="0"/>
      <dgm:spPr/>
    </dgm:pt>
    <dgm:pt modelId="{4379A7F3-09E2-472C-8292-3E146A086A5E}" type="pres">
      <dgm:prSet presAssocID="{64BBCA9D-760E-4024-82DB-68C5E0A32F43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1B5B7B-D396-4761-B383-C6889AC9BFA4}" srcId="{FA84A7AC-0D58-4324-A591-379125F6EEF7}" destId="{0A5DD088-0278-4CBD-AF82-C770F7A1C4BC}" srcOrd="1" destOrd="0" parTransId="{309F0020-832E-4E9E-9EF6-B8EF2B4FF293}" sibTransId="{DE116453-9BE5-4CDD-BD95-EB3CE5B5B211}"/>
    <dgm:cxn modelId="{9A8D2F31-A5EC-48BA-86EB-AE93C132A89F}" type="presOf" srcId="{A7E17665-2083-4085-9863-46190D6B04BC}" destId="{831A1B34-B9FF-496B-ADE8-A80D67C5B60C}" srcOrd="0" destOrd="0" presId="urn:microsoft.com/office/officeart/2005/8/layout/lProcess3"/>
    <dgm:cxn modelId="{BD51E87E-80F9-4BAF-AA33-12A78F0E3A1B}" type="presOf" srcId="{E49DE5C4-C1EA-4C1B-A1FC-8DF0C5EBEBE2}" destId="{21728A77-0F70-4CF8-8FD2-D331C5EEF8F3}" srcOrd="0" destOrd="0" presId="urn:microsoft.com/office/officeart/2005/8/layout/lProcess3"/>
    <dgm:cxn modelId="{0B525151-9270-4B0C-9C1E-6551C2825851}" srcId="{DEBA1ACC-CD0A-4B84-A6C6-F07807EB58C4}" destId="{7E0BE592-B019-4CE1-814B-B981B02E24A6}" srcOrd="0" destOrd="0" parTransId="{9365A965-510A-4488-A1A1-1C15A3A0C85A}" sibTransId="{2E2661F0-2E1A-407E-9327-521E304DBB13}"/>
    <dgm:cxn modelId="{B4CC21FF-8119-4970-82A4-B4746E433905}" type="presOf" srcId="{92132CC2-5DA4-4C61-B0A2-8C4949750D5E}" destId="{00655D07-E6A5-4D1F-AE1A-3E74255C6C47}" srcOrd="0" destOrd="0" presId="urn:microsoft.com/office/officeart/2005/8/layout/lProcess3"/>
    <dgm:cxn modelId="{75081389-5609-4BA8-AE5D-FC4716BDCA92}" srcId="{1FEF63CB-CEF9-455B-A495-B8480A858F3C}" destId="{DEBA1ACC-CD0A-4B84-A6C6-F07807EB58C4}" srcOrd="3" destOrd="0" parTransId="{314F9F53-2B0C-4410-82D8-993437967A56}" sibTransId="{03BAC6F7-EB84-4939-A6D6-B37EEC04027F}"/>
    <dgm:cxn modelId="{A51434C4-F5C5-438F-A203-447961C737CF}" srcId="{EA4AC5B8-8C19-4C5A-BA49-0FFCBC97EEBF}" destId="{54413683-88E6-41B1-ACE2-37E0457515AD}" srcOrd="0" destOrd="0" parTransId="{3588081A-1311-4A7A-BDE5-1051E556EAE4}" sibTransId="{4387A690-7BBF-439E-BFA6-50A81A18689E}"/>
    <dgm:cxn modelId="{6D3D97B6-B214-4D31-8278-D1B52CBAFB10}" type="presOf" srcId="{EA4AC5B8-8C19-4C5A-BA49-0FFCBC97EEBF}" destId="{D5CCC4DD-C2AC-4C67-936B-0724545F4E78}" srcOrd="0" destOrd="0" presId="urn:microsoft.com/office/officeart/2005/8/layout/lProcess3"/>
    <dgm:cxn modelId="{87A627DF-A435-47A7-A870-8CC8B05A0DE9}" type="presOf" srcId="{64BBCA9D-760E-4024-82DB-68C5E0A32F43}" destId="{4379A7F3-09E2-472C-8292-3E146A086A5E}" srcOrd="0" destOrd="0" presId="urn:microsoft.com/office/officeart/2005/8/layout/lProcess3"/>
    <dgm:cxn modelId="{86DA174B-A69C-4B34-BD14-BAE5235E6C17}" type="presOf" srcId="{8AA0BD67-FBDA-4852-8800-F2956A241CB0}" destId="{561354F8-F530-490B-BA46-BAAE1B96AFD3}" srcOrd="0" destOrd="0" presId="urn:microsoft.com/office/officeart/2005/8/layout/lProcess3"/>
    <dgm:cxn modelId="{B2C02E27-FA60-4ACD-AACF-5273A28006C7}" srcId="{1FEF63CB-CEF9-455B-A495-B8480A858F3C}" destId="{EA4AC5B8-8C19-4C5A-BA49-0FFCBC97EEBF}" srcOrd="0" destOrd="0" parTransId="{26575AA9-14E8-4670-B1BB-E2B80D0E864F}" sibTransId="{22E11E7F-C99B-4B46-B3A9-2382FEA128B5}"/>
    <dgm:cxn modelId="{8107A658-C402-45B2-924F-3F4560C92D1A}" srcId="{FA84A7AC-0D58-4324-A591-379125F6EEF7}" destId="{E49DE5C4-C1EA-4C1B-A1FC-8DF0C5EBEBE2}" srcOrd="0" destOrd="0" parTransId="{E7630B96-CF78-4B33-AD6D-7245CE134E3B}" sibTransId="{FD89F29E-F3B7-4E93-BC2E-50DD1D894C51}"/>
    <dgm:cxn modelId="{1F15C4D2-0D2E-4BDE-813B-745FC1174D5C}" type="presOf" srcId="{FA84A7AC-0D58-4324-A591-379125F6EEF7}" destId="{7F059B33-FBCD-4B1B-AFB0-FADA5B321E3B}" srcOrd="0" destOrd="0" presId="urn:microsoft.com/office/officeart/2005/8/layout/lProcess3"/>
    <dgm:cxn modelId="{0E2CDBAC-1F48-49E9-859D-2A71EC3CDF8C}" type="presOf" srcId="{1FEF63CB-CEF9-455B-A495-B8480A858F3C}" destId="{4C38D919-8FAC-49C8-8BD4-E3E05E4FCE7B}" srcOrd="0" destOrd="0" presId="urn:microsoft.com/office/officeart/2005/8/layout/lProcess3"/>
    <dgm:cxn modelId="{BFA3BA4E-6C70-49FD-A6EF-B0D761E511FF}" srcId="{1207427D-B2DF-40DD-A825-6B6E9EE0F98E}" destId="{92132CC2-5DA4-4C61-B0A2-8C4949750D5E}" srcOrd="0" destOrd="0" parTransId="{AE3196D2-43EC-4104-A8DB-E1A9F5EEBCA3}" sibTransId="{C654DC07-6BA1-41AC-A229-D80BACF4C998}"/>
    <dgm:cxn modelId="{649D32B9-6C2A-44C3-8DE7-07A79AF9BADB}" srcId="{DEBA1ACC-CD0A-4B84-A6C6-F07807EB58C4}" destId="{64BBCA9D-760E-4024-82DB-68C5E0A32F43}" srcOrd="1" destOrd="0" parTransId="{0A565D38-89AD-4CAF-9CFE-63E7EB97A554}" sibTransId="{4879A189-39B8-4050-9892-6651119B46A7}"/>
    <dgm:cxn modelId="{411F3FDC-5A87-4CA3-ABEC-A473AEE0DD59}" type="presOf" srcId="{54413683-88E6-41B1-ACE2-37E0457515AD}" destId="{156BB11D-379A-4DEC-9D3D-CF503E0BC955}" srcOrd="0" destOrd="0" presId="urn:microsoft.com/office/officeart/2005/8/layout/lProcess3"/>
    <dgm:cxn modelId="{A4595A62-0694-47EF-B44D-EF9863B227D4}" srcId="{1207427D-B2DF-40DD-A825-6B6E9EE0F98E}" destId="{A7E17665-2083-4085-9863-46190D6B04BC}" srcOrd="1" destOrd="0" parTransId="{88FF732E-26A9-499C-9E7E-BC39EBD80142}" sibTransId="{177811EA-D837-4B3B-AE4C-38F50564FBE3}"/>
    <dgm:cxn modelId="{52D78133-033B-4657-AA96-761BE47446C7}" srcId="{FA84A7AC-0D58-4324-A591-379125F6EEF7}" destId="{8AA0BD67-FBDA-4852-8800-F2956A241CB0}" srcOrd="2" destOrd="0" parTransId="{2039913A-E818-4BFE-9092-9EABED55DA31}" sibTransId="{C4DD17AE-ADD3-478F-8E58-96CD9A2222F9}"/>
    <dgm:cxn modelId="{E438C033-51A6-45F2-A328-D76925F0281A}" type="presOf" srcId="{1207427D-B2DF-40DD-A825-6B6E9EE0F98E}" destId="{AB42C330-2DDC-4C8F-9F31-8050720743BD}" srcOrd="0" destOrd="0" presId="urn:microsoft.com/office/officeart/2005/8/layout/lProcess3"/>
    <dgm:cxn modelId="{5988F067-E96D-475F-8CA7-CC05FD1B2B0D}" srcId="{1FEF63CB-CEF9-455B-A495-B8480A858F3C}" destId="{FA84A7AC-0D58-4324-A591-379125F6EEF7}" srcOrd="2" destOrd="0" parTransId="{8E47671A-3209-4634-A8EC-D46FEF1AEC83}" sibTransId="{89845B32-BDE3-41CC-BF2A-C437EF858FFE}"/>
    <dgm:cxn modelId="{43096026-4D2B-412C-9E58-2FC02DD06AB8}" type="presOf" srcId="{0A5DD088-0278-4CBD-AF82-C770F7A1C4BC}" destId="{CEB3AA10-3783-4079-8627-F9A446DF4B82}" srcOrd="0" destOrd="0" presId="urn:microsoft.com/office/officeart/2005/8/layout/lProcess3"/>
    <dgm:cxn modelId="{6D7772E5-13EB-4518-BCEE-80E23A87E320}" type="presOf" srcId="{DEBA1ACC-CD0A-4B84-A6C6-F07807EB58C4}" destId="{9DDED0C3-04A0-4711-8FE1-EAF54EA7DC43}" srcOrd="0" destOrd="0" presId="urn:microsoft.com/office/officeart/2005/8/layout/lProcess3"/>
    <dgm:cxn modelId="{21C55626-F9D1-439F-98F8-43875834683F}" srcId="{1FEF63CB-CEF9-455B-A495-B8480A858F3C}" destId="{1207427D-B2DF-40DD-A825-6B6E9EE0F98E}" srcOrd="1" destOrd="0" parTransId="{B747C7D2-2369-4D50-B14D-B3D31ED7A203}" sibTransId="{3D960DBB-0F6D-4E21-87C4-836E90B14BA7}"/>
    <dgm:cxn modelId="{2B9430E1-7262-4FB6-A901-735C82B4003D}" type="presOf" srcId="{7E0BE592-B019-4CE1-814B-B981B02E24A6}" destId="{FCB82361-C7D1-48E6-866C-5F00256E9C05}" srcOrd="0" destOrd="0" presId="urn:microsoft.com/office/officeart/2005/8/layout/lProcess3"/>
    <dgm:cxn modelId="{7926323C-1B8F-4362-8EFD-83795FD4A127}" type="presParOf" srcId="{4C38D919-8FAC-49C8-8BD4-E3E05E4FCE7B}" destId="{33810714-4934-4CF2-90B9-CB315F04F99B}" srcOrd="0" destOrd="0" presId="urn:microsoft.com/office/officeart/2005/8/layout/lProcess3"/>
    <dgm:cxn modelId="{627D1D8F-E5DA-4BD3-850E-CCBFC8815105}" type="presParOf" srcId="{33810714-4934-4CF2-90B9-CB315F04F99B}" destId="{D5CCC4DD-C2AC-4C67-936B-0724545F4E78}" srcOrd="0" destOrd="0" presId="urn:microsoft.com/office/officeart/2005/8/layout/lProcess3"/>
    <dgm:cxn modelId="{3C2B7391-A7AA-4825-A3A2-C8C47E262DA1}" type="presParOf" srcId="{33810714-4934-4CF2-90B9-CB315F04F99B}" destId="{FDE4A507-3938-409D-A689-D00C65C6C302}" srcOrd="1" destOrd="0" presId="urn:microsoft.com/office/officeart/2005/8/layout/lProcess3"/>
    <dgm:cxn modelId="{0309F6D4-6509-4360-98EB-BCEFD50D69C8}" type="presParOf" srcId="{33810714-4934-4CF2-90B9-CB315F04F99B}" destId="{156BB11D-379A-4DEC-9D3D-CF503E0BC955}" srcOrd="2" destOrd="0" presId="urn:microsoft.com/office/officeart/2005/8/layout/lProcess3"/>
    <dgm:cxn modelId="{815EAC0F-1773-465B-86EC-F8C5ED61CEF9}" type="presParOf" srcId="{4C38D919-8FAC-49C8-8BD4-E3E05E4FCE7B}" destId="{55552DB3-8B63-49F9-A6D2-3A1316EB6159}" srcOrd="1" destOrd="0" presId="urn:microsoft.com/office/officeart/2005/8/layout/lProcess3"/>
    <dgm:cxn modelId="{FBC45A23-F6A3-41FD-BF51-9CDD665077A4}" type="presParOf" srcId="{4C38D919-8FAC-49C8-8BD4-E3E05E4FCE7B}" destId="{FD8AF3A3-356D-4538-8C6E-54A8730F18EA}" srcOrd="2" destOrd="0" presId="urn:microsoft.com/office/officeart/2005/8/layout/lProcess3"/>
    <dgm:cxn modelId="{DD73C6FA-486B-4C2F-BED1-57145CA3834D}" type="presParOf" srcId="{FD8AF3A3-356D-4538-8C6E-54A8730F18EA}" destId="{AB42C330-2DDC-4C8F-9F31-8050720743BD}" srcOrd="0" destOrd="0" presId="urn:microsoft.com/office/officeart/2005/8/layout/lProcess3"/>
    <dgm:cxn modelId="{D770EAB3-B4E8-44E5-BD88-3369521F3B4D}" type="presParOf" srcId="{FD8AF3A3-356D-4538-8C6E-54A8730F18EA}" destId="{401F6BF2-127F-48AD-9597-DA3E1DD3455C}" srcOrd="1" destOrd="0" presId="urn:microsoft.com/office/officeart/2005/8/layout/lProcess3"/>
    <dgm:cxn modelId="{6672C7F4-CF92-45BC-A5C9-C6F961864048}" type="presParOf" srcId="{FD8AF3A3-356D-4538-8C6E-54A8730F18EA}" destId="{00655D07-E6A5-4D1F-AE1A-3E74255C6C47}" srcOrd="2" destOrd="0" presId="urn:microsoft.com/office/officeart/2005/8/layout/lProcess3"/>
    <dgm:cxn modelId="{5386136A-D99C-48D2-9E08-DF59D48C7261}" type="presParOf" srcId="{FD8AF3A3-356D-4538-8C6E-54A8730F18EA}" destId="{0F583701-2020-4928-88B6-44DEDC48BFC0}" srcOrd="3" destOrd="0" presId="urn:microsoft.com/office/officeart/2005/8/layout/lProcess3"/>
    <dgm:cxn modelId="{78F52A48-E528-4F3A-B8AF-FDC7A7CBE42B}" type="presParOf" srcId="{FD8AF3A3-356D-4538-8C6E-54A8730F18EA}" destId="{831A1B34-B9FF-496B-ADE8-A80D67C5B60C}" srcOrd="4" destOrd="0" presId="urn:microsoft.com/office/officeart/2005/8/layout/lProcess3"/>
    <dgm:cxn modelId="{5A0B936A-61CB-414C-840F-08C485343377}" type="presParOf" srcId="{4C38D919-8FAC-49C8-8BD4-E3E05E4FCE7B}" destId="{2E3EF169-5DFE-4DD8-BEAF-B31A57913A9F}" srcOrd="3" destOrd="0" presId="urn:microsoft.com/office/officeart/2005/8/layout/lProcess3"/>
    <dgm:cxn modelId="{A8CA55D4-51E4-493C-9FAA-3EED413359E4}" type="presParOf" srcId="{4C38D919-8FAC-49C8-8BD4-E3E05E4FCE7B}" destId="{3D34E0E1-D3FE-4F61-A240-9E825E53CE4C}" srcOrd="4" destOrd="0" presId="urn:microsoft.com/office/officeart/2005/8/layout/lProcess3"/>
    <dgm:cxn modelId="{352BBDC4-449C-4239-B9AA-E846F520ED06}" type="presParOf" srcId="{3D34E0E1-D3FE-4F61-A240-9E825E53CE4C}" destId="{7F059B33-FBCD-4B1B-AFB0-FADA5B321E3B}" srcOrd="0" destOrd="0" presId="urn:microsoft.com/office/officeart/2005/8/layout/lProcess3"/>
    <dgm:cxn modelId="{45DFF1C5-A10C-4E4A-A330-9A7B19FBC7F2}" type="presParOf" srcId="{3D34E0E1-D3FE-4F61-A240-9E825E53CE4C}" destId="{3EC4DB72-8A12-43DA-A514-AC6289A7C941}" srcOrd="1" destOrd="0" presId="urn:microsoft.com/office/officeart/2005/8/layout/lProcess3"/>
    <dgm:cxn modelId="{95EEA7B1-CDEC-499F-949F-2E69FDEB240C}" type="presParOf" srcId="{3D34E0E1-D3FE-4F61-A240-9E825E53CE4C}" destId="{21728A77-0F70-4CF8-8FD2-D331C5EEF8F3}" srcOrd="2" destOrd="0" presId="urn:microsoft.com/office/officeart/2005/8/layout/lProcess3"/>
    <dgm:cxn modelId="{02E038DB-AB06-4B76-8386-025DB81CF68B}" type="presParOf" srcId="{3D34E0E1-D3FE-4F61-A240-9E825E53CE4C}" destId="{90A25D56-5715-4E6A-B045-10D854460F69}" srcOrd="3" destOrd="0" presId="urn:microsoft.com/office/officeart/2005/8/layout/lProcess3"/>
    <dgm:cxn modelId="{EF54F457-E9B5-464B-8559-05FCCED80F63}" type="presParOf" srcId="{3D34E0E1-D3FE-4F61-A240-9E825E53CE4C}" destId="{CEB3AA10-3783-4079-8627-F9A446DF4B82}" srcOrd="4" destOrd="0" presId="urn:microsoft.com/office/officeart/2005/8/layout/lProcess3"/>
    <dgm:cxn modelId="{AD7D59BF-6B02-40DC-AD92-56EC08B5E69C}" type="presParOf" srcId="{3D34E0E1-D3FE-4F61-A240-9E825E53CE4C}" destId="{EB7798CF-081F-471F-B52F-2B53201D4B4D}" srcOrd="5" destOrd="0" presId="urn:microsoft.com/office/officeart/2005/8/layout/lProcess3"/>
    <dgm:cxn modelId="{E4B648C1-C46C-4232-93B4-10AE5CB27743}" type="presParOf" srcId="{3D34E0E1-D3FE-4F61-A240-9E825E53CE4C}" destId="{561354F8-F530-490B-BA46-BAAE1B96AFD3}" srcOrd="6" destOrd="0" presId="urn:microsoft.com/office/officeart/2005/8/layout/lProcess3"/>
    <dgm:cxn modelId="{D3B2F6D0-9126-46A6-8699-9FAD401527A9}" type="presParOf" srcId="{4C38D919-8FAC-49C8-8BD4-E3E05E4FCE7B}" destId="{2F7A2E05-0FF8-4045-9531-367DB0139B19}" srcOrd="5" destOrd="0" presId="urn:microsoft.com/office/officeart/2005/8/layout/lProcess3"/>
    <dgm:cxn modelId="{0A0AD7F5-4865-4C52-979E-6F45E37BE363}" type="presParOf" srcId="{4C38D919-8FAC-49C8-8BD4-E3E05E4FCE7B}" destId="{B41CB56A-6CE8-4F1C-B1E8-63FCD1A9FEA4}" srcOrd="6" destOrd="0" presId="urn:microsoft.com/office/officeart/2005/8/layout/lProcess3"/>
    <dgm:cxn modelId="{E1749B21-9F04-43B9-80DE-832D661B8740}" type="presParOf" srcId="{B41CB56A-6CE8-4F1C-B1E8-63FCD1A9FEA4}" destId="{9DDED0C3-04A0-4711-8FE1-EAF54EA7DC43}" srcOrd="0" destOrd="0" presId="urn:microsoft.com/office/officeart/2005/8/layout/lProcess3"/>
    <dgm:cxn modelId="{95F0D0DB-39F7-4862-B563-4F5FE633EAA6}" type="presParOf" srcId="{B41CB56A-6CE8-4F1C-B1E8-63FCD1A9FEA4}" destId="{E7B3299C-871B-4251-B2B9-025EAC9068F2}" srcOrd="1" destOrd="0" presId="urn:microsoft.com/office/officeart/2005/8/layout/lProcess3"/>
    <dgm:cxn modelId="{8279F0AD-0ECB-4D0B-B23D-AC215BA8E292}" type="presParOf" srcId="{B41CB56A-6CE8-4F1C-B1E8-63FCD1A9FEA4}" destId="{FCB82361-C7D1-48E6-866C-5F00256E9C05}" srcOrd="2" destOrd="0" presId="urn:microsoft.com/office/officeart/2005/8/layout/lProcess3"/>
    <dgm:cxn modelId="{22CEABFC-4445-44B4-9679-0384DF574162}" type="presParOf" srcId="{B41CB56A-6CE8-4F1C-B1E8-63FCD1A9FEA4}" destId="{6D6CF362-601B-4E13-B8AB-34D2CD4E09FD}" srcOrd="3" destOrd="0" presId="urn:microsoft.com/office/officeart/2005/8/layout/lProcess3"/>
    <dgm:cxn modelId="{94430377-8E46-4756-8518-C80F576FB1CF}" type="presParOf" srcId="{B41CB56A-6CE8-4F1C-B1E8-63FCD1A9FEA4}" destId="{4379A7F3-09E2-472C-8292-3E146A086A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EF63CB-CEF9-455B-A495-B8480A858F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84A7AC-0D58-4324-A591-379125F6EEF7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Essayage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dirty="0" smtClean="0"/>
            <a:t>Démonstration</a:t>
          </a:r>
          <a:endParaRPr lang="fr-FR" dirty="0"/>
        </a:p>
      </dgm:t>
    </dgm:pt>
    <dgm:pt modelId="{8E47671A-3209-4634-A8EC-D46FEF1AEC83}" type="parTrans" cxnId="{5988F067-E96D-475F-8CA7-CC05FD1B2B0D}">
      <dgm:prSet/>
      <dgm:spPr/>
      <dgm:t>
        <a:bodyPr/>
        <a:lstStyle/>
        <a:p>
          <a:endParaRPr lang="fr-FR"/>
        </a:p>
      </dgm:t>
    </dgm:pt>
    <dgm:pt modelId="{89845B32-BDE3-41CC-BF2A-C437EF858FFE}" type="sibTrans" cxnId="{5988F067-E96D-475F-8CA7-CC05FD1B2B0D}">
      <dgm:prSet/>
      <dgm:spPr/>
      <dgm:t>
        <a:bodyPr/>
        <a:lstStyle/>
        <a:p>
          <a:endParaRPr lang="fr-FR"/>
        </a:p>
      </dgm:t>
    </dgm:pt>
    <dgm:pt modelId="{0A5DD088-0278-4CBD-AF82-C770F7A1C4BC}">
      <dgm:prSet phldrT="[Texte]"/>
      <dgm:spPr/>
      <dgm:t>
        <a:bodyPr/>
        <a:lstStyle/>
        <a:p>
          <a:r>
            <a:rPr lang="fr-FR" b="1" dirty="0" smtClean="0"/>
            <a:t>C17 Essayage</a:t>
          </a:r>
        </a:p>
        <a:p>
          <a:r>
            <a:rPr lang="fr-FR" b="1" dirty="0" smtClean="0"/>
            <a:t>Niveau taxonomique 1</a:t>
          </a:r>
          <a:endParaRPr lang="fr-FR" b="1" dirty="0"/>
        </a:p>
      </dgm:t>
    </dgm:pt>
    <dgm:pt modelId="{309F0020-832E-4E9E-9EF6-B8EF2B4FF293}" type="parTrans" cxnId="{8C1B5B7B-D396-4761-B383-C6889AC9BFA4}">
      <dgm:prSet/>
      <dgm:spPr/>
      <dgm:t>
        <a:bodyPr/>
        <a:lstStyle/>
        <a:p>
          <a:endParaRPr lang="fr-FR"/>
        </a:p>
      </dgm:t>
    </dgm:pt>
    <dgm:pt modelId="{DE116453-9BE5-4CDD-BD95-EB3CE5B5B211}" type="sibTrans" cxnId="{8C1B5B7B-D396-4761-B383-C6889AC9BFA4}">
      <dgm:prSet/>
      <dgm:spPr/>
      <dgm:t>
        <a:bodyPr/>
        <a:lstStyle/>
        <a:p>
          <a:endParaRPr lang="fr-FR"/>
        </a:p>
      </dgm:t>
    </dgm:pt>
    <dgm:pt modelId="{4C38D919-8FAC-49C8-8BD4-E3E05E4FCE7B}" type="pres">
      <dgm:prSet presAssocID="{1FEF63CB-CEF9-455B-A495-B8480A858F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D34E0E1-D3FE-4F61-A240-9E825E53CE4C}" type="pres">
      <dgm:prSet presAssocID="{FA84A7AC-0D58-4324-A591-379125F6EEF7}" presName="horFlow" presStyleCnt="0"/>
      <dgm:spPr/>
    </dgm:pt>
    <dgm:pt modelId="{7F059B33-FBCD-4B1B-AFB0-FADA5B321E3B}" type="pres">
      <dgm:prSet presAssocID="{FA84A7AC-0D58-4324-A591-379125F6EEF7}" presName="bigChev" presStyleLbl="node1" presStyleIdx="0" presStyleCnt="1"/>
      <dgm:spPr/>
      <dgm:t>
        <a:bodyPr/>
        <a:lstStyle/>
        <a:p>
          <a:endParaRPr lang="fr-FR"/>
        </a:p>
      </dgm:t>
    </dgm:pt>
    <dgm:pt modelId="{C97D1861-F03F-4183-A188-5DAAC983B63A}" type="pres">
      <dgm:prSet presAssocID="{309F0020-832E-4E9E-9EF6-B8EF2B4FF293}" presName="parTrans" presStyleCnt="0"/>
      <dgm:spPr/>
    </dgm:pt>
    <dgm:pt modelId="{CEB3AA10-3783-4079-8627-F9A446DF4B82}" type="pres">
      <dgm:prSet presAssocID="{0A5DD088-0278-4CBD-AF82-C770F7A1C4BC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1B5B7B-D396-4761-B383-C6889AC9BFA4}" srcId="{FA84A7AC-0D58-4324-A591-379125F6EEF7}" destId="{0A5DD088-0278-4CBD-AF82-C770F7A1C4BC}" srcOrd="0" destOrd="0" parTransId="{309F0020-832E-4E9E-9EF6-B8EF2B4FF293}" sibTransId="{DE116453-9BE5-4CDD-BD95-EB3CE5B5B211}"/>
    <dgm:cxn modelId="{497F9662-20DB-4C30-BAA1-16B1E242FDDA}" type="presOf" srcId="{1FEF63CB-CEF9-455B-A495-B8480A858F3C}" destId="{4C38D919-8FAC-49C8-8BD4-E3E05E4FCE7B}" srcOrd="0" destOrd="0" presId="urn:microsoft.com/office/officeart/2005/8/layout/lProcess3"/>
    <dgm:cxn modelId="{EB03AA2F-A893-4092-8A9B-AA5D098FE322}" type="presOf" srcId="{FA84A7AC-0D58-4324-A591-379125F6EEF7}" destId="{7F059B33-FBCD-4B1B-AFB0-FADA5B321E3B}" srcOrd="0" destOrd="0" presId="urn:microsoft.com/office/officeart/2005/8/layout/lProcess3"/>
    <dgm:cxn modelId="{6672D37F-4DB3-4DA2-98E0-93CEB673E9AA}" type="presOf" srcId="{0A5DD088-0278-4CBD-AF82-C770F7A1C4BC}" destId="{CEB3AA10-3783-4079-8627-F9A446DF4B82}" srcOrd="0" destOrd="0" presId="urn:microsoft.com/office/officeart/2005/8/layout/lProcess3"/>
    <dgm:cxn modelId="{5988F067-E96D-475F-8CA7-CC05FD1B2B0D}" srcId="{1FEF63CB-CEF9-455B-A495-B8480A858F3C}" destId="{FA84A7AC-0D58-4324-A591-379125F6EEF7}" srcOrd="0" destOrd="0" parTransId="{8E47671A-3209-4634-A8EC-D46FEF1AEC83}" sibTransId="{89845B32-BDE3-41CC-BF2A-C437EF858FFE}"/>
    <dgm:cxn modelId="{297F676D-EE06-4DE0-96E9-F01F239D990A}" type="presParOf" srcId="{4C38D919-8FAC-49C8-8BD4-E3E05E4FCE7B}" destId="{3D34E0E1-D3FE-4F61-A240-9E825E53CE4C}" srcOrd="0" destOrd="0" presId="urn:microsoft.com/office/officeart/2005/8/layout/lProcess3"/>
    <dgm:cxn modelId="{A7AE784E-EE1B-45C1-9096-646072E00678}" type="presParOf" srcId="{3D34E0E1-D3FE-4F61-A240-9E825E53CE4C}" destId="{7F059B33-FBCD-4B1B-AFB0-FADA5B321E3B}" srcOrd="0" destOrd="0" presId="urn:microsoft.com/office/officeart/2005/8/layout/lProcess3"/>
    <dgm:cxn modelId="{7A2686A0-3739-4124-B81A-959B55C39CC4}" type="presParOf" srcId="{3D34E0E1-D3FE-4F61-A240-9E825E53CE4C}" destId="{C97D1861-F03F-4183-A188-5DAAC983B63A}" srcOrd="1" destOrd="0" presId="urn:microsoft.com/office/officeart/2005/8/layout/lProcess3"/>
    <dgm:cxn modelId="{89C81B49-3EBE-47B4-A38B-D97118059005}" type="presParOf" srcId="{3D34E0E1-D3FE-4F61-A240-9E825E53CE4C}" destId="{CEB3AA10-3783-4079-8627-F9A446DF4B8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36211-E478-4E59-8200-46D7CEDA2FBE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A8A75-5FC1-4E69-9205-2E09BBA20C0C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mondialisation</a:t>
          </a:r>
          <a:endParaRPr lang="fr-FR" sz="1600" kern="1200" dirty="0"/>
        </a:p>
      </dsp:txBody>
      <dsp:txXfrm>
        <a:off x="1402080" y="386080"/>
        <a:ext cx="1584960" cy="1584960"/>
      </dsp:txXfrm>
    </dsp:sp>
    <dsp:sp modelId="{26756E01-60B4-41A0-A09B-8CFB978B06DC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consommateur</a:t>
          </a:r>
          <a:endParaRPr lang="fr-FR" sz="1600" kern="1200" dirty="0"/>
        </a:p>
      </dsp:txBody>
      <dsp:txXfrm>
        <a:off x="3108960" y="386080"/>
        <a:ext cx="1584960" cy="1584960"/>
      </dsp:txXfrm>
    </dsp:sp>
    <dsp:sp modelId="{235A4970-72E2-4A83-8B45-C08E53F65E97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distribution</a:t>
          </a:r>
          <a:endParaRPr lang="fr-FR" sz="1600" kern="1200" dirty="0"/>
        </a:p>
      </dsp:txBody>
      <dsp:txXfrm>
        <a:off x="1402080" y="2092960"/>
        <a:ext cx="1584960" cy="1584960"/>
      </dsp:txXfrm>
    </dsp:sp>
    <dsp:sp modelId="{9BC59232-B876-4736-83D5-A46339DD0378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industrie</a:t>
          </a:r>
          <a:endParaRPr lang="fr-FR" sz="1600" kern="1200" dirty="0"/>
        </a:p>
      </dsp:txBody>
      <dsp:txXfrm>
        <a:off x="3108960" y="2092960"/>
        <a:ext cx="1584960" cy="1584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17C59-DC81-449E-B520-FDE7B2C17561}">
      <dsp:nvSpPr>
        <dsp:cNvPr id="0" name=""/>
        <dsp:cNvSpPr/>
      </dsp:nvSpPr>
      <dsp:spPr>
        <a:xfrm>
          <a:off x="1366433" y="637900"/>
          <a:ext cx="4107645" cy="4107645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24AC8-C3DE-4F44-A539-36811E0B06A6}">
      <dsp:nvSpPr>
        <dsp:cNvPr id="0" name=""/>
        <dsp:cNvSpPr/>
      </dsp:nvSpPr>
      <dsp:spPr>
        <a:xfrm>
          <a:off x="1366433" y="637900"/>
          <a:ext cx="4107645" cy="4107645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FF590-3EB9-4561-AED9-AD8526498EE3}">
      <dsp:nvSpPr>
        <dsp:cNvPr id="0" name=""/>
        <dsp:cNvSpPr/>
      </dsp:nvSpPr>
      <dsp:spPr>
        <a:xfrm>
          <a:off x="1366433" y="637900"/>
          <a:ext cx="4107645" cy="4107645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74336-2F87-4B30-BA61-1A366AC5610D}">
      <dsp:nvSpPr>
        <dsp:cNvPr id="0" name=""/>
        <dsp:cNvSpPr/>
      </dsp:nvSpPr>
      <dsp:spPr>
        <a:xfrm>
          <a:off x="2474237" y="1745705"/>
          <a:ext cx="1892036" cy="1892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/>
            <a:t>Mondialisation</a:t>
          </a:r>
          <a:endParaRPr lang="fr-FR" sz="1600" b="1" i="1" kern="1200" dirty="0"/>
        </a:p>
      </dsp:txBody>
      <dsp:txXfrm>
        <a:off x="2474237" y="1745705"/>
        <a:ext cx="1892036" cy="1892036"/>
      </dsp:txXfrm>
    </dsp:sp>
    <dsp:sp modelId="{B77AF99F-5ED8-4E01-AE62-0A37C2FF2302}">
      <dsp:nvSpPr>
        <dsp:cNvPr id="0" name=""/>
        <dsp:cNvSpPr/>
      </dsp:nvSpPr>
      <dsp:spPr>
        <a:xfrm>
          <a:off x="2559518" y="-17981"/>
          <a:ext cx="1721475" cy="1407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Concurrence</a:t>
          </a:r>
          <a:endParaRPr lang="fr-FR" sz="1400" b="1" kern="1200" dirty="0">
            <a:latin typeface="Arial" pitchFamily="34" charset="0"/>
            <a:cs typeface="Arial" pitchFamily="34" charset="0"/>
          </a:endParaRPr>
        </a:p>
      </dsp:txBody>
      <dsp:txXfrm>
        <a:off x="2559518" y="-17981"/>
        <a:ext cx="1721475" cy="1407123"/>
      </dsp:txXfrm>
    </dsp:sp>
    <dsp:sp modelId="{A8A3A519-877E-45D8-9B56-72CF13D093B4}">
      <dsp:nvSpPr>
        <dsp:cNvPr id="0" name=""/>
        <dsp:cNvSpPr/>
      </dsp:nvSpPr>
      <dsp:spPr>
        <a:xfrm>
          <a:off x="4398459" y="3032582"/>
          <a:ext cx="1518335" cy="13244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Opportunité</a:t>
          </a:r>
          <a:endParaRPr lang="fr-FR" sz="1400" b="1" kern="1200" dirty="0">
            <a:latin typeface="Arial" pitchFamily="34" charset="0"/>
            <a:cs typeface="Arial" pitchFamily="34" charset="0"/>
          </a:endParaRPr>
        </a:p>
      </dsp:txBody>
      <dsp:txXfrm>
        <a:off x="4398459" y="3032582"/>
        <a:ext cx="1518335" cy="1324425"/>
      </dsp:txXfrm>
    </dsp:sp>
    <dsp:sp modelId="{091CD080-F445-4657-8B5E-F410C0FA1E54}">
      <dsp:nvSpPr>
        <dsp:cNvPr id="0" name=""/>
        <dsp:cNvSpPr/>
      </dsp:nvSpPr>
      <dsp:spPr>
        <a:xfrm>
          <a:off x="822147" y="2991233"/>
          <a:ext cx="1721475" cy="1407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" pitchFamily="34" charset="0"/>
              <a:cs typeface="Arial" pitchFamily="34" charset="0"/>
            </a:rPr>
            <a:t>Processus industriels</a:t>
          </a:r>
          <a:endParaRPr lang="fr-FR" sz="1400" b="1" kern="1200" dirty="0">
            <a:latin typeface="Arial" pitchFamily="34" charset="0"/>
            <a:cs typeface="Arial" pitchFamily="34" charset="0"/>
          </a:endParaRPr>
        </a:p>
      </dsp:txBody>
      <dsp:txXfrm>
        <a:off x="822147" y="2991233"/>
        <a:ext cx="1721475" cy="14071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E3BA1-07AA-458F-83E3-6BD093EC7AF7}">
      <dsp:nvSpPr>
        <dsp:cNvPr id="0" name=""/>
        <dsp:cNvSpPr/>
      </dsp:nvSpPr>
      <dsp:spPr>
        <a:xfrm>
          <a:off x="1448138" y="575014"/>
          <a:ext cx="3842664" cy="3842664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17C59-DC81-449E-B520-FDE7B2C17561}">
      <dsp:nvSpPr>
        <dsp:cNvPr id="0" name=""/>
        <dsp:cNvSpPr/>
      </dsp:nvSpPr>
      <dsp:spPr>
        <a:xfrm>
          <a:off x="1448138" y="575014"/>
          <a:ext cx="3842664" cy="3842664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5412D-5C84-4E18-9504-7D4081BF7DED}">
      <dsp:nvSpPr>
        <dsp:cNvPr id="0" name=""/>
        <dsp:cNvSpPr/>
      </dsp:nvSpPr>
      <dsp:spPr>
        <a:xfrm>
          <a:off x="1448138" y="575014"/>
          <a:ext cx="3842664" cy="3842664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FF590-3EB9-4561-AED9-AD8526498EE3}">
      <dsp:nvSpPr>
        <dsp:cNvPr id="0" name=""/>
        <dsp:cNvSpPr/>
      </dsp:nvSpPr>
      <dsp:spPr>
        <a:xfrm>
          <a:off x="1448138" y="575014"/>
          <a:ext cx="3842664" cy="3842664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74336-2F87-4B30-BA61-1A366AC5610D}">
      <dsp:nvSpPr>
        <dsp:cNvPr id="0" name=""/>
        <dsp:cNvSpPr/>
      </dsp:nvSpPr>
      <dsp:spPr>
        <a:xfrm>
          <a:off x="2484326" y="1611202"/>
          <a:ext cx="1770288" cy="17702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/>
            <a:t>distribution</a:t>
          </a:r>
          <a:endParaRPr lang="fr-FR" sz="1900" b="1" i="1" kern="1200" dirty="0"/>
        </a:p>
      </dsp:txBody>
      <dsp:txXfrm>
        <a:off x="2484326" y="1611202"/>
        <a:ext cx="1770288" cy="1770288"/>
      </dsp:txXfrm>
    </dsp:sp>
    <dsp:sp modelId="{B77AF99F-5ED8-4E01-AE62-0A37C2FF2302}">
      <dsp:nvSpPr>
        <dsp:cNvPr id="0" name=""/>
        <dsp:cNvSpPr/>
      </dsp:nvSpPr>
      <dsp:spPr>
        <a:xfrm>
          <a:off x="2666973" y="-38662"/>
          <a:ext cx="1404994" cy="13165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Time to </a:t>
          </a:r>
          <a:r>
            <a:rPr lang="fr-FR" sz="1800" b="1" kern="1200" dirty="0" err="1" smtClean="0">
              <a:latin typeface="Arial" pitchFamily="34" charset="0"/>
              <a:cs typeface="Arial" pitchFamily="34" charset="0"/>
            </a:rPr>
            <a:t>market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2666973" y="-38662"/>
        <a:ext cx="1404994" cy="1316577"/>
      </dsp:txXfrm>
    </dsp:sp>
    <dsp:sp modelId="{72A1F6E9-1310-43E5-AD74-6BAE18866A88}">
      <dsp:nvSpPr>
        <dsp:cNvPr id="0" name=""/>
        <dsp:cNvSpPr/>
      </dsp:nvSpPr>
      <dsp:spPr>
        <a:xfrm>
          <a:off x="4543694" y="1838058"/>
          <a:ext cx="1404994" cy="13165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Coût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4543694" y="1838058"/>
        <a:ext cx="1404994" cy="1316577"/>
      </dsp:txXfrm>
    </dsp:sp>
    <dsp:sp modelId="{091CD080-F445-4657-8B5E-F410C0FA1E54}">
      <dsp:nvSpPr>
        <dsp:cNvPr id="0" name=""/>
        <dsp:cNvSpPr/>
      </dsp:nvSpPr>
      <dsp:spPr>
        <a:xfrm>
          <a:off x="2666973" y="3714778"/>
          <a:ext cx="1404994" cy="13165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Techno : E-commerce…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2666973" y="3714778"/>
        <a:ext cx="1404994" cy="1316577"/>
      </dsp:txXfrm>
    </dsp:sp>
    <dsp:sp modelId="{DE3487BD-3158-482E-9AB1-64352BC719EA}">
      <dsp:nvSpPr>
        <dsp:cNvPr id="0" name=""/>
        <dsp:cNvSpPr/>
      </dsp:nvSpPr>
      <dsp:spPr>
        <a:xfrm>
          <a:off x="790252" y="1838058"/>
          <a:ext cx="1404994" cy="13165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Qualité, niveau de gamme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790252" y="1838058"/>
        <a:ext cx="1404994" cy="13165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41B58-CFC7-4809-9F29-18ADE488A2D6}">
      <dsp:nvSpPr>
        <dsp:cNvPr id="0" name=""/>
        <dsp:cNvSpPr/>
      </dsp:nvSpPr>
      <dsp:spPr>
        <a:xfrm>
          <a:off x="1363577" y="642959"/>
          <a:ext cx="4166885" cy="416688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E3BA1-07AA-458F-83E3-6BD093EC7AF7}">
      <dsp:nvSpPr>
        <dsp:cNvPr id="0" name=""/>
        <dsp:cNvSpPr/>
      </dsp:nvSpPr>
      <dsp:spPr>
        <a:xfrm>
          <a:off x="1363577" y="642959"/>
          <a:ext cx="4166885" cy="416688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17C59-DC81-449E-B520-FDE7B2C17561}">
      <dsp:nvSpPr>
        <dsp:cNvPr id="0" name=""/>
        <dsp:cNvSpPr/>
      </dsp:nvSpPr>
      <dsp:spPr>
        <a:xfrm>
          <a:off x="1363577" y="642959"/>
          <a:ext cx="4166885" cy="416688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5412D-5C84-4E18-9504-7D4081BF7DED}">
      <dsp:nvSpPr>
        <dsp:cNvPr id="0" name=""/>
        <dsp:cNvSpPr/>
      </dsp:nvSpPr>
      <dsp:spPr>
        <a:xfrm>
          <a:off x="1363577" y="642959"/>
          <a:ext cx="4166885" cy="416688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FF590-3EB9-4561-AED9-AD8526498EE3}">
      <dsp:nvSpPr>
        <dsp:cNvPr id="0" name=""/>
        <dsp:cNvSpPr/>
      </dsp:nvSpPr>
      <dsp:spPr>
        <a:xfrm>
          <a:off x="1363577" y="642959"/>
          <a:ext cx="4166885" cy="416688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74336-2F87-4B30-BA61-1A366AC5610D}">
      <dsp:nvSpPr>
        <dsp:cNvPr id="0" name=""/>
        <dsp:cNvSpPr/>
      </dsp:nvSpPr>
      <dsp:spPr>
        <a:xfrm>
          <a:off x="2488153" y="1767535"/>
          <a:ext cx="1917733" cy="19177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/>
            <a:t>Consommateur</a:t>
          </a:r>
          <a:endParaRPr lang="fr-FR" sz="1600" b="1" i="1" kern="1200" dirty="0"/>
        </a:p>
      </dsp:txBody>
      <dsp:txXfrm>
        <a:off x="2488153" y="1767535"/>
        <a:ext cx="1917733" cy="1917733"/>
      </dsp:txXfrm>
    </dsp:sp>
    <dsp:sp modelId="{B77AF99F-5ED8-4E01-AE62-0A37C2FF2302}">
      <dsp:nvSpPr>
        <dsp:cNvPr id="0" name=""/>
        <dsp:cNvSpPr/>
      </dsp:nvSpPr>
      <dsp:spPr>
        <a:xfrm>
          <a:off x="2686013" y="-21830"/>
          <a:ext cx="1522015" cy="142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Culture mode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2686013" y="-21830"/>
        <a:ext cx="1522015" cy="1426233"/>
      </dsp:txXfrm>
    </dsp:sp>
    <dsp:sp modelId="{72A1F6E9-1310-43E5-AD74-6BAE18866A88}">
      <dsp:nvSpPr>
        <dsp:cNvPr id="0" name=""/>
        <dsp:cNvSpPr/>
      </dsp:nvSpPr>
      <dsp:spPr>
        <a:xfrm>
          <a:off x="4604441" y="1377204"/>
          <a:ext cx="1556179" cy="14406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Créativité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4604441" y="1377204"/>
        <a:ext cx="1556179" cy="1440624"/>
      </dsp:txXfrm>
    </dsp:sp>
    <dsp:sp modelId="{091CD080-F445-4657-8B5E-F410C0FA1E54}">
      <dsp:nvSpPr>
        <dsp:cNvPr id="0" name=""/>
        <dsp:cNvSpPr/>
      </dsp:nvSpPr>
      <dsp:spPr>
        <a:xfrm>
          <a:off x="3882224" y="3659728"/>
          <a:ext cx="1522015" cy="142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Versatile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3882224" y="3659728"/>
        <a:ext cx="1522015" cy="1426233"/>
      </dsp:txXfrm>
    </dsp:sp>
    <dsp:sp modelId="{DE3487BD-3158-482E-9AB1-64352BC719EA}">
      <dsp:nvSpPr>
        <dsp:cNvPr id="0" name=""/>
        <dsp:cNvSpPr/>
      </dsp:nvSpPr>
      <dsp:spPr>
        <a:xfrm>
          <a:off x="1489801" y="3659728"/>
          <a:ext cx="1522015" cy="142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latin typeface="Arial" pitchFamily="34" charset="0"/>
              <a:cs typeface="Arial" pitchFamily="34" charset="0"/>
            </a:rPr>
            <a:t>Rech</a:t>
          </a: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 de sens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1489801" y="3659728"/>
        <a:ext cx="1522015" cy="1426233"/>
      </dsp:txXfrm>
    </dsp:sp>
    <dsp:sp modelId="{9BF6B5F9-F11D-4CF5-B4F7-2157B68F9146}">
      <dsp:nvSpPr>
        <dsp:cNvPr id="0" name=""/>
        <dsp:cNvSpPr/>
      </dsp:nvSpPr>
      <dsp:spPr>
        <a:xfrm>
          <a:off x="840303" y="1426310"/>
          <a:ext cx="1342413" cy="13424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" pitchFamily="34" charset="0"/>
              <a:cs typeface="Arial" pitchFamily="34" charset="0"/>
            </a:rPr>
            <a:t>Pouvoir €</a:t>
          </a:r>
          <a:endParaRPr lang="fr-FR" sz="1800" b="1" kern="1200" dirty="0">
            <a:latin typeface="Arial" pitchFamily="34" charset="0"/>
            <a:cs typeface="Arial" pitchFamily="34" charset="0"/>
          </a:endParaRPr>
        </a:p>
      </dsp:txBody>
      <dsp:txXfrm>
        <a:off x="840303" y="1426310"/>
        <a:ext cx="1342413" cy="13424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734D57-913E-4491-9D5A-3CA3C8C0F35E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12600000"/>
            <a:gd name="adj2" fmla="val 162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470FC7-29E0-41A5-9537-B2DC0C2ED8B9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9000000"/>
            <a:gd name="adj2" fmla="val 126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5EFDF-266A-46E6-AB52-0F6FC6C88758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5400000"/>
            <a:gd name="adj2" fmla="val 90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AF74EB-399F-4B3B-AEB9-7BA3355AF67F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1800000"/>
            <a:gd name="adj2" fmla="val 54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5412D-5C84-4E18-9504-7D4081BF7DED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19800000"/>
            <a:gd name="adj2" fmla="val 18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BFF590-3EB9-4561-AED9-AD8526498EE3}">
      <dsp:nvSpPr>
        <dsp:cNvPr id="0" name=""/>
        <dsp:cNvSpPr/>
      </dsp:nvSpPr>
      <dsp:spPr>
        <a:xfrm>
          <a:off x="1378823" y="584050"/>
          <a:ext cx="3866585" cy="3866585"/>
        </a:xfrm>
        <a:prstGeom prst="blockArc">
          <a:avLst>
            <a:gd name="adj1" fmla="val 16200000"/>
            <a:gd name="adj2" fmla="val 19800000"/>
            <a:gd name="adj3" fmla="val 451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A74336-2F87-4B30-BA61-1A366AC5610D}">
      <dsp:nvSpPr>
        <dsp:cNvPr id="0" name=""/>
        <dsp:cNvSpPr/>
      </dsp:nvSpPr>
      <dsp:spPr>
        <a:xfrm>
          <a:off x="2446714" y="1651942"/>
          <a:ext cx="1730802" cy="17308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/>
            <a:t>Industrie de la mode</a:t>
          </a:r>
          <a:endParaRPr lang="fr-FR" sz="2400" b="1" i="1" kern="1200" dirty="0"/>
        </a:p>
      </dsp:txBody>
      <dsp:txXfrm>
        <a:off x="2446714" y="1651942"/>
        <a:ext cx="1730802" cy="1730802"/>
      </dsp:txXfrm>
    </dsp:sp>
    <dsp:sp modelId="{B77AF99F-5ED8-4E01-AE62-0A37C2FF2302}">
      <dsp:nvSpPr>
        <dsp:cNvPr id="0" name=""/>
        <dsp:cNvSpPr/>
      </dsp:nvSpPr>
      <dsp:spPr>
        <a:xfrm>
          <a:off x="2339928" y="-86772"/>
          <a:ext cx="1944374" cy="14288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Marketing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2339928" y="-86772"/>
        <a:ext cx="1944374" cy="1428879"/>
      </dsp:txXfrm>
    </dsp:sp>
    <dsp:sp modelId="{72A1F6E9-1310-43E5-AD74-6BAE18866A88}">
      <dsp:nvSpPr>
        <dsp:cNvPr id="0" name=""/>
        <dsp:cNvSpPr/>
      </dsp:nvSpPr>
      <dsp:spPr>
        <a:xfrm>
          <a:off x="3976436" y="858065"/>
          <a:ext cx="1944374" cy="14288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Savoir-faire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3976436" y="858065"/>
        <a:ext cx="1944374" cy="1428879"/>
      </dsp:txXfrm>
    </dsp:sp>
    <dsp:sp modelId="{E08A131F-57DB-4DDF-9562-D0102A0C662A}">
      <dsp:nvSpPr>
        <dsp:cNvPr id="0" name=""/>
        <dsp:cNvSpPr/>
      </dsp:nvSpPr>
      <dsp:spPr>
        <a:xfrm>
          <a:off x="4091146" y="2789734"/>
          <a:ext cx="1714953" cy="13448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Technologie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4091146" y="2789734"/>
        <a:ext cx="1714953" cy="1344894"/>
      </dsp:txXfrm>
    </dsp:sp>
    <dsp:sp modelId="{4EEDD52F-ADD7-49D5-A0DD-7FBD339383DD}">
      <dsp:nvSpPr>
        <dsp:cNvPr id="0" name=""/>
        <dsp:cNvSpPr/>
      </dsp:nvSpPr>
      <dsp:spPr>
        <a:xfrm>
          <a:off x="2454638" y="3734572"/>
          <a:ext cx="1714953" cy="13448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Innovation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2454638" y="3734572"/>
        <a:ext cx="1714953" cy="1344894"/>
      </dsp:txXfrm>
    </dsp:sp>
    <dsp:sp modelId="{B942ADDD-D979-4078-9E82-6A5E864CD95B}">
      <dsp:nvSpPr>
        <dsp:cNvPr id="0" name=""/>
        <dsp:cNvSpPr/>
      </dsp:nvSpPr>
      <dsp:spPr>
        <a:xfrm>
          <a:off x="818131" y="2789734"/>
          <a:ext cx="1714953" cy="13448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Export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818131" y="2789734"/>
        <a:ext cx="1714953" cy="1344894"/>
      </dsp:txXfrm>
    </dsp:sp>
    <dsp:sp modelId="{B3642C11-839F-4075-A2F0-55B09BEB5FA4}">
      <dsp:nvSpPr>
        <dsp:cNvPr id="0" name=""/>
        <dsp:cNvSpPr/>
      </dsp:nvSpPr>
      <dsp:spPr>
        <a:xfrm>
          <a:off x="818131" y="900058"/>
          <a:ext cx="1714953" cy="134489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itchFamily="34" charset="0"/>
              <a:cs typeface="Arial" pitchFamily="34" charset="0"/>
            </a:rPr>
            <a:t>Productivité</a:t>
          </a:r>
          <a:endParaRPr lang="fr-FR" sz="1600" b="1" kern="1200" dirty="0">
            <a:latin typeface="Arial" pitchFamily="34" charset="0"/>
            <a:cs typeface="Arial" pitchFamily="34" charset="0"/>
          </a:endParaRPr>
        </a:p>
      </dsp:txBody>
      <dsp:txXfrm>
        <a:off x="818131" y="900058"/>
        <a:ext cx="1714953" cy="13448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EDD4FB-FF20-4BF0-94E2-C0AF364D82BA}">
      <dsp:nvSpPr>
        <dsp:cNvPr id="0" name=""/>
        <dsp:cNvSpPr/>
      </dsp:nvSpPr>
      <dsp:spPr>
        <a:xfrm>
          <a:off x="1912047" y="1275848"/>
          <a:ext cx="2676762" cy="26767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>
              <a:solidFill>
                <a:schemeClr val="tx1"/>
              </a:solidFill>
            </a:rPr>
            <a:t>T</a:t>
          </a:r>
          <a:r>
            <a:rPr lang="fr-FR" sz="2900" kern="1200" dirty="0" smtClean="0"/>
            <a:t>echnologie 3D</a:t>
          </a:r>
          <a:endParaRPr lang="fr-FR" sz="2900" kern="1200" dirty="0"/>
        </a:p>
      </dsp:txBody>
      <dsp:txXfrm>
        <a:off x="1912047" y="1275848"/>
        <a:ext cx="2676762" cy="2676762"/>
      </dsp:txXfrm>
    </dsp:sp>
    <dsp:sp modelId="{362ACAF9-260F-47BF-87DF-D67F1425D3E8}">
      <dsp:nvSpPr>
        <dsp:cNvPr id="0" name=""/>
        <dsp:cNvSpPr/>
      </dsp:nvSpPr>
      <dsp:spPr>
        <a:xfrm>
          <a:off x="2143714" y="-280162"/>
          <a:ext cx="2192536" cy="23058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Coût /Délai/ Qualité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143714" y="-280162"/>
        <a:ext cx="2192536" cy="2305816"/>
      </dsp:txXfrm>
    </dsp:sp>
    <dsp:sp modelId="{85D4DE9F-6483-4491-8097-9B26AC3B0320}">
      <dsp:nvSpPr>
        <dsp:cNvPr id="0" name=""/>
        <dsp:cNvSpPr/>
      </dsp:nvSpPr>
      <dsp:spPr>
        <a:xfrm>
          <a:off x="3662330" y="2332063"/>
          <a:ext cx="2192536" cy="23058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Pr</a:t>
          </a:r>
          <a:r>
            <a:rPr lang="fr-FR" sz="2000" b="1" kern="1200" dirty="0" smtClean="0"/>
            <a:t>ocessus</a:t>
          </a:r>
          <a:endParaRPr lang="fr-FR" sz="2000" b="1" kern="1200" dirty="0"/>
        </a:p>
      </dsp:txBody>
      <dsp:txXfrm>
        <a:off x="3662330" y="2332063"/>
        <a:ext cx="2192536" cy="2305816"/>
      </dsp:txXfrm>
    </dsp:sp>
    <dsp:sp modelId="{76B0F61C-92B2-446F-BD4A-6960537291CB}">
      <dsp:nvSpPr>
        <dsp:cNvPr id="0" name=""/>
        <dsp:cNvSpPr/>
      </dsp:nvSpPr>
      <dsp:spPr>
        <a:xfrm>
          <a:off x="768715" y="2332063"/>
          <a:ext cx="2192536" cy="23058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Vi</a:t>
          </a:r>
          <a:r>
            <a:rPr lang="fr-FR" sz="2000" b="1" kern="1200" dirty="0" smtClean="0"/>
            <a:t>rtualisation</a:t>
          </a:r>
          <a:endParaRPr lang="fr-FR" sz="2000" b="1" kern="1200" dirty="0"/>
        </a:p>
      </dsp:txBody>
      <dsp:txXfrm>
        <a:off x="768715" y="2332063"/>
        <a:ext cx="2192536" cy="230581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B883D-C744-4EDE-A6D6-63C81A9A67D1}">
      <dsp:nvSpPr>
        <dsp:cNvPr id="0" name=""/>
        <dsp:cNvSpPr/>
      </dsp:nvSpPr>
      <dsp:spPr>
        <a:xfrm>
          <a:off x="1644549" y="459377"/>
          <a:ext cx="3348232" cy="334823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46E04-3B4A-4D25-9EC0-C57CD0496E5C}">
      <dsp:nvSpPr>
        <dsp:cNvPr id="0" name=""/>
        <dsp:cNvSpPr/>
      </dsp:nvSpPr>
      <dsp:spPr>
        <a:xfrm>
          <a:off x="1644549" y="459377"/>
          <a:ext cx="3348232" cy="334823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FCAD-7074-4B29-875C-4FF00C1F4511}">
      <dsp:nvSpPr>
        <dsp:cNvPr id="0" name=""/>
        <dsp:cNvSpPr/>
      </dsp:nvSpPr>
      <dsp:spPr>
        <a:xfrm>
          <a:off x="1644549" y="459377"/>
          <a:ext cx="3348232" cy="334823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7A628-B098-426E-A6F5-719D8DEF9E0B}">
      <dsp:nvSpPr>
        <dsp:cNvPr id="0" name=""/>
        <dsp:cNvSpPr/>
      </dsp:nvSpPr>
      <dsp:spPr>
        <a:xfrm>
          <a:off x="1644549" y="459377"/>
          <a:ext cx="3348232" cy="334823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B5EC7-9AE4-4FF6-8CCA-89CF98C9A876}">
      <dsp:nvSpPr>
        <dsp:cNvPr id="0" name=""/>
        <dsp:cNvSpPr/>
      </dsp:nvSpPr>
      <dsp:spPr>
        <a:xfrm>
          <a:off x="2495386" y="1314657"/>
          <a:ext cx="1646558" cy="163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Logiciels 3D</a:t>
          </a:r>
          <a:endParaRPr lang="fr-FR" sz="2500" kern="1200" dirty="0"/>
        </a:p>
      </dsp:txBody>
      <dsp:txXfrm>
        <a:off x="2495386" y="1314657"/>
        <a:ext cx="1646558" cy="1637671"/>
      </dsp:txXfrm>
    </dsp:sp>
    <dsp:sp modelId="{4129B753-7C48-4B5B-84CA-1E873D560A9E}">
      <dsp:nvSpPr>
        <dsp:cNvPr id="0" name=""/>
        <dsp:cNvSpPr/>
      </dsp:nvSpPr>
      <dsp:spPr>
        <a:xfrm>
          <a:off x="2708210" y="-98288"/>
          <a:ext cx="1220908" cy="1192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2708210" y="-98288"/>
        <a:ext cx="1220908" cy="1192954"/>
      </dsp:txXfrm>
    </dsp:sp>
    <dsp:sp modelId="{56BF399F-2678-4C65-A68F-5772095E2E08}">
      <dsp:nvSpPr>
        <dsp:cNvPr id="0" name=""/>
        <dsp:cNvSpPr/>
      </dsp:nvSpPr>
      <dsp:spPr>
        <a:xfrm>
          <a:off x="4244203" y="1458672"/>
          <a:ext cx="1419535" cy="1349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Performance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/>
        </a:p>
      </dsp:txBody>
      <dsp:txXfrm>
        <a:off x="4244203" y="1458672"/>
        <a:ext cx="1419535" cy="1349642"/>
      </dsp:txXfrm>
    </dsp:sp>
    <dsp:sp modelId="{3A1911E1-0AC5-438E-B14C-42630741F0E4}">
      <dsp:nvSpPr>
        <dsp:cNvPr id="0" name=""/>
        <dsp:cNvSpPr/>
      </dsp:nvSpPr>
      <dsp:spPr>
        <a:xfrm>
          <a:off x="2639402" y="3087277"/>
          <a:ext cx="1358526" cy="136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Appropriation</a:t>
          </a:r>
          <a:endParaRPr lang="fr-FR" sz="1200" b="1" kern="1200" dirty="0"/>
        </a:p>
      </dsp:txBody>
      <dsp:txXfrm>
        <a:off x="2639402" y="3087277"/>
        <a:ext cx="1358526" cy="1363043"/>
      </dsp:txXfrm>
    </dsp:sp>
    <dsp:sp modelId="{F7395288-105F-464F-89D9-F2FB3A79FCF2}">
      <dsp:nvSpPr>
        <dsp:cNvPr id="0" name=""/>
        <dsp:cNvSpPr/>
      </dsp:nvSpPr>
      <dsp:spPr>
        <a:xfrm>
          <a:off x="1033005" y="1530682"/>
          <a:ext cx="1300708" cy="1205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Coût</a:t>
          </a:r>
          <a:endParaRPr lang="fr-FR" sz="1200" b="1" kern="1200" dirty="0"/>
        </a:p>
      </dsp:txBody>
      <dsp:txXfrm>
        <a:off x="1033005" y="1530682"/>
        <a:ext cx="1300708" cy="12056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61EA-B9F9-42CB-BC07-181C01FE96DC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F5A4C-7C92-492D-A4AF-05BFCFF080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264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391C-D12D-48D3-96AA-EC526F44E717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A3A4-F699-4566-AEC3-F5058E1C23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73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0A3A4-F699-4566-AEC3-F5058E1C235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492875"/>
            <a:ext cx="3600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87524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66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999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233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4E5AD6-A3F3-43C6-ADB4-3DDEFF8E0D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37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141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16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081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43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870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36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618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520401" y="0"/>
            <a:ext cx="7623599" cy="49244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bg1"/>
                </a:solidFill>
              </a:rPr>
              <a:t>Séminaire des métiers de la mode – Lycée Raspail</a:t>
            </a:r>
            <a:r>
              <a:rPr lang="fr-FR" sz="2600" baseline="0" dirty="0" smtClean="0">
                <a:solidFill>
                  <a:schemeClr val="bg1"/>
                </a:solidFill>
              </a:rPr>
              <a:t> Paris 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fr.academic.ru/pictures/frwiki/76/Logo_men2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465900" cy="119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65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2013%20r&#233;f%20et%20progression%20enseignt%20Lectra%20en%20BTS%20MMV%20Brigitte%20et%20Laurence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4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2.png"/><Relationship Id="rId1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17" Type="http://schemas.openxmlformats.org/officeDocument/2006/relationships/image" Target="../media/image29.png"/><Relationship Id="rId2" Type="http://schemas.openxmlformats.org/officeDocument/2006/relationships/image" Target="../media/image25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image" Target="../media/image27.png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13.xml"/><Relationship Id="rId15" Type="http://schemas.openxmlformats.org/officeDocument/2006/relationships/diagramQuickStyle" Target="../diagrams/quickStyle14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2.png"/><Relationship Id="rId1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15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16.xml"/><Relationship Id="rId10" Type="http://schemas.openxmlformats.org/officeDocument/2006/relationships/image" Target="../media/image43.jpeg"/><Relationship Id="rId4" Type="http://schemas.openxmlformats.org/officeDocument/2006/relationships/diagramData" Target="../diagrams/data16.xml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000132"/>
          </a:xfrm>
        </p:spPr>
        <p:txBody>
          <a:bodyPr/>
          <a:lstStyle/>
          <a:p>
            <a:r>
              <a:rPr lang="fr-FR" dirty="0" smtClean="0"/>
              <a:t>L’avènement de la 3D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400800" cy="1285884"/>
          </a:xfrm>
        </p:spPr>
        <p:txBody>
          <a:bodyPr/>
          <a:lstStyle/>
          <a:p>
            <a:r>
              <a:rPr lang="fr-FR" dirty="0" smtClean="0"/>
              <a:t>- une réponse technologique</a:t>
            </a:r>
          </a:p>
          <a:p>
            <a:r>
              <a:rPr lang="fr-FR" dirty="0" smtClean="0"/>
              <a:t>- sa place dans la formation de BTS</a:t>
            </a:r>
            <a:endParaRPr lang="fr-FR" dirty="0"/>
          </a:p>
        </p:txBody>
      </p:sp>
      <p:pic>
        <p:nvPicPr>
          <p:cNvPr id="1026" name="Picture 2" descr="C:\Users\CT-Mode\Documents\_FORMATIONS &amp; pédagogie\__licence pro mode et hautes technologies\années précédentes\projet tuteuré MADE IN FRANCE\3d\capture écrant\bolero dv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230" y="3643314"/>
            <a:ext cx="2582868" cy="2907287"/>
          </a:xfrm>
          <a:prstGeom prst="rect">
            <a:avLst/>
          </a:prstGeom>
          <a:noFill/>
        </p:spPr>
      </p:pic>
      <p:pic>
        <p:nvPicPr>
          <p:cNvPr id="1027" name="Picture 3" descr="C:\Users\CT-Mode\Desktop\VISUELS (2)\fotolia_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434674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CT-Mode\Documents\_FORMATIONS &amp; pédagogie\___rénovation bts\image référentiels\Référentiel MMV_15_12_2011_VF_Page_089.jpg"/>
          <p:cNvPicPr>
            <a:picLocks noChangeAspect="1" noChangeArrowheads="1"/>
          </p:cNvPicPr>
          <p:nvPr/>
        </p:nvPicPr>
        <p:blipFill>
          <a:blip r:embed="rId2" cstate="print"/>
          <a:srcRect t="50891" b="35748"/>
          <a:stretch>
            <a:fillRect/>
          </a:stretch>
        </p:blipFill>
        <p:spPr bwMode="auto">
          <a:xfrm>
            <a:off x="714348" y="4929198"/>
            <a:ext cx="7562850" cy="1428760"/>
          </a:xfrm>
          <a:prstGeom prst="rect">
            <a:avLst/>
          </a:prstGeom>
          <a:noFill/>
        </p:spPr>
      </p:pic>
      <p:pic>
        <p:nvPicPr>
          <p:cNvPr id="23554" name="Picture 2" descr="C:\Users\CT-Mode\Documents\_FORMATIONS &amp; pédagogie\___rénovation bts\image référentiels\Référentiel MMV_15_12_2011_VF_Page_043.jpg"/>
          <p:cNvPicPr>
            <a:picLocks noChangeAspect="1" noChangeArrowheads="1"/>
          </p:cNvPicPr>
          <p:nvPr/>
        </p:nvPicPr>
        <p:blipFill>
          <a:blip r:embed="rId3" cstate="print"/>
          <a:srcRect t="9071" b="54186"/>
          <a:stretch>
            <a:fillRect/>
          </a:stretch>
        </p:blipFill>
        <p:spPr bwMode="auto">
          <a:xfrm>
            <a:off x="581049" y="0"/>
            <a:ext cx="7562851" cy="3929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2976" y="4857760"/>
            <a:ext cx="4000528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24036" y="2428868"/>
            <a:ext cx="5643570" cy="178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42976" y="5715016"/>
            <a:ext cx="4000528" cy="35719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560390"/>
            <a:ext cx="7572396" cy="511156"/>
          </a:xfrm>
        </p:spPr>
        <p:txBody>
          <a:bodyPr/>
          <a:lstStyle/>
          <a:p>
            <a:r>
              <a:rPr lang="fr-FR" sz="2400" b="1" i="1" dirty="0" smtClean="0"/>
              <a:t>Continuum outil CAO DAO 2D 3D</a:t>
            </a:r>
            <a:endParaRPr lang="fr-FR" sz="2400" b="1" i="1" dirty="0"/>
          </a:p>
        </p:txBody>
      </p:sp>
      <p:graphicFrame>
        <p:nvGraphicFramePr>
          <p:cNvPr id="1026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-214346" y="1246461"/>
          <a:ext cx="9624547" cy="13612619"/>
        </p:xfrm>
        <a:graphic>
          <a:graphicData uri="http://schemas.openxmlformats.org/presentationml/2006/ole">
            <p:oleObj spid="_x0000_s1084" name="Acrobat Document" r:id="rId5" imgW="8020016" imgH="1134422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6083"/>
            <a:ext cx="2728036" cy="20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05064"/>
            <a:ext cx="3006630" cy="24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me 12"/>
          <p:cNvGraphicFramePr/>
          <p:nvPr>
            <p:extLst>
              <p:ext uri="{D42A27DB-BD31-4B8C-83A1-F6EECF244321}">
                <p14:modId xmlns="" xmlns:p14="http://schemas.microsoft.com/office/powerpoint/2010/main" val="2520504100"/>
              </p:ext>
            </p:extLst>
          </p:nvPr>
        </p:nvGraphicFramePr>
        <p:xfrm>
          <a:off x="1475656" y="1628800"/>
          <a:ext cx="669674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224393" cy="17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8" r="7827"/>
          <a:stretch/>
        </p:blipFill>
        <p:spPr bwMode="auto">
          <a:xfrm>
            <a:off x="5389694" y="4581128"/>
            <a:ext cx="3346869" cy="216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20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34082"/>
          </a:xfrm>
        </p:spPr>
        <p:txBody>
          <a:bodyPr>
            <a:normAutofit/>
          </a:bodyPr>
          <a:lstStyle/>
          <a:p>
            <a:r>
              <a:rPr lang="fr-FR" sz="2400" b="1" i="1" dirty="0"/>
              <a:t>Séquences  pédagogiques en </a:t>
            </a:r>
            <a:r>
              <a:rPr lang="fr-FR" sz="2400" b="1" i="1" dirty="0" smtClean="0"/>
              <a:t>1</a:t>
            </a:r>
            <a:r>
              <a:rPr lang="fr-FR" sz="2400" b="1" i="1" baseline="30000" dirty="0" smtClean="0"/>
              <a:t>re</a:t>
            </a:r>
            <a:r>
              <a:rPr lang="fr-FR" sz="2400" b="1" i="1" dirty="0" smtClean="0"/>
              <a:t> </a:t>
            </a:r>
            <a:r>
              <a:rPr lang="fr-FR" sz="2400" b="1" i="1" dirty="0"/>
              <a:t>année de BTS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="" xmlns:p14="http://schemas.microsoft.com/office/powerpoint/2010/main" val="95030171"/>
              </p:ext>
            </p:extLst>
          </p:nvPr>
        </p:nvGraphicFramePr>
        <p:xfrm>
          <a:off x="179512" y="1761645"/>
          <a:ext cx="7920880" cy="463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918028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229200"/>
            <a:ext cx="1080120" cy="9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8356"/>
          <a:stretch/>
        </p:blipFill>
        <p:spPr bwMode="auto">
          <a:xfrm>
            <a:off x="6372199" y="2894689"/>
            <a:ext cx="677663" cy="91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03" y="2871846"/>
            <a:ext cx="741176" cy="9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2" t="10283"/>
          <a:stretch/>
        </p:blipFill>
        <p:spPr bwMode="auto">
          <a:xfrm>
            <a:off x="8215225" y="4293096"/>
            <a:ext cx="788778" cy="75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55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="" xmlns:p14="http://schemas.microsoft.com/office/powerpoint/2010/main" val="1576107115"/>
              </p:ext>
            </p:extLst>
          </p:nvPr>
        </p:nvGraphicFramePr>
        <p:xfrm>
          <a:off x="3851920" y="908720"/>
          <a:ext cx="41110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905754" y="576403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Essayage virtuel </a:t>
            </a:r>
          </a:p>
          <a:p>
            <a:r>
              <a:rPr lang="fr-FR" sz="1400" dirty="0" smtClean="0"/>
              <a:t>Matière caractérisée</a:t>
            </a:r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780928"/>
            <a:ext cx="2376264" cy="281931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75" y="3664614"/>
            <a:ext cx="1555443" cy="13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63" y="2420793"/>
            <a:ext cx="1690506" cy="9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65" y="3664614"/>
            <a:ext cx="2215495" cy="134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53045" y="4272906"/>
            <a:ext cx="1801801" cy="4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329536" y="5153423"/>
            <a:ext cx="13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Patronnage</a:t>
            </a:r>
            <a:r>
              <a:rPr lang="fr-FR" sz="1400" dirty="0" smtClean="0"/>
              <a:t> 2D</a:t>
            </a: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="" xmlns:p14="http://schemas.microsoft.com/office/powerpoint/2010/main" val="2923819117"/>
              </p:ext>
            </p:extLst>
          </p:nvPr>
        </p:nvGraphicFramePr>
        <p:xfrm>
          <a:off x="0" y="1317123"/>
          <a:ext cx="2560349" cy="180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57406" y="5698854"/>
            <a:ext cx="4896052" cy="5539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3D</a:t>
            </a:r>
            <a:r>
              <a:rPr lang="fr-FR" sz="1400" b="1" dirty="0" smtClean="0"/>
              <a:t> </a:t>
            </a:r>
            <a:r>
              <a:rPr lang="fr-FR" sz="1400" b="1" dirty="0" smtClean="0">
                <a:sym typeface="Wingdings" pitchFamily="2" charset="2"/>
              </a:rPr>
              <a:t></a:t>
            </a:r>
            <a:r>
              <a:rPr lang="fr-FR" sz="1400" b="1" dirty="0" smtClean="0"/>
              <a:t> Application démonstrative , incitative </a:t>
            </a:r>
            <a:r>
              <a:rPr lang="fr-FR" sz="1400" dirty="0" smtClean="0"/>
              <a:t>: </a:t>
            </a:r>
            <a:endParaRPr lang="fr-FR" sz="1400" dirty="0"/>
          </a:p>
          <a:p>
            <a:r>
              <a:rPr lang="fr-FR" sz="1400" dirty="0" smtClean="0"/>
              <a:t>présentation de la 3D  - objectifs ; possibilités; méthodologie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8833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3" y="2122582"/>
            <a:ext cx="1396074" cy="273630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" y="3861048"/>
            <a:ext cx="2791778" cy="25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82669" y="4507206"/>
            <a:ext cx="55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 38</a:t>
            </a:r>
          </a:p>
          <a:p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173120" y="5029868"/>
            <a:ext cx="2878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Mannequins paramétrés ou scannés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786182" y="5589240"/>
            <a:ext cx="5190039" cy="9848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3D </a:t>
            </a:r>
            <a:r>
              <a:rPr lang="fr-FR" sz="1600" b="1" dirty="0" smtClean="0">
                <a:sym typeface="Wingdings" pitchFamily="2" charset="2"/>
              </a:rPr>
              <a:t></a:t>
            </a:r>
            <a:r>
              <a:rPr lang="fr-FR" sz="1400" b="1" dirty="0" smtClean="0"/>
              <a:t> perception accrue et immédiate des rendus  par taille</a:t>
            </a:r>
            <a:r>
              <a:rPr lang="fr-FR" sz="1400" dirty="0" smtClean="0"/>
              <a:t> :</a:t>
            </a:r>
            <a:endParaRPr lang="fr-FR" sz="1400" dirty="0"/>
          </a:p>
          <a:p>
            <a:r>
              <a:rPr lang="fr-FR" sz="1400" dirty="0" smtClean="0"/>
              <a:t>visualiser aisément et interpréter le bien-aller des tailles : volume; proportions; aisance</a:t>
            </a:r>
          </a:p>
          <a:p>
            <a:r>
              <a:rPr lang="fr-FR" sz="1400" dirty="0" smtClean="0"/>
              <a:t>Varier et multiplier les entraînements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85" y="2723209"/>
            <a:ext cx="1312080" cy="17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04"/>
          <a:stretch/>
        </p:blipFill>
        <p:spPr bwMode="auto">
          <a:xfrm>
            <a:off x="6332284" y="2723209"/>
            <a:ext cx="1265664" cy="17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Diagramme 44"/>
          <p:cNvGraphicFramePr/>
          <p:nvPr>
            <p:extLst>
              <p:ext uri="{D42A27DB-BD31-4B8C-83A1-F6EECF244321}">
                <p14:modId xmlns="" xmlns:p14="http://schemas.microsoft.com/office/powerpoint/2010/main" val="4232670841"/>
              </p:ext>
            </p:extLst>
          </p:nvPr>
        </p:nvGraphicFramePr>
        <p:xfrm>
          <a:off x="2071670" y="642918"/>
          <a:ext cx="6971438" cy="135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879743" y="4504192"/>
            <a:ext cx="55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 42</a:t>
            </a:r>
          </a:p>
          <a:p>
            <a:endParaRPr lang="fr-FR" sz="1400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="" xmlns:p14="http://schemas.microsoft.com/office/powerpoint/2010/main" val="654552503"/>
              </p:ext>
            </p:extLst>
          </p:nvPr>
        </p:nvGraphicFramePr>
        <p:xfrm>
          <a:off x="0" y="1317123"/>
          <a:ext cx="2560349" cy="180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21" y="2112739"/>
            <a:ext cx="1331463" cy="27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40" y="2131624"/>
            <a:ext cx="11813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96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="" xmlns:p14="http://schemas.microsoft.com/office/powerpoint/2010/main" val="1666495687"/>
              </p:ext>
            </p:extLst>
          </p:nvPr>
        </p:nvGraphicFramePr>
        <p:xfrm>
          <a:off x="2071670" y="714356"/>
          <a:ext cx="6786610" cy="105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69" y="2204864"/>
            <a:ext cx="1520309" cy="17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55" y="4503072"/>
            <a:ext cx="463524" cy="14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94" y="4653136"/>
            <a:ext cx="1254963" cy="13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580112" y="501412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Tissu fluide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86912" y="3939728"/>
            <a:ext cx="184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Vérification aplombs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154877" y="6061521"/>
            <a:ext cx="177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Vérification aisance</a:t>
            </a:r>
            <a:endParaRPr lang="fr-FR" sz="1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2" t="10283"/>
          <a:stretch/>
        </p:blipFill>
        <p:spPr bwMode="auto">
          <a:xfrm>
            <a:off x="2571159" y="2515825"/>
            <a:ext cx="2369835" cy="22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03"/>
          <a:stretch/>
        </p:blipFill>
        <p:spPr bwMode="auto">
          <a:xfrm>
            <a:off x="4975274" y="2687021"/>
            <a:ext cx="2160240" cy="210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2" y="3838783"/>
            <a:ext cx="2264156" cy="22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275856" y="501412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Tissu « sec »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643174" y="5461356"/>
            <a:ext cx="4214842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3D</a:t>
            </a:r>
            <a:r>
              <a:rPr lang="fr-FR" sz="1400" b="1" dirty="0" smtClean="0"/>
              <a:t> </a:t>
            </a:r>
            <a:r>
              <a:rPr lang="fr-FR" sz="1400" b="1" dirty="0" smtClean="0">
                <a:sym typeface="Wingdings" pitchFamily="2" charset="2"/>
              </a:rPr>
              <a:t> perception accrue et immédiate du bien aller </a:t>
            </a:r>
            <a:r>
              <a:rPr lang="fr-FR" sz="1400" dirty="0" smtClean="0"/>
              <a:t>: </a:t>
            </a:r>
          </a:p>
          <a:p>
            <a:r>
              <a:rPr lang="fr-FR" sz="1400" dirty="0" smtClean="0"/>
              <a:t>visualiser rapidement le rendu d’une construction (ou d’une transformation) ;</a:t>
            </a:r>
          </a:p>
          <a:p>
            <a:r>
              <a:rPr lang="fr-FR" sz="1400" dirty="0" smtClean="0"/>
              <a:t>appréhender le tombé du tissu ;</a:t>
            </a:r>
          </a:p>
          <a:p>
            <a:r>
              <a:rPr lang="fr-FR" sz="1400" dirty="0" smtClean="0"/>
              <a:t>analyser le bien-aller.</a:t>
            </a:r>
            <a:endParaRPr lang="fr-FR" sz="1400" dirty="0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="" xmlns:p14="http://schemas.microsoft.com/office/powerpoint/2010/main" val="827475289"/>
              </p:ext>
            </p:extLst>
          </p:nvPr>
        </p:nvGraphicFramePr>
        <p:xfrm>
          <a:off x="0" y="1317123"/>
          <a:ext cx="2560349" cy="180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="" xmlns:p14="http://schemas.microsoft.com/office/powerpoint/2010/main" val="1177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928794" y="764704"/>
            <a:ext cx="6858048" cy="1011768"/>
            <a:chOff x="1519241" y="2923116"/>
            <a:chExt cx="6105517" cy="1011768"/>
          </a:xfrm>
        </p:grpSpPr>
        <p:grpSp>
          <p:nvGrpSpPr>
            <p:cNvPr id="28" name="Groupe 27"/>
            <p:cNvGrpSpPr/>
            <p:nvPr/>
          </p:nvGrpSpPr>
          <p:grpSpPr>
            <a:xfrm>
              <a:off x="1519241" y="2923116"/>
              <a:ext cx="2529421" cy="1011768"/>
              <a:chOff x="4930" y="3539667"/>
              <a:chExt cx="2529421" cy="1011768"/>
            </a:xfrm>
          </p:grpSpPr>
          <p:sp>
            <p:nvSpPr>
              <p:cNvPr id="35" name="Chevron 34"/>
              <p:cNvSpPr/>
              <p:nvPr/>
            </p:nvSpPr>
            <p:spPr>
              <a:xfrm>
                <a:off x="4930" y="3539667"/>
                <a:ext cx="2529421" cy="1011768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hevron 4"/>
              <p:cNvSpPr/>
              <p:nvPr/>
            </p:nvSpPr>
            <p:spPr>
              <a:xfrm>
                <a:off x="510814" y="3539667"/>
                <a:ext cx="1517653" cy="10117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8890" rIns="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kern="1200" dirty="0" smtClean="0"/>
                  <a:t>Visualisation Valeurs ajoutées stylistiques (broderies, imprimés, fournitures)</a:t>
                </a:r>
                <a:endParaRPr lang="fr-FR" sz="1400" kern="1200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3719838" y="3009116"/>
              <a:ext cx="2099419" cy="839767"/>
              <a:chOff x="2205527" y="3625667"/>
              <a:chExt cx="2099419" cy="839767"/>
            </a:xfrm>
          </p:grpSpPr>
          <p:sp>
            <p:nvSpPr>
              <p:cNvPr id="33" name="Chevron 32"/>
              <p:cNvSpPr/>
              <p:nvPr/>
            </p:nvSpPr>
            <p:spPr>
              <a:xfrm>
                <a:off x="2205527" y="3625667"/>
                <a:ext cx="2099419" cy="839767"/>
              </a:xfrm>
              <a:prstGeom prst="chevron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Chevron 6"/>
              <p:cNvSpPr/>
              <p:nvPr/>
            </p:nvSpPr>
            <p:spPr>
              <a:xfrm>
                <a:off x="2625411" y="3625667"/>
                <a:ext cx="1259652" cy="8397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6350" rIns="0" bIns="635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000" kern="1200" dirty="0" smtClean="0"/>
                  <a:t>C151Valider la conformité du produit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000" kern="1200" dirty="0" smtClean="0"/>
                  <a:t>Niveau taxonomique 3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000" kern="1200" dirty="0"/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5525339" y="3009116"/>
              <a:ext cx="2099419" cy="839767"/>
              <a:chOff x="4011028" y="3625667"/>
              <a:chExt cx="2099419" cy="839767"/>
            </a:xfrm>
          </p:grpSpPr>
          <p:sp>
            <p:nvSpPr>
              <p:cNvPr id="31" name="Chevron 30"/>
              <p:cNvSpPr/>
              <p:nvPr/>
            </p:nvSpPr>
            <p:spPr>
              <a:xfrm>
                <a:off x="4011028" y="3625667"/>
                <a:ext cx="2099419" cy="839767"/>
              </a:xfrm>
              <a:prstGeom prst="chevron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Chevron 8"/>
              <p:cNvSpPr/>
              <p:nvPr/>
            </p:nvSpPr>
            <p:spPr>
              <a:xfrm>
                <a:off x="4430912" y="3625667"/>
                <a:ext cx="1259652" cy="8397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6350" rIns="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kern="1200" dirty="0" smtClean="0"/>
                  <a:t>C17 Essayage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kern="1200" dirty="0" smtClean="0"/>
                  <a:t>Niveau taxonomique 3</a:t>
                </a:r>
                <a:endParaRPr lang="fr-FR" sz="1000" kern="1200" dirty="0"/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290534"/>
            <a:ext cx="3140638" cy="30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3" y="3643314"/>
            <a:ext cx="2718057" cy="2383526"/>
          </a:xfrm>
          <a:prstGeom prst="rect">
            <a:avLst/>
          </a:prstGeom>
        </p:spPr>
      </p:pic>
      <p:graphicFrame>
        <p:nvGraphicFramePr>
          <p:cNvPr id="18" name="Diagramme 17"/>
          <p:cNvGraphicFramePr/>
          <p:nvPr>
            <p:extLst>
              <p:ext uri="{D42A27DB-BD31-4B8C-83A1-F6EECF244321}">
                <p14:modId xmlns="" xmlns:p14="http://schemas.microsoft.com/office/powerpoint/2010/main" val="795555653"/>
              </p:ext>
            </p:extLst>
          </p:nvPr>
        </p:nvGraphicFramePr>
        <p:xfrm>
          <a:off x="0" y="1317123"/>
          <a:ext cx="2560349" cy="180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007526" y="5642119"/>
            <a:ext cx="4034771" cy="9848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3D</a:t>
            </a:r>
            <a:r>
              <a:rPr lang="fr-FR" sz="1400" b="1" dirty="0" smtClean="0"/>
              <a:t>  </a:t>
            </a:r>
            <a:r>
              <a:rPr lang="fr-FR" sz="1400" b="1" dirty="0" smtClean="0">
                <a:sym typeface="Wingdings" pitchFamily="2" charset="2"/>
              </a:rPr>
              <a:t></a:t>
            </a:r>
            <a:r>
              <a:rPr lang="fr-FR" sz="1400" b="1" dirty="0" smtClean="0"/>
              <a:t> perception accrue et immédiate des effets stylistiques </a:t>
            </a:r>
            <a:r>
              <a:rPr lang="fr-FR" sz="1400" dirty="0"/>
              <a:t>: </a:t>
            </a:r>
            <a:endParaRPr lang="fr-FR" sz="1400" dirty="0" smtClean="0"/>
          </a:p>
          <a:p>
            <a:r>
              <a:rPr lang="fr-FR" sz="1400" dirty="0" smtClean="0"/>
              <a:t>visualiser rapidement le rendu de valeurs ajoutées ;</a:t>
            </a:r>
          </a:p>
          <a:p>
            <a:r>
              <a:rPr lang="fr-FR" sz="1400" dirty="0" smtClean="0"/>
              <a:t>justifier un  choix  (esthétique, coût de production).</a:t>
            </a:r>
            <a:endParaRPr lang="fr-F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8" r="11974"/>
          <a:stretch/>
        </p:blipFill>
        <p:spPr bwMode="auto">
          <a:xfrm>
            <a:off x="6219886" y="2285992"/>
            <a:ext cx="1763720" cy="30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54" b="52336"/>
          <a:stretch/>
        </p:blipFill>
        <p:spPr>
          <a:xfrm>
            <a:off x="7158509" y="4945071"/>
            <a:ext cx="1923683" cy="1887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7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2"/>
          <a:stretch/>
        </p:blipFill>
        <p:spPr>
          <a:xfrm>
            <a:off x="2758482" y="4005525"/>
            <a:ext cx="1695865" cy="20159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79"/>
            <a:ext cx="2405867" cy="191819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674116" y="1461524"/>
            <a:ext cx="4902317" cy="244827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acquérir plus de professionnalisation</a:t>
            </a:r>
          </a:p>
          <a:p>
            <a:r>
              <a:rPr lang="fr-FR" sz="1400" dirty="0" smtClean="0"/>
              <a:t>-Visualiser </a:t>
            </a:r>
            <a:r>
              <a:rPr lang="fr-FR" sz="1400" dirty="0"/>
              <a:t>des défauts et remédier : retouches </a:t>
            </a:r>
            <a:r>
              <a:rPr lang="fr-FR" sz="1400" dirty="0" err="1"/>
              <a:t>patronnage</a:t>
            </a:r>
            <a:r>
              <a:rPr lang="fr-FR" sz="1400" dirty="0"/>
              <a:t> </a:t>
            </a:r>
            <a:r>
              <a:rPr lang="fr-FR" sz="1400" dirty="0" smtClean="0"/>
              <a:t>2D</a:t>
            </a:r>
          </a:p>
          <a:p>
            <a:r>
              <a:rPr lang="fr-FR" sz="1400" dirty="0" smtClean="0"/>
              <a:t>-Multiplier </a:t>
            </a:r>
            <a:r>
              <a:rPr lang="fr-FR" sz="1400" dirty="0"/>
              <a:t>l’essayage de modèles : Froncés, drapés, plissés, asymétriques, avec capuche, cols, manches (raglan; kimono; tailleur)</a:t>
            </a:r>
          </a:p>
          <a:p>
            <a:pPr marL="285750" indent="-285750"/>
            <a:endParaRPr lang="fr-FR" sz="1400" dirty="0" smtClean="0"/>
          </a:p>
          <a:p>
            <a:pPr marL="285750" indent="-285750"/>
            <a:r>
              <a:rPr lang="fr-FR" b="1" dirty="0" smtClean="0"/>
              <a:t>Et pour aller encore plus loin</a:t>
            </a:r>
          </a:p>
          <a:p>
            <a:pPr marL="285750" indent="-285750"/>
            <a:r>
              <a:rPr lang="fr-FR" sz="1400" dirty="0" smtClean="0"/>
              <a:t>- Essayage d’ensembles : tailleur veste/jupe</a:t>
            </a:r>
          </a:p>
          <a:p>
            <a:pPr marL="285750" indent="-285750"/>
            <a:r>
              <a:rPr lang="fr-FR" sz="1400" dirty="0" smtClean="0"/>
              <a:t>- Module collaboratif : communication interservices</a:t>
            </a:r>
          </a:p>
          <a:p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3514050" y="9087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99384" y="83671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Les perspectives de l’apprentissage 3D</a:t>
            </a:r>
            <a:endParaRPr lang="fr-FR" i="1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="" xmlns:p14="http://schemas.microsoft.com/office/powerpoint/2010/main" val="729029761"/>
              </p:ext>
            </p:extLst>
          </p:nvPr>
        </p:nvGraphicFramePr>
        <p:xfrm>
          <a:off x="285389" y="1246996"/>
          <a:ext cx="2846451" cy="218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" y="3573016"/>
            <a:ext cx="1735423" cy="2160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70" y="4437112"/>
            <a:ext cx="1539564" cy="2250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65266"/>
            <a:ext cx="2444379" cy="2532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1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b="1" i="1" dirty="0" smtClean="0"/>
              <a:t>Prototypage virtuel 3D</a:t>
            </a:r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100" i="1" dirty="0" smtClean="0"/>
              <a:t>sa </a:t>
            </a:r>
            <a:r>
              <a:rPr lang="fr-FR" sz="3100" i="1" dirty="0"/>
              <a:t>place dans la formation de </a:t>
            </a:r>
            <a:r>
              <a:rPr lang="fr-FR" sz="3100" i="1" dirty="0" smtClean="0"/>
              <a:t>BTS : bilan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3200" b="1" dirty="0"/>
              <a:t/>
            </a:r>
            <a:br>
              <a:rPr lang="fr-FR" sz="3200" b="1" dirty="0"/>
            </a:br>
            <a:endParaRPr lang="fr-FR" sz="3200" dirty="0" smtClean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="" xmlns:p14="http://schemas.microsoft.com/office/powerpoint/2010/main" val="911418442"/>
              </p:ext>
            </p:extLst>
          </p:nvPr>
        </p:nvGraphicFramePr>
        <p:xfrm>
          <a:off x="571472" y="2204864"/>
          <a:ext cx="8249000" cy="365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649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1785918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7572396" cy="571504"/>
          </a:xfrm>
        </p:spPr>
        <p:txBody>
          <a:bodyPr>
            <a:noAutofit/>
          </a:bodyPr>
          <a:lstStyle/>
          <a:p>
            <a:r>
              <a:rPr lang="fr-FR" sz="2400" b="1" i="1" dirty="0" smtClean="0"/>
              <a:t>Contexte du marché de la mode</a:t>
            </a:r>
            <a:endParaRPr lang="fr-FR" sz="2400" b="1" i="1" dirty="0"/>
          </a:p>
        </p:txBody>
      </p:sp>
      <p:graphicFrame>
        <p:nvGraphicFramePr>
          <p:cNvPr id="11" name="Diagramme 10"/>
          <p:cNvGraphicFramePr/>
          <p:nvPr/>
        </p:nvGraphicFramePr>
        <p:xfrm>
          <a:off x="1285852" y="1285860"/>
          <a:ext cx="6738942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me 8"/>
          <p:cNvGraphicFramePr/>
          <p:nvPr/>
        </p:nvGraphicFramePr>
        <p:xfrm>
          <a:off x="1428728" y="1142984"/>
          <a:ext cx="6738942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1571604" y="1222388"/>
          <a:ext cx="7000924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me 11"/>
          <p:cNvGraphicFramePr/>
          <p:nvPr>
            <p:extLst>
              <p:ext uri="{D42A27DB-BD31-4B8C-83A1-F6EECF244321}">
                <p14:modId xmlns="" xmlns:p14="http://schemas.microsoft.com/office/powerpoint/2010/main" val="1647825888"/>
              </p:ext>
            </p:extLst>
          </p:nvPr>
        </p:nvGraphicFramePr>
        <p:xfrm>
          <a:off x="1928794" y="1357298"/>
          <a:ext cx="6738942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85720" y="5143512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À partir d’infos collectées auprès du Journal du textile, de l’IFM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572396" cy="439718"/>
          </a:xfrm>
        </p:spPr>
        <p:txBody>
          <a:bodyPr>
            <a:noAutofit/>
          </a:bodyPr>
          <a:lstStyle/>
          <a:p>
            <a:r>
              <a:rPr lang="fr-FR" sz="2400" b="1" i="1" dirty="0" smtClean="0"/>
              <a:t>Contexte du marché de la mode</a:t>
            </a:r>
            <a:endParaRPr lang="fr-FR" sz="2400" b="1" i="1" dirty="0"/>
          </a:p>
        </p:txBody>
      </p:sp>
      <p:pic>
        <p:nvPicPr>
          <p:cNvPr id="1026" name="Picture 2" descr="C:\Users\CT-Mode\Documents\_ENTREPRISES\z_veilles économiques\2012 IFM\flux-commerciaux-nov-2012-LIGHT_P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858180" cy="500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7256"/>
            <a:ext cx="4786314" cy="6429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400" b="1" i="1" dirty="0" smtClean="0"/>
              <a:t>Enjeux pour l’industrie de la Mode</a:t>
            </a:r>
            <a:endParaRPr lang="fr-FR" sz="24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517655"/>
            <a:ext cx="3400420" cy="5340369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fr-FR" sz="2800" dirty="0" smtClean="0"/>
              <a:t>Marque forte et en pointe</a:t>
            </a:r>
          </a:p>
          <a:p>
            <a:pPr lvl="0" algn="r">
              <a:defRPr/>
            </a:pPr>
            <a:r>
              <a:rPr lang="fr-FR" sz="2800" dirty="0" smtClean="0"/>
              <a:t>Flux et partage des données</a:t>
            </a:r>
          </a:p>
          <a:p>
            <a:pPr lvl="0" algn="r">
              <a:defRPr/>
            </a:pPr>
            <a:r>
              <a:rPr lang="fr-FR" sz="2800" dirty="0" smtClean="0"/>
              <a:t>Proximité du consommateur</a:t>
            </a:r>
          </a:p>
          <a:p>
            <a:pPr lvl="0" algn="r">
              <a:defRPr/>
            </a:pPr>
            <a:r>
              <a:rPr lang="fr-FR" sz="2800" dirty="0" smtClean="0"/>
              <a:t>Time to </a:t>
            </a:r>
            <a:r>
              <a:rPr lang="fr-FR" sz="2800" dirty="0" err="1" smtClean="0"/>
              <a:t>market</a:t>
            </a:r>
            <a:endParaRPr lang="fr-FR" sz="2800" dirty="0" smtClean="0"/>
          </a:p>
          <a:p>
            <a:pPr lvl="0" algn="r">
              <a:defRPr/>
            </a:pPr>
            <a:r>
              <a:rPr lang="fr-FR" sz="2800" dirty="0" smtClean="0"/>
              <a:t>Qualité produits, services</a:t>
            </a:r>
          </a:p>
          <a:p>
            <a:pPr lvl="0" algn="r">
              <a:defRPr/>
            </a:pPr>
            <a:r>
              <a:rPr lang="fr-FR" sz="2800" dirty="0" err="1" smtClean="0"/>
              <a:t>Fitting</a:t>
            </a:r>
            <a:endParaRPr lang="fr-FR" sz="2800" dirty="0" smtClean="0"/>
          </a:p>
          <a:p>
            <a:pPr lvl="0" algn="r">
              <a:defRPr/>
            </a:pPr>
            <a:r>
              <a:rPr lang="fr-FR" sz="2800" dirty="0" smtClean="0"/>
              <a:t>Prix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27258" y="1789759"/>
            <a:ext cx="4043362" cy="534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séquencé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process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intégré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(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distributions, sous-traitants, fournisseurs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ym typeface="Wingdings" pitchFamily="2" charset="2"/>
              </a:rPr>
              <a:t>Réduc</a:t>
            </a:r>
            <a:r>
              <a:rPr lang="fr-FR" sz="2800" baseline="0" dirty="0" smtClean="0">
                <a:sym typeface="Wingdings" pitchFamily="2" charset="2"/>
              </a:rPr>
              <a:t>tion du cycle d’élaboration d’un produit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 err="1" smtClean="0">
                <a:sym typeface="Wingdings" pitchFamily="2" charset="2"/>
              </a:rPr>
              <a:t>Virtualisation</a:t>
            </a:r>
            <a:r>
              <a:rPr lang="fr-FR" sz="2800" dirty="0" smtClean="0">
                <a:sym typeface="Wingdings" pitchFamily="2" charset="2"/>
              </a:rPr>
              <a:t> produit/service/</a:t>
            </a:r>
            <a:r>
              <a:rPr lang="fr-FR" sz="2800" dirty="0" err="1" smtClean="0">
                <a:sym typeface="Wingdings" pitchFamily="2" charset="2"/>
              </a:rPr>
              <a:t>process</a:t>
            </a:r>
            <a:r>
              <a:rPr lang="fr-FR" sz="2800" dirty="0" smtClean="0">
                <a:sym typeface="Wingdings" pitchFamily="2" charset="2"/>
              </a:rPr>
              <a:t> 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857720" y="826738"/>
            <a:ext cx="428628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latin typeface="+mj-lt"/>
                <a:ea typeface="+mj-ea"/>
                <a:cs typeface="+mj-cs"/>
              </a:rPr>
              <a:t>Impacts sur les organisations</a:t>
            </a:r>
            <a:endParaRPr lang="fr-FR" sz="2400" b="1" i="1" dirty="0"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3571868" y="2500306"/>
            <a:ext cx="1714512" cy="8572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000496" y="3786190"/>
            <a:ext cx="866780" cy="7858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3321835" y="3607595"/>
            <a:ext cx="2214578" cy="8572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6200000" flipH="1">
            <a:off x="3857620" y="4143380"/>
            <a:ext cx="1143008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H="1">
            <a:off x="4000496" y="2928934"/>
            <a:ext cx="857256" cy="8572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4000496" y="2071678"/>
            <a:ext cx="857256" cy="8572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 flipH="1" flipV="1">
            <a:off x="4000496" y="5143512"/>
            <a:ext cx="857256" cy="8572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 flipH="1" flipV="1">
            <a:off x="3036083" y="4750603"/>
            <a:ext cx="2786082" cy="857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000496" y="2071678"/>
            <a:ext cx="857256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 flipH="1" flipV="1">
            <a:off x="2786050" y="3286124"/>
            <a:ext cx="328614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 flipH="1" flipV="1">
            <a:off x="2143108" y="3929066"/>
            <a:ext cx="4572032" cy="857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5400000" flipH="1" flipV="1">
            <a:off x="3679025" y="5464983"/>
            <a:ext cx="1500198" cy="857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4000496" y="4572008"/>
            <a:ext cx="857256" cy="5715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 flipH="1" flipV="1">
            <a:off x="3178959" y="2893215"/>
            <a:ext cx="2500330" cy="8572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4000496" y="3786190"/>
            <a:ext cx="857256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Diagramme 71"/>
          <p:cNvGraphicFramePr/>
          <p:nvPr>
            <p:extLst>
              <p:ext uri="{D42A27DB-BD31-4B8C-83A1-F6EECF244321}">
                <p14:modId xmlns="" xmlns:p14="http://schemas.microsoft.com/office/powerpoint/2010/main" val="3548902194"/>
              </p:ext>
            </p:extLst>
          </p:nvPr>
        </p:nvGraphicFramePr>
        <p:xfrm>
          <a:off x="1643042" y="2071678"/>
          <a:ext cx="650085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" name="Titre 1"/>
          <p:cNvSpPr txBox="1">
            <a:spLocks/>
          </p:cNvSpPr>
          <p:nvPr/>
        </p:nvSpPr>
        <p:spPr>
          <a:xfrm>
            <a:off x="1571604" y="571480"/>
            <a:ext cx="7572396" cy="5715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latin typeface="+mj-lt"/>
                <a:ea typeface="+mj-ea"/>
                <a:cs typeface="+mj-cs"/>
              </a:rPr>
              <a:t>1. Des e</a:t>
            </a:r>
            <a:r>
              <a:rPr kumimoji="0" lang="fr-FR" sz="2400" b="1" i="1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njeux</a:t>
            </a:r>
            <a:r>
              <a:rPr kumimoji="0" lang="fr-FR" sz="2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pour l’industrie de la Mode</a:t>
            </a:r>
            <a:endParaRPr kumimoji="0" lang="fr-FR" sz="24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44" y="1629495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 en optimisant  les coûts et en respectant la vision des stylistes, garantir le bien aller et la qualité finale d’un vêtement en simulant le comportement des différents tissus (soie </a:t>
            </a:r>
            <a:r>
              <a:rPr lang="fr-FR" dirty="0" smtClean="0">
                <a:sym typeface="Wingdings" pitchFamily="2" charset="2"/>
              </a:rPr>
              <a:t> denim) sur des mannequins représentatifs des tailles et morphologies des diverses populations mondiales.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57950" y="386299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La 3D fait émerger de nouvelles pratiques professionnelles…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572396" cy="571504"/>
          </a:xfrm>
        </p:spPr>
        <p:txBody>
          <a:bodyPr>
            <a:noAutofit/>
          </a:bodyPr>
          <a:lstStyle/>
          <a:p>
            <a:r>
              <a:rPr lang="fr-FR" sz="2400" b="1" i="1" dirty="0" smtClean="0"/>
              <a:t>Appropriation du référentiel</a:t>
            </a:r>
            <a:endParaRPr lang="fr-FR" sz="2400" b="1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4016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226941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strike="noStrike" cap="none" normalizeH="0" baseline="0" dirty="0" smtClean="0" bmk="_Toc30663129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Tahoma" pitchFamily="34" charset="0"/>
              </a:rPr>
              <a:t>Référentiel des Activités Professionnelles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 bmk="_Toc30663129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Tahoma" pitchFamily="34" charset="0"/>
              </a:rPr>
              <a:t>Activité A1 : concevoir et développer les produits</a:t>
            </a:r>
            <a:endParaRPr kumimoji="0" lang="fr-CA" sz="1400" b="1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Missions et objectifs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partir du dossier du styliste et du cahier des charges fonctionnel, esth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tique et technique du produit, dans le respect des contraintes environnementales, le technicien sup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rieur 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«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tiers de la Mode - Vêtements 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»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amen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endParaRPr kumimoji="0" lang="fr-FR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participer 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conception et au d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veloppement  total du produit, dans le respect des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glementations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assurer la veille technologique propre au champ d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’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action de l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’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entreprise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rendre compte de ses travaux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rifier la faisabilit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technico-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conomique du produit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respecter les droits de propri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intellectuelle. </a:t>
            </a:r>
            <a:endParaRPr kumimoji="0" lang="fr-FR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Tâches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technicien sup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rieur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«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tiers de la Mode - Vêtements 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»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 pour tâches de :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T1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analyser et exploiter les donn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 du styliste.</a:t>
            </a: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T2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Arial Unicode MS" pitchFamily="34" charset="-128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tablir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dossier de 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finition du produit (production interne ou sous et/ou cotraitante)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T3 : concevoir les patrons et patronages de tous les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é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ments du produit par 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’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utilisation des techniques traditionnelles (coupe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Arial Unicode MS" pitchFamily="34" charset="-128"/>
                <a:cs typeface="Arial" pitchFamily="34" charset="0"/>
              </a:rPr>
              <a:t>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plat/coupe par moulage) et CAO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T4 : superviser la réalisation des prototypes et caractériser leurs performances, et contrôler leur conformité au cahier des charges.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1100" dirty="0" smtClean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04" y="4801476"/>
            <a:ext cx="5715040" cy="1985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226941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1" i="0" u="sng" strike="noStrike" cap="none" normalizeH="0" baseline="0" dirty="0" smtClean="0" bmk="_Toc30663129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Tahoma" pitchFamily="34" charset="0"/>
              </a:rPr>
              <a:t>Référentiel de certification-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CA" sz="1200" b="1" i="0" u="none" strike="noStrike" cap="none" normalizeH="0" baseline="0" dirty="0" smtClean="0" bmk="_Toc30663129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Tahoma" pitchFamily="34" charset="0"/>
              </a:rPr>
              <a:t>Compétence</a:t>
            </a:r>
            <a:r>
              <a:rPr kumimoji="0" lang="fr-CA" sz="1400" b="1" i="0" u="none" strike="noStrike" cap="none" normalizeH="0" baseline="0" dirty="0" smtClean="0" bmk="_Toc30663129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Tahoma" pitchFamily="34" charset="0"/>
              </a:rPr>
              <a:t> C1.4 : concevoir les patrons et patronages de tous les éléments de produit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CA" sz="1200" b="1" dirty="0" smtClean="0" bmk="_Toc306631290">
                <a:latin typeface="Arial" pitchFamily="34" charset="0"/>
                <a:ea typeface="Arial Unicode MS" pitchFamily="34" charset="-128"/>
                <a:cs typeface="Tahoma" pitchFamily="34" charset="0"/>
              </a:rPr>
              <a:t>Compétence</a:t>
            </a:r>
            <a:r>
              <a:rPr lang="fr-CA" sz="1400" b="1" dirty="0" smtClean="0" bmk="_Toc306631290">
                <a:latin typeface="Arial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fr-CA" sz="1400" b="1" dirty="0" smtClean="0" bmk="_Toc30663129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Tahoma" pitchFamily="34" charset="0"/>
              </a:rPr>
              <a:t>C 1.5 : contrôler les prototypes, caractériser leurs performance et contrôler leur conformité au cahier des charges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CA" sz="1200" b="1" dirty="0" smtClean="0" bmk="_Toc306631290">
                <a:latin typeface="Arial" pitchFamily="34" charset="0"/>
                <a:ea typeface="Arial Unicode MS" pitchFamily="34" charset="-128"/>
                <a:cs typeface="Tahoma" pitchFamily="34" charset="0"/>
              </a:rPr>
              <a:t>Compétence</a:t>
            </a:r>
            <a:r>
              <a:rPr lang="fr-CA" sz="1400" b="1" dirty="0" smtClean="0" bmk="_Toc30663129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Tahoma" pitchFamily="34" charset="0"/>
              </a:rPr>
              <a:t> C 1.57 : réaliser des essayages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T-Mode\Documents\_FORMATIONS &amp; pédagogie\___rénovation bts\image référentiels\Référentiel MMV_15_12_2011_VF_Page_015.jpg"/>
          <p:cNvPicPr>
            <a:picLocks noChangeAspect="1" noChangeArrowheads="1"/>
          </p:cNvPicPr>
          <p:nvPr/>
        </p:nvPicPr>
        <p:blipFill>
          <a:blip r:embed="rId2" cstate="print"/>
          <a:srcRect l="2672" t="4282" r="1677" b="10705"/>
          <a:stretch>
            <a:fillRect/>
          </a:stretch>
        </p:blipFill>
        <p:spPr bwMode="auto">
          <a:xfrm>
            <a:off x="0" y="-24"/>
            <a:ext cx="9715536" cy="64294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38" y="2714620"/>
            <a:ext cx="2928926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86116" y="4286256"/>
            <a:ext cx="5857884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86116" y="5786454"/>
            <a:ext cx="5857884" cy="50006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438" y="4357694"/>
            <a:ext cx="2928926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T-Mode\Documents\_FORMATIONS &amp; pédagogie\___rénovation bts\image référentiels\Référentiel MMV_15_12_2011_VF_Page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620667"/>
            <a:ext cx="7562850" cy="10693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43042" y="4165679"/>
            <a:ext cx="5643570" cy="1071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T-Mode\Documents\_FORMATIONS &amp; pédagogie\___rénovation bts\image référentiels\Référentiel MMV_15_12_2011_VF_Page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1549361"/>
            <a:ext cx="7562851" cy="10693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8728" y="571480"/>
            <a:ext cx="5929354" cy="107157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52534" y="2928934"/>
            <a:ext cx="5929354" cy="3357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738</Words>
  <Application>Microsoft Office PowerPoint</Application>
  <PresentationFormat>Affichage à l'écran (4:3)</PresentationFormat>
  <Paragraphs>185</Paragraphs>
  <Slides>19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Acrobat Document</vt:lpstr>
      <vt:lpstr>L’avènement de la 3D</vt:lpstr>
      <vt:lpstr>Contexte du marché de la mode</vt:lpstr>
      <vt:lpstr>Contexte du marché de la mode</vt:lpstr>
      <vt:lpstr>Enjeux pour l’industrie de la Mode</vt:lpstr>
      <vt:lpstr>Diapositive 5</vt:lpstr>
      <vt:lpstr>Appropriation du référentiel</vt:lpstr>
      <vt:lpstr>Diapositive 7</vt:lpstr>
      <vt:lpstr>Diapositive 8</vt:lpstr>
      <vt:lpstr>Diapositive 9</vt:lpstr>
      <vt:lpstr>Diapositive 10</vt:lpstr>
      <vt:lpstr>Continuum outil CAO DAO 2D 3D</vt:lpstr>
      <vt:lpstr>Diapositive 12</vt:lpstr>
      <vt:lpstr>Séquences  pédagogiques en 1re année de BTS</vt:lpstr>
      <vt:lpstr>Diapositive 14</vt:lpstr>
      <vt:lpstr>Diapositive 15</vt:lpstr>
      <vt:lpstr>Diapositive 16</vt:lpstr>
      <vt:lpstr>Diapositive 17</vt:lpstr>
      <vt:lpstr>Diapositive 18</vt:lpstr>
      <vt:lpstr> Prototypage virtuel 3D sa place dans la formation de BTS : bilan  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</dc:creator>
  <cp:lastModifiedBy>Christel</cp:lastModifiedBy>
  <cp:revision>87</cp:revision>
  <dcterms:created xsi:type="dcterms:W3CDTF">2013-11-26T18:08:28Z</dcterms:created>
  <dcterms:modified xsi:type="dcterms:W3CDTF">2013-12-04T21:35:53Z</dcterms:modified>
</cp:coreProperties>
</file>