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4" r:id="rId3"/>
    <p:sldId id="279" r:id="rId4"/>
    <p:sldId id="280" r:id="rId5"/>
    <p:sldId id="281" r:id="rId6"/>
    <p:sldId id="315" r:id="rId7"/>
    <p:sldId id="307" r:id="rId8"/>
    <p:sldId id="283" r:id="rId9"/>
    <p:sldId id="300" r:id="rId10"/>
    <p:sldId id="284" r:id="rId11"/>
    <p:sldId id="285" r:id="rId12"/>
    <p:sldId id="289" r:id="rId13"/>
    <p:sldId id="322" r:id="rId14"/>
    <p:sldId id="323" r:id="rId15"/>
    <p:sldId id="324" r:id="rId16"/>
    <p:sldId id="325" r:id="rId17"/>
    <p:sldId id="298" r:id="rId18"/>
    <p:sldId id="293" r:id="rId19"/>
    <p:sldId id="299" r:id="rId20"/>
    <p:sldId id="302" r:id="rId21"/>
    <p:sldId id="259" r:id="rId22"/>
    <p:sldId id="260" r:id="rId23"/>
    <p:sldId id="267" r:id="rId24"/>
    <p:sldId id="303" r:id="rId25"/>
    <p:sldId id="326" r:id="rId26"/>
    <p:sldId id="309" r:id="rId27"/>
    <p:sldId id="327" r:id="rId28"/>
    <p:sldId id="263" r:id="rId29"/>
    <p:sldId id="310" r:id="rId30"/>
    <p:sldId id="328" r:id="rId31"/>
    <p:sldId id="268" r:id="rId32"/>
    <p:sldId id="311" r:id="rId33"/>
    <p:sldId id="329" r:id="rId34"/>
    <p:sldId id="312" r:id="rId35"/>
    <p:sldId id="330" r:id="rId36"/>
    <p:sldId id="331" r:id="rId37"/>
    <p:sldId id="305" r:id="rId38"/>
    <p:sldId id="308" r:id="rId39"/>
    <p:sldId id="332" r:id="rId40"/>
    <p:sldId id="264" r:id="rId41"/>
    <p:sldId id="265" r:id="rId42"/>
    <p:sldId id="306" r:id="rId43"/>
    <p:sldId id="318" r:id="rId44"/>
    <p:sldId id="317" r:id="rId45"/>
    <p:sldId id="319" r:id="rId46"/>
    <p:sldId id="320" r:id="rId47"/>
    <p:sldId id="321"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66" autoAdjust="0"/>
  </p:normalViewPr>
  <p:slideViewPr>
    <p:cSldViewPr>
      <p:cViewPr varScale="1">
        <p:scale>
          <a:sx n="84" d="100"/>
          <a:sy n="84" d="100"/>
        </p:scale>
        <p:origin x="-87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1" Type="http://schemas.openxmlformats.org/officeDocument/2006/relationships/image" Target="../media/image12.png"/></Relationships>
</file>

<file path=ppt/diagrams/_rels/data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13.jpg"/></Relationships>
</file>

<file path=ppt/diagrams/_rels/data15.xml.rels><?xml version="1.0" encoding="UTF-8" standalone="yes"?>
<Relationships xmlns="http://schemas.openxmlformats.org/package/2006/relationships"><Relationship Id="rId1" Type="http://schemas.openxmlformats.org/officeDocument/2006/relationships/image" Target="../media/image15.png"/></Relationships>
</file>

<file path=ppt/diagrams/_rels/data16.xml.rels><?xml version="1.0" encoding="UTF-8" standalone="yes"?>
<Relationships xmlns="http://schemas.openxmlformats.org/package/2006/relationships"><Relationship Id="rId1" Type="http://schemas.openxmlformats.org/officeDocument/2006/relationships/image" Target="../media/image16.png"/></Relationships>
</file>

<file path=ppt/diagrams/_rels/data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 Target="../slides/slide40.xml"/></Relationships>
</file>

<file path=ppt/diagrams/_rels/data18.xml.rels><?xml version="1.0" encoding="UTF-8" standalone="yes"?>
<Relationships xmlns="http://schemas.openxmlformats.org/package/2006/relationships"><Relationship Id="rId1" Type="http://schemas.openxmlformats.org/officeDocument/2006/relationships/image" Target="../media/image17.png"/></Relationships>
</file>

<file path=ppt/diagrams/_rels/data1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41.xml"/><Relationship Id="rId1" Type="http://schemas.openxmlformats.org/officeDocument/2006/relationships/slide" Target="../slides/slide40.xml"/></Relationships>
</file>

<file path=ppt/diagrams/_rels/data20.xml.rels><?xml version="1.0" encoding="UTF-8" standalone="yes"?>
<Relationships xmlns="http://schemas.openxmlformats.org/package/2006/relationships"><Relationship Id="rId1" Type="http://schemas.openxmlformats.org/officeDocument/2006/relationships/image" Target="../media/image18.png"/></Relationships>
</file>

<file path=ppt/diagrams/_rels/data21.xml.rels><?xml version="1.0" encoding="UTF-8" standalone="yes"?>
<Relationships xmlns="http://schemas.openxmlformats.org/package/2006/relationships"><Relationship Id="rId1" Type="http://schemas.openxmlformats.org/officeDocument/2006/relationships/image" Target="../media/image19.png"/></Relationships>
</file>

<file path=ppt/diagrams/_rels/data2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slide" Target="../slides/slide46.xml"/><Relationship Id="rId1" Type="http://schemas.openxmlformats.org/officeDocument/2006/relationships/slide" Target="../slides/slide45.xml"/></Relationships>
</file>

<file path=ppt/diagrams/_rels/data3.xml.rels><?xml version="1.0" encoding="UTF-8" standalone="yes"?>
<Relationships xmlns="http://schemas.openxmlformats.org/package/2006/relationships"><Relationship Id="rId1" Type="http://schemas.openxmlformats.org/officeDocument/2006/relationships/slide" Target="../slides/slide40.xml"/></Relationships>
</file>

<file path=ppt/diagrams/_rels/data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slide" Target="../slides/slide43.xml"/></Relationships>
</file>

<file path=ppt/diagrams/_rels/data9.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13.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B73B3-5080-48A1-9B6A-41FC62759C06}" type="doc">
      <dgm:prSet loTypeId="urn:microsoft.com/office/officeart/2005/8/layout/chevron2" loCatId="list" qsTypeId="urn:microsoft.com/office/officeart/2005/8/quickstyle/simple5" qsCatId="simple" csTypeId="urn:microsoft.com/office/officeart/2005/8/colors/accent0_3" csCatId="mainScheme" phldr="1"/>
      <dgm:spPr/>
      <dgm:t>
        <a:bodyPr/>
        <a:lstStyle/>
        <a:p>
          <a:endParaRPr lang="fr-FR"/>
        </a:p>
      </dgm:t>
    </dgm:pt>
    <dgm:pt modelId="{8BDD3278-8BF7-4347-8041-DEBC0BDECC1B}">
      <dgm:prSet/>
      <dgm:spPr/>
      <dgm:t>
        <a:bodyPr/>
        <a:lstStyle/>
        <a:p>
          <a:pPr rtl="0"/>
          <a:r>
            <a:rPr lang="fr-FR" b="1" dirty="0" smtClean="0"/>
            <a:t>S1</a:t>
          </a:r>
          <a:endParaRPr lang="fr-FR" dirty="0"/>
        </a:p>
      </dgm:t>
    </dgm:pt>
    <dgm:pt modelId="{5BC1D0B8-75D1-4C02-ABAF-9B868A9A11B0}" type="parTrans" cxnId="{EB286204-BC16-49BF-888D-D836D5703DCF}">
      <dgm:prSet/>
      <dgm:spPr/>
      <dgm:t>
        <a:bodyPr/>
        <a:lstStyle/>
        <a:p>
          <a:endParaRPr lang="fr-FR"/>
        </a:p>
      </dgm:t>
    </dgm:pt>
    <dgm:pt modelId="{FB3A3C4D-A83C-4D62-83EA-3AC07FC31EA2}" type="sibTrans" cxnId="{EB286204-BC16-49BF-888D-D836D5703DCF}">
      <dgm:prSet/>
      <dgm:spPr/>
      <dgm:t>
        <a:bodyPr/>
        <a:lstStyle/>
        <a:p>
          <a:endParaRPr lang="fr-FR"/>
        </a:p>
      </dgm:t>
    </dgm:pt>
    <dgm:pt modelId="{F7ABAD7E-5900-4614-BB99-A420E3D31026}">
      <dgm:prSet/>
      <dgm:spPr/>
      <dgm:t>
        <a:bodyPr/>
        <a:lstStyle/>
        <a:p>
          <a:pPr rtl="0"/>
          <a:r>
            <a:rPr lang="fr-FR" b="1" dirty="0" smtClean="0"/>
            <a:t>S2</a:t>
          </a:r>
          <a:endParaRPr lang="fr-FR" dirty="0"/>
        </a:p>
      </dgm:t>
    </dgm:pt>
    <dgm:pt modelId="{00E79875-A026-4A40-B155-CE13147F531D}" type="parTrans" cxnId="{72F8A84A-1010-4E1B-BB4D-BBDA1CFA5852}">
      <dgm:prSet/>
      <dgm:spPr/>
      <dgm:t>
        <a:bodyPr/>
        <a:lstStyle/>
        <a:p>
          <a:endParaRPr lang="fr-FR"/>
        </a:p>
      </dgm:t>
    </dgm:pt>
    <dgm:pt modelId="{A20CF411-0EAB-497D-9087-89CC4D931D9B}" type="sibTrans" cxnId="{72F8A84A-1010-4E1B-BB4D-BBDA1CFA5852}">
      <dgm:prSet/>
      <dgm:spPr/>
      <dgm:t>
        <a:bodyPr/>
        <a:lstStyle/>
        <a:p>
          <a:endParaRPr lang="fr-FR"/>
        </a:p>
      </dgm:t>
    </dgm:pt>
    <dgm:pt modelId="{C089D603-108B-450D-89E0-6BB09D9783E4}">
      <dgm:prSet/>
      <dgm:spPr/>
      <dgm:t>
        <a:bodyPr/>
        <a:lstStyle/>
        <a:p>
          <a:pPr rtl="0"/>
          <a:r>
            <a:rPr lang="fr-FR" b="1" dirty="0" smtClean="0"/>
            <a:t>S3</a:t>
          </a:r>
          <a:endParaRPr lang="fr-FR" dirty="0"/>
        </a:p>
      </dgm:t>
    </dgm:pt>
    <dgm:pt modelId="{6E5405F1-7BD6-4084-95EB-1335BCF2FCCE}" type="parTrans" cxnId="{ADAF8B75-2A7D-4B93-ABF8-0D2421D4BDF2}">
      <dgm:prSet/>
      <dgm:spPr/>
      <dgm:t>
        <a:bodyPr/>
        <a:lstStyle/>
        <a:p>
          <a:endParaRPr lang="fr-FR"/>
        </a:p>
      </dgm:t>
    </dgm:pt>
    <dgm:pt modelId="{EE09BDA3-7F3B-4C5A-8C82-73D68F318BDB}" type="sibTrans" cxnId="{ADAF8B75-2A7D-4B93-ABF8-0D2421D4BDF2}">
      <dgm:prSet/>
      <dgm:spPr/>
      <dgm:t>
        <a:bodyPr/>
        <a:lstStyle/>
        <a:p>
          <a:endParaRPr lang="fr-FR"/>
        </a:p>
      </dgm:t>
    </dgm:pt>
    <dgm:pt modelId="{A34353E8-1702-4786-B85C-8E3216F8CDC5}">
      <dgm:prSet/>
      <dgm:spPr/>
      <dgm:t>
        <a:bodyPr/>
        <a:lstStyle/>
        <a:p>
          <a:pPr rtl="0"/>
          <a:r>
            <a:rPr lang="nl-NL" b="1" dirty="0" smtClean="0"/>
            <a:t>S4</a:t>
          </a:r>
          <a:endParaRPr lang="fr-FR" dirty="0"/>
        </a:p>
      </dgm:t>
    </dgm:pt>
    <dgm:pt modelId="{4547DB42-BDFD-4517-95FE-3BC38103B6A5}" type="parTrans" cxnId="{1147BF4E-EBC6-4EF8-9951-0A67A2481243}">
      <dgm:prSet/>
      <dgm:spPr/>
      <dgm:t>
        <a:bodyPr/>
        <a:lstStyle/>
        <a:p>
          <a:endParaRPr lang="fr-FR"/>
        </a:p>
      </dgm:t>
    </dgm:pt>
    <dgm:pt modelId="{F6E15E80-75CD-4898-A31A-830504DC10AB}" type="sibTrans" cxnId="{1147BF4E-EBC6-4EF8-9951-0A67A2481243}">
      <dgm:prSet/>
      <dgm:spPr/>
      <dgm:t>
        <a:bodyPr/>
        <a:lstStyle/>
        <a:p>
          <a:endParaRPr lang="fr-FR"/>
        </a:p>
      </dgm:t>
    </dgm:pt>
    <dgm:pt modelId="{82901D94-7473-4FDE-9258-C5AE309A6B2C}">
      <dgm:prSet/>
      <dgm:spPr/>
      <dgm:t>
        <a:bodyPr/>
        <a:lstStyle/>
        <a:p>
          <a:pPr rtl="0"/>
          <a:r>
            <a:rPr lang="fr-FR" b="1" dirty="0" smtClean="0"/>
            <a:t>S5</a:t>
          </a:r>
          <a:endParaRPr lang="fr-FR" dirty="0"/>
        </a:p>
      </dgm:t>
    </dgm:pt>
    <dgm:pt modelId="{05958B2A-DAFD-4826-95B7-97107B0DAD85}" type="parTrans" cxnId="{D02BD430-2975-4A71-BEFB-896E308FA3E0}">
      <dgm:prSet/>
      <dgm:spPr/>
      <dgm:t>
        <a:bodyPr/>
        <a:lstStyle/>
        <a:p>
          <a:endParaRPr lang="fr-FR"/>
        </a:p>
      </dgm:t>
    </dgm:pt>
    <dgm:pt modelId="{511D28E3-CF36-455E-A13F-958E3C744ECB}" type="sibTrans" cxnId="{D02BD430-2975-4A71-BEFB-896E308FA3E0}">
      <dgm:prSet/>
      <dgm:spPr/>
      <dgm:t>
        <a:bodyPr/>
        <a:lstStyle/>
        <a:p>
          <a:endParaRPr lang="fr-FR"/>
        </a:p>
      </dgm:t>
    </dgm:pt>
    <dgm:pt modelId="{06CC8926-7049-43D4-93AC-1B5D90D24472}">
      <dgm:prSet/>
      <dgm:spPr/>
      <dgm:t>
        <a:bodyPr/>
        <a:lstStyle/>
        <a:p>
          <a:pPr rtl="0"/>
          <a:r>
            <a:rPr lang="fr-FR" b="1" dirty="0" smtClean="0"/>
            <a:t>S6</a:t>
          </a:r>
          <a:endParaRPr lang="fr-FR" dirty="0"/>
        </a:p>
      </dgm:t>
    </dgm:pt>
    <dgm:pt modelId="{826F546A-EFA8-4755-A729-DF3A0EA5F3EA}" type="parTrans" cxnId="{A20C0E0A-DFD3-4494-B2C7-9DCEEBB80DD2}">
      <dgm:prSet/>
      <dgm:spPr/>
      <dgm:t>
        <a:bodyPr/>
        <a:lstStyle/>
        <a:p>
          <a:endParaRPr lang="fr-FR"/>
        </a:p>
      </dgm:t>
    </dgm:pt>
    <dgm:pt modelId="{8466B381-1384-4876-82B8-537C1D2010EF}" type="sibTrans" cxnId="{A20C0E0A-DFD3-4494-B2C7-9DCEEBB80DD2}">
      <dgm:prSet/>
      <dgm:spPr/>
      <dgm:t>
        <a:bodyPr/>
        <a:lstStyle/>
        <a:p>
          <a:endParaRPr lang="fr-FR"/>
        </a:p>
      </dgm:t>
    </dgm:pt>
    <dgm:pt modelId="{7A7A2D02-9AB7-44A9-89E7-DA205AE9B6A6}">
      <dgm:prSet/>
      <dgm:spPr/>
      <dgm:t>
        <a:bodyPr/>
        <a:lstStyle/>
        <a:p>
          <a:pPr rtl="0"/>
          <a:r>
            <a:rPr lang="fr-FR" b="1" dirty="0" smtClean="0"/>
            <a:t>S7</a:t>
          </a:r>
          <a:endParaRPr lang="fr-FR" dirty="0"/>
        </a:p>
      </dgm:t>
    </dgm:pt>
    <dgm:pt modelId="{CA2D22D5-05AB-4CBE-996F-9626A911612B}" type="parTrans" cxnId="{CE7747DE-93D7-4D3B-9C45-ADE0070B4B10}">
      <dgm:prSet/>
      <dgm:spPr/>
      <dgm:t>
        <a:bodyPr/>
        <a:lstStyle/>
        <a:p>
          <a:endParaRPr lang="fr-FR"/>
        </a:p>
      </dgm:t>
    </dgm:pt>
    <dgm:pt modelId="{1D1FB2DB-845C-4B1A-BA59-A996B130B50A}" type="sibTrans" cxnId="{CE7747DE-93D7-4D3B-9C45-ADE0070B4B10}">
      <dgm:prSet/>
      <dgm:spPr/>
      <dgm:t>
        <a:bodyPr/>
        <a:lstStyle/>
        <a:p>
          <a:endParaRPr lang="fr-FR"/>
        </a:p>
      </dgm:t>
    </dgm:pt>
    <dgm:pt modelId="{F3AC1D48-F1C2-42D5-913F-99673F0E1803}">
      <dgm:prSet/>
      <dgm:spPr/>
      <dgm:t>
        <a:bodyPr/>
        <a:lstStyle/>
        <a:p>
          <a:pPr rtl="0"/>
          <a:r>
            <a:rPr lang="fr-FR" b="1" dirty="0" smtClean="0"/>
            <a:t>S8</a:t>
          </a:r>
          <a:endParaRPr lang="fr-FR" dirty="0"/>
        </a:p>
      </dgm:t>
    </dgm:pt>
    <dgm:pt modelId="{906334F9-696A-4236-9159-DE4448709C5D}" type="parTrans" cxnId="{8C2AFC43-6ABB-4895-8E3E-F4E34A37D7B8}">
      <dgm:prSet/>
      <dgm:spPr/>
      <dgm:t>
        <a:bodyPr/>
        <a:lstStyle/>
        <a:p>
          <a:endParaRPr lang="fr-FR"/>
        </a:p>
      </dgm:t>
    </dgm:pt>
    <dgm:pt modelId="{36898A7C-B957-4F71-9D31-B1272F0F3B58}" type="sibTrans" cxnId="{8C2AFC43-6ABB-4895-8E3E-F4E34A37D7B8}">
      <dgm:prSet/>
      <dgm:spPr/>
      <dgm:t>
        <a:bodyPr/>
        <a:lstStyle/>
        <a:p>
          <a:endParaRPr lang="fr-FR"/>
        </a:p>
      </dgm:t>
    </dgm:pt>
    <dgm:pt modelId="{A1A9BD49-2762-439B-81D1-383BC7AB37FE}">
      <dgm:prSet/>
      <dgm:spPr/>
      <dgm:t>
        <a:bodyPr/>
        <a:lstStyle/>
        <a:p>
          <a:pPr rtl="0"/>
          <a:r>
            <a:rPr lang="fr-FR" b="1" dirty="0" smtClean="0"/>
            <a:t>S9</a:t>
          </a:r>
          <a:endParaRPr lang="fr-FR" dirty="0"/>
        </a:p>
      </dgm:t>
    </dgm:pt>
    <dgm:pt modelId="{ACD9A97F-C170-42B9-83CA-9C9A1DCF110A}" type="parTrans" cxnId="{893F9968-8C12-49E6-86C8-8450A0E02C4D}">
      <dgm:prSet/>
      <dgm:spPr/>
      <dgm:t>
        <a:bodyPr/>
        <a:lstStyle/>
        <a:p>
          <a:endParaRPr lang="fr-FR"/>
        </a:p>
      </dgm:t>
    </dgm:pt>
    <dgm:pt modelId="{3D80CFB6-AD61-4C89-BCC1-23E2FD638AF0}" type="sibTrans" cxnId="{893F9968-8C12-49E6-86C8-8450A0E02C4D}">
      <dgm:prSet/>
      <dgm:spPr/>
      <dgm:t>
        <a:bodyPr/>
        <a:lstStyle/>
        <a:p>
          <a:endParaRPr lang="fr-FR"/>
        </a:p>
      </dgm:t>
    </dgm:pt>
    <dgm:pt modelId="{D77A2CA4-A1EE-4DB1-B458-073EC3041CA5}">
      <dgm:prSet/>
      <dgm:spPr/>
      <dgm:t>
        <a:bodyPr/>
        <a:lstStyle/>
        <a:p>
          <a:pPr rtl="0"/>
          <a:r>
            <a:rPr lang="fr-FR" b="1" dirty="0" smtClean="0"/>
            <a:t>S10</a:t>
          </a:r>
          <a:endParaRPr lang="fr-FR" dirty="0"/>
        </a:p>
      </dgm:t>
    </dgm:pt>
    <dgm:pt modelId="{5A8F7FCA-8F33-48B8-BCD4-EADA2C04CEAC}" type="parTrans" cxnId="{DFC34864-03E9-43CE-9C7D-FD14381B58FE}">
      <dgm:prSet/>
      <dgm:spPr/>
      <dgm:t>
        <a:bodyPr/>
        <a:lstStyle/>
        <a:p>
          <a:endParaRPr lang="fr-FR"/>
        </a:p>
      </dgm:t>
    </dgm:pt>
    <dgm:pt modelId="{CD82A575-D719-4913-A387-01A2B75DC890}" type="sibTrans" cxnId="{DFC34864-03E9-43CE-9C7D-FD14381B58FE}">
      <dgm:prSet/>
      <dgm:spPr/>
      <dgm:t>
        <a:bodyPr/>
        <a:lstStyle/>
        <a:p>
          <a:endParaRPr lang="fr-FR"/>
        </a:p>
      </dgm:t>
    </dgm:pt>
    <dgm:pt modelId="{400D2BB3-C5C9-4FAC-8B95-E92AC743076C}">
      <dgm:prSet/>
      <dgm:spPr/>
      <dgm:t>
        <a:bodyPr/>
        <a:lstStyle/>
        <a:p>
          <a:pPr rtl="0"/>
          <a:r>
            <a:rPr lang="fr-FR" dirty="0" smtClean="0"/>
            <a:t>Analyse fonctionnelle, structurelle et comportementale</a:t>
          </a:r>
          <a:endParaRPr lang="fr-FR" dirty="0"/>
        </a:p>
      </dgm:t>
    </dgm:pt>
    <dgm:pt modelId="{CDCCB18F-9A0F-4DB7-8FF3-A2FAE8A7DA1E}" type="parTrans" cxnId="{C96C51AC-F637-471E-ADD6-DA540604C9E4}">
      <dgm:prSet/>
      <dgm:spPr/>
      <dgm:t>
        <a:bodyPr/>
        <a:lstStyle/>
        <a:p>
          <a:endParaRPr lang="fr-FR"/>
        </a:p>
      </dgm:t>
    </dgm:pt>
    <dgm:pt modelId="{53CD197F-704F-47D5-8803-D6350D118976}" type="sibTrans" cxnId="{C96C51AC-F637-471E-ADD6-DA540604C9E4}">
      <dgm:prSet/>
      <dgm:spPr/>
      <dgm:t>
        <a:bodyPr/>
        <a:lstStyle/>
        <a:p>
          <a:endParaRPr lang="fr-FR"/>
        </a:p>
      </dgm:t>
    </dgm:pt>
    <dgm:pt modelId="{FC2B8D6C-2D14-429D-A642-B6DE7784BDBF}">
      <dgm:prSet/>
      <dgm:spPr/>
      <dgm:t>
        <a:bodyPr/>
        <a:lstStyle/>
        <a:p>
          <a:pPr rtl="0"/>
          <a:r>
            <a:rPr lang="fr-FR" smtClean="0"/>
            <a:t>Aérodynamique</a:t>
          </a:r>
          <a:r>
            <a:rPr lang="fr-FR" dirty="0" smtClean="0"/>
            <a:t>, théories du vol et de la propulsion</a:t>
          </a:r>
          <a:endParaRPr lang="fr-FR" dirty="0"/>
        </a:p>
      </dgm:t>
    </dgm:pt>
    <dgm:pt modelId="{EB6AA1A7-C322-4838-B2B7-5B727AACDA8D}" type="parTrans" cxnId="{D551FA98-4085-424B-A04A-BA21E75AD86A}">
      <dgm:prSet/>
      <dgm:spPr/>
      <dgm:t>
        <a:bodyPr/>
        <a:lstStyle/>
        <a:p>
          <a:endParaRPr lang="fr-FR"/>
        </a:p>
      </dgm:t>
    </dgm:pt>
    <dgm:pt modelId="{7464F080-88BD-407E-85E5-646F944157C3}" type="sibTrans" cxnId="{D551FA98-4085-424B-A04A-BA21E75AD86A}">
      <dgm:prSet/>
      <dgm:spPr/>
      <dgm:t>
        <a:bodyPr/>
        <a:lstStyle/>
        <a:p>
          <a:endParaRPr lang="fr-FR"/>
        </a:p>
      </dgm:t>
    </dgm:pt>
    <dgm:pt modelId="{E18D1A3A-CB43-4C4B-8F1E-E5588D550985}">
      <dgm:prSet/>
      <dgm:spPr/>
      <dgm:t>
        <a:bodyPr/>
        <a:lstStyle/>
        <a:p>
          <a:pPr rtl="0"/>
          <a:r>
            <a:rPr lang="fr-FR" smtClean="0"/>
            <a:t>Documentation </a:t>
          </a:r>
          <a:r>
            <a:rPr lang="fr-FR" dirty="0" smtClean="0"/>
            <a:t>technique en aéronautique</a:t>
          </a:r>
          <a:endParaRPr lang="fr-FR" dirty="0"/>
        </a:p>
      </dgm:t>
    </dgm:pt>
    <dgm:pt modelId="{8ABB0EC0-2B08-40C1-9851-8091EB0D5C43}" type="parTrans" cxnId="{34A1C7FB-E994-4554-B29F-0366181DE469}">
      <dgm:prSet/>
      <dgm:spPr/>
      <dgm:t>
        <a:bodyPr/>
        <a:lstStyle/>
        <a:p>
          <a:endParaRPr lang="fr-FR"/>
        </a:p>
      </dgm:t>
    </dgm:pt>
    <dgm:pt modelId="{7D2115BB-DCCE-4E01-B8B4-FA46212329D7}" type="sibTrans" cxnId="{34A1C7FB-E994-4554-B29F-0366181DE469}">
      <dgm:prSet/>
      <dgm:spPr/>
      <dgm:t>
        <a:bodyPr/>
        <a:lstStyle/>
        <a:p>
          <a:endParaRPr lang="fr-FR"/>
        </a:p>
      </dgm:t>
    </dgm:pt>
    <dgm:pt modelId="{D7E4FD0A-6830-4743-9E05-35EC1859DDE5}">
      <dgm:prSet/>
      <dgm:spPr/>
      <dgm:t>
        <a:bodyPr/>
        <a:lstStyle/>
        <a:p>
          <a:pPr rtl="0"/>
          <a:r>
            <a:rPr lang="nl-NL" b="1" smtClean="0"/>
            <a:t> </a:t>
          </a:r>
          <a:r>
            <a:rPr lang="fr-FR" dirty="0" smtClean="0"/>
            <a:t>Étude des matériaux et des produits associés</a:t>
          </a:r>
          <a:endParaRPr lang="fr-FR" dirty="0"/>
        </a:p>
      </dgm:t>
    </dgm:pt>
    <dgm:pt modelId="{85E48014-996B-4B65-BD58-4E0F07BEB60D}" type="parTrans" cxnId="{A64C4851-9EA7-4DB8-8575-EE423E728E0D}">
      <dgm:prSet/>
      <dgm:spPr/>
      <dgm:t>
        <a:bodyPr/>
        <a:lstStyle/>
        <a:p>
          <a:endParaRPr lang="fr-FR"/>
        </a:p>
      </dgm:t>
    </dgm:pt>
    <dgm:pt modelId="{C8F93106-8F38-4B53-9F70-8143E110FFBC}" type="sibTrans" cxnId="{A64C4851-9EA7-4DB8-8575-EE423E728E0D}">
      <dgm:prSet/>
      <dgm:spPr/>
      <dgm:t>
        <a:bodyPr/>
        <a:lstStyle/>
        <a:p>
          <a:endParaRPr lang="fr-FR"/>
        </a:p>
      </dgm:t>
    </dgm:pt>
    <dgm:pt modelId="{531387EF-BE78-426A-A28F-99E23DE15658}">
      <dgm:prSet/>
      <dgm:spPr/>
      <dgm:t>
        <a:bodyPr/>
        <a:lstStyle/>
        <a:p>
          <a:pPr rtl="0"/>
          <a:r>
            <a:rPr lang="fr-FR" smtClean="0"/>
            <a:t>Les </a:t>
          </a:r>
          <a:r>
            <a:rPr lang="fr-FR" dirty="0" smtClean="0"/>
            <a:t>procédés de production de construction et de maintenance</a:t>
          </a:r>
          <a:endParaRPr lang="fr-FR" dirty="0"/>
        </a:p>
      </dgm:t>
    </dgm:pt>
    <dgm:pt modelId="{B2E71814-318F-4597-87FF-43A15F7D10FD}" type="parTrans" cxnId="{182A3212-F16C-481A-898A-ECD70F3B5A24}">
      <dgm:prSet/>
      <dgm:spPr/>
      <dgm:t>
        <a:bodyPr/>
        <a:lstStyle/>
        <a:p>
          <a:endParaRPr lang="fr-FR"/>
        </a:p>
      </dgm:t>
    </dgm:pt>
    <dgm:pt modelId="{AEBE3485-0B53-4F1D-BA09-71A0BD1A086A}" type="sibTrans" cxnId="{182A3212-F16C-481A-898A-ECD70F3B5A24}">
      <dgm:prSet/>
      <dgm:spPr/>
      <dgm:t>
        <a:bodyPr/>
        <a:lstStyle/>
        <a:p>
          <a:endParaRPr lang="fr-FR"/>
        </a:p>
      </dgm:t>
    </dgm:pt>
    <dgm:pt modelId="{AE5226C9-A2E6-4612-AB51-4A7C962E9728}">
      <dgm:prSet/>
      <dgm:spPr/>
      <dgm:t>
        <a:bodyPr/>
        <a:lstStyle/>
        <a:p>
          <a:pPr rtl="0"/>
          <a:r>
            <a:rPr lang="fr-FR" dirty="0" smtClean="0"/>
            <a:t>Technologie</a:t>
          </a:r>
          <a:endParaRPr lang="fr-FR" dirty="0"/>
        </a:p>
      </dgm:t>
    </dgm:pt>
    <dgm:pt modelId="{2F176C3E-DEA5-4CB0-B5C9-5AE68CB2EF65}" type="parTrans" cxnId="{FD05ED69-AB59-4959-8991-2C407B00E1C2}">
      <dgm:prSet/>
      <dgm:spPr/>
      <dgm:t>
        <a:bodyPr/>
        <a:lstStyle/>
        <a:p>
          <a:endParaRPr lang="fr-FR"/>
        </a:p>
      </dgm:t>
    </dgm:pt>
    <dgm:pt modelId="{9C996A07-9572-418B-965E-6C9F96BBD4C8}" type="sibTrans" cxnId="{FD05ED69-AB59-4959-8991-2C407B00E1C2}">
      <dgm:prSet/>
      <dgm:spPr/>
      <dgm:t>
        <a:bodyPr/>
        <a:lstStyle/>
        <a:p>
          <a:endParaRPr lang="fr-FR"/>
        </a:p>
      </dgm:t>
    </dgm:pt>
    <dgm:pt modelId="{5C02DF97-DF7C-44F9-BB51-F0EF4BFC8032}">
      <dgm:prSet/>
      <dgm:spPr/>
      <dgm:t>
        <a:bodyPr/>
        <a:lstStyle/>
        <a:p>
          <a:pPr rtl="0"/>
          <a:r>
            <a:rPr lang="fr-FR" smtClean="0"/>
            <a:t>La </a:t>
          </a:r>
          <a:r>
            <a:rPr lang="fr-FR" dirty="0" smtClean="0"/>
            <a:t>qualité</a:t>
          </a:r>
          <a:endParaRPr lang="fr-FR" dirty="0"/>
        </a:p>
      </dgm:t>
    </dgm:pt>
    <dgm:pt modelId="{B566DF84-4F94-463D-9F57-7CF8B3F7BDD9}" type="parTrans" cxnId="{E41534C4-171B-46E7-B98D-A4DC03456FCC}">
      <dgm:prSet/>
      <dgm:spPr/>
      <dgm:t>
        <a:bodyPr/>
        <a:lstStyle/>
        <a:p>
          <a:endParaRPr lang="fr-FR"/>
        </a:p>
      </dgm:t>
    </dgm:pt>
    <dgm:pt modelId="{C8337533-938B-4DB2-BF94-2DC70F9C8B2F}" type="sibTrans" cxnId="{E41534C4-171B-46E7-B98D-A4DC03456FCC}">
      <dgm:prSet/>
      <dgm:spPr/>
      <dgm:t>
        <a:bodyPr/>
        <a:lstStyle/>
        <a:p>
          <a:endParaRPr lang="fr-FR"/>
        </a:p>
      </dgm:t>
    </dgm:pt>
    <dgm:pt modelId="{93247EA3-B229-4FF7-94F5-CA744DB3529F}">
      <dgm:prSet/>
      <dgm:spPr/>
      <dgm:t>
        <a:bodyPr/>
        <a:lstStyle/>
        <a:p>
          <a:pPr rtl="0"/>
          <a:r>
            <a:rPr lang="fr-FR" smtClean="0"/>
            <a:t>La </a:t>
          </a:r>
          <a:r>
            <a:rPr lang="fr-FR" dirty="0" smtClean="0"/>
            <a:t>communication professionnelle</a:t>
          </a:r>
          <a:endParaRPr lang="fr-FR" dirty="0"/>
        </a:p>
      </dgm:t>
    </dgm:pt>
    <dgm:pt modelId="{44F77BEE-770A-4585-858D-C56FA70A0093}" type="parTrans" cxnId="{5B028452-ABDE-4F65-910B-06F9593443F0}">
      <dgm:prSet/>
      <dgm:spPr/>
      <dgm:t>
        <a:bodyPr/>
        <a:lstStyle/>
        <a:p>
          <a:endParaRPr lang="fr-FR"/>
        </a:p>
      </dgm:t>
    </dgm:pt>
    <dgm:pt modelId="{58D17F04-0584-4361-A207-322AB72AE45B}" type="sibTrans" cxnId="{5B028452-ABDE-4F65-910B-06F9593443F0}">
      <dgm:prSet/>
      <dgm:spPr/>
      <dgm:t>
        <a:bodyPr/>
        <a:lstStyle/>
        <a:p>
          <a:endParaRPr lang="fr-FR"/>
        </a:p>
      </dgm:t>
    </dgm:pt>
    <dgm:pt modelId="{80C4A69B-B52F-4508-9C94-A7543D4D774E}">
      <dgm:prSet/>
      <dgm:spPr/>
      <dgm:t>
        <a:bodyPr/>
        <a:lstStyle/>
        <a:p>
          <a:pPr rtl="0"/>
          <a:r>
            <a:rPr lang="fr-FR" smtClean="0"/>
            <a:t>Les </a:t>
          </a:r>
          <a:r>
            <a:rPr lang="fr-FR" dirty="0" smtClean="0"/>
            <a:t>facteurs humains</a:t>
          </a:r>
          <a:endParaRPr lang="fr-FR" dirty="0"/>
        </a:p>
      </dgm:t>
    </dgm:pt>
    <dgm:pt modelId="{E9949F95-C5A1-4091-9CBA-FE04B25D1C45}" type="parTrans" cxnId="{38A3F30C-A7D9-4C22-9A58-7CA6C7C545C8}">
      <dgm:prSet/>
      <dgm:spPr/>
      <dgm:t>
        <a:bodyPr/>
        <a:lstStyle/>
        <a:p>
          <a:endParaRPr lang="fr-FR"/>
        </a:p>
      </dgm:t>
    </dgm:pt>
    <dgm:pt modelId="{E75CB1CF-6B47-4C27-A4D2-780D017A053B}" type="sibTrans" cxnId="{38A3F30C-A7D9-4C22-9A58-7CA6C7C545C8}">
      <dgm:prSet/>
      <dgm:spPr/>
      <dgm:t>
        <a:bodyPr/>
        <a:lstStyle/>
        <a:p>
          <a:endParaRPr lang="fr-FR"/>
        </a:p>
      </dgm:t>
    </dgm:pt>
    <dgm:pt modelId="{075FB0D2-5089-44F5-B0AF-84471B811F19}">
      <dgm:prSet/>
      <dgm:spPr/>
      <dgm:t>
        <a:bodyPr/>
        <a:lstStyle/>
        <a:p>
          <a:pPr rtl="0"/>
          <a:r>
            <a:rPr lang="fr-FR" smtClean="0"/>
            <a:t>L’environnement </a:t>
          </a:r>
          <a:r>
            <a:rPr lang="fr-FR" dirty="0" smtClean="0"/>
            <a:t>réglementaire</a:t>
          </a:r>
          <a:endParaRPr lang="fr-FR" dirty="0"/>
        </a:p>
      </dgm:t>
    </dgm:pt>
    <dgm:pt modelId="{25FC58CA-17AD-47E3-B301-5E1D2471D8FE}" type="parTrans" cxnId="{0F004ACA-7E12-4E03-8463-4714EABD0A17}">
      <dgm:prSet/>
      <dgm:spPr/>
      <dgm:t>
        <a:bodyPr/>
        <a:lstStyle/>
        <a:p>
          <a:endParaRPr lang="fr-FR"/>
        </a:p>
      </dgm:t>
    </dgm:pt>
    <dgm:pt modelId="{5F05709B-4590-4DD3-976A-37DC6A68B25A}" type="sibTrans" cxnId="{0F004ACA-7E12-4E03-8463-4714EABD0A17}">
      <dgm:prSet/>
      <dgm:spPr/>
      <dgm:t>
        <a:bodyPr/>
        <a:lstStyle/>
        <a:p>
          <a:endParaRPr lang="fr-FR"/>
        </a:p>
      </dgm:t>
    </dgm:pt>
    <dgm:pt modelId="{84B3CF0C-411F-48C5-80FD-7EEFD2F7A355}" type="pres">
      <dgm:prSet presAssocID="{CDBB73B3-5080-48A1-9B6A-41FC62759C06}" presName="linearFlow" presStyleCnt="0">
        <dgm:presLayoutVars>
          <dgm:dir/>
          <dgm:animLvl val="lvl"/>
          <dgm:resizeHandles val="exact"/>
        </dgm:presLayoutVars>
      </dgm:prSet>
      <dgm:spPr/>
      <dgm:t>
        <a:bodyPr/>
        <a:lstStyle/>
        <a:p>
          <a:endParaRPr lang="fr-FR"/>
        </a:p>
      </dgm:t>
    </dgm:pt>
    <dgm:pt modelId="{21664A7F-AD86-42BE-8B71-8A129793AF36}" type="pres">
      <dgm:prSet presAssocID="{8BDD3278-8BF7-4347-8041-DEBC0BDECC1B}" presName="composite" presStyleCnt="0"/>
      <dgm:spPr/>
      <dgm:t>
        <a:bodyPr/>
        <a:lstStyle/>
        <a:p>
          <a:endParaRPr lang="fr-FR"/>
        </a:p>
      </dgm:t>
    </dgm:pt>
    <dgm:pt modelId="{C64B744E-DD6D-42BC-8A09-D36EF05FC276}" type="pres">
      <dgm:prSet presAssocID="{8BDD3278-8BF7-4347-8041-DEBC0BDECC1B}" presName="parentText" presStyleLbl="alignNode1" presStyleIdx="0" presStyleCnt="10">
        <dgm:presLayoutVars>
          <dgm:chMax val="1"/>
          <dgm:bulletEnabled val="1"/>
        </dgm:presLayoutVars>
      </dgm:prSet>
      <dgm:spPr/>
      <dgm:t>
        <a:bodyPr/>
        <a:lstStyle/>
        <a:p>
          <a:endParaRPr lang="fr-FR"/>
        </a:p>
      </dgm:t>
    </dgm:pt>
    <dgm:pt modelId="{BC38578E-2C97-4E2B-B1F2-D96FE2416687}" type="pres">
      <dgm:prSet presAssocID="{8BDD3278-8BF7-4347-8041-DEBC0BDECC1B}" presName="descendantText" presStyleLbl="alignAcc1" presStyleIdx="0" presStyleCnt="10">
        <dgm:presLayoutVars>
          <dgm:bulletEnabled val="1"/>
        </dgm:presLayoutVars>
      </dgm:prSet>
      <dgm:spPr/>
      <dgm:t>
        <a:bodyPr/>
        <a:lstStyle/>
        <a:p>
          <a:endParaRPr lang="fr-FR"/>
        </a:p>
      </dgm:t>
    </dgm:pt>
    <dgm:pt modelId="{4D9CF1DC-77FE-4A9C-8DC8-991379DE7E95}" type="pres">
      <dgm:prSet presAssocID="{FB3A3C4D-A83C-4D62-83EA-3AC07FC31EA2}" presName="sp" presStyleCnt="0"/>
      <dgm:spPr/>
      <dgm:t>
        <a:bodyPr/>
        <a:lstStyle/>
        <a:p>
          <a:endParaRPr lang="fr-FR"/>
        </a:p>
      </dgm:t>
    </dgm:pt>
    <dgm:pt modelId="{6F2B858C-95A9-4A72-A2A8-C3BEA309E035}" type="pres">
      <dgm:prSet presAssocID="{F7ABAD7E-5900-4614-BB99-A420E3D31026}" presName="composite" presStyleCnt="0"/>
      <dgm:spPr/>
      <dgm:t>
        <a:bodyPr/>
        <a:lstStyle/>
        <a:p>
          <a:endParaRPr lang="fr-FR"/>
        </a:p>
      </dgm:t>
    </dgm:pt>
    <dgm:pt modelId="{D2A94E3F-928F-4BF7-B775-601E626680A4}" type="pres">
      <dgm:prSet presAssocID="{F7ABAD7E-5900-4614-BB99-A420E3D31026}" presName="parentText" presStyleLbl="alignNode1" presStyleIdx="1" presStyleCnt="10">
        <dgm:presLayoutVars>
          <dgm:chMax val="1"/>
          <dgm:bulletEnabled val="1"/>
        </dgm:presLayoutVars>
      </dgm:prSet>
      <dgm:spPr/>
      <dgm:t>
        <a:bodyPr/>
        <a:lstStyle/>
        <a:p>
          <a:endParaRPr lang="fr-FR"/>
        </a:p>
      </dgm:t>
    </dgm:pt>
    <dgm:pt modelId="{59322842-B81D-49C6-9920-BDA28D8172E4}" type="pres">
      <dgm:prSet presAssocID="{F7ABAD7E-5900-4614-BB99-A420E3D31026}" presName="descendantText" presStyleLbl="alignAcc1" presStyleIdx="1" presStyleCnt="10">
        <dgm:presLayoutVars>
          <dgm:bulletEnabled val="1"/>
        </dgm:presLayoutVars>
      </dgm:prSet>
      <dgm:spPr/>
      <dgm:t>
        <a:bodyPr/>
        <a:lstStyle/>
        <a:p>
          <a:endParaRPr lang="fr-FR"/>
        </a:p>
      </dgm:t>
    </dgm:pt>
    <dgm:pt modelId="{95458B3A-76B4-43B2-923A-4A267FB47979}" type="pres">
      <dgm:prSet presAssocID="{A20CF411-0EAB-497D-9087-89CC4D931D9B}" presName="sp" presStyleCnt="0"/>
      <dgm:spPr/>
      <dgm:t>
        <a:bodyPr/>
        <a:lstStyle/>
        <a:p>
          <a:endParaRPr lang="fr-FR"/>
        </a:p>
      </dgm:t>
    </dgm:pt>
    <dgm:pt modelId="{A98F0A12-2D76-4041-83D6-6CCAB3731BB7}" type="pres">
      <dgm:prSet presAssocID="{C089D603-108B-450D-89E0-6BB09D9783E4}" presName="composite" presStyleCnt="0"/>
      <dgm:spPr/>
      <dgm:t>
        <a:bodyPr/>
        <a:lstStyle/>
        <a:p>
          <a:endParaRPr lang="fr-FR"/>
        </a:p>
      </dgm:t>
    </dgm:pt>
    <dgm:pt modelId="{230DEF2F-839A-4516-84E2-4E6B774A3064}" type="pres">
      <dgm:prSet presAssocID="{C089D603-108B-450D-89E0-6BB09D9783E4}" presName="parentText" presStyleLbl="alignNode1" presStyleIdx="2" presStyleCnt="10">
        <dgm:presLayoutVars>
          <dgm:chMax val="1"/>
          <dgm:bulletEnabled val="1"/>
        </dgm:presLayoutVars>
      </dgm:prSet>
      <dgm:spPr/>
      <dgm:t>
        <a:bodyPr/>
        <a:lstStyle/>
        <a:p>
          <a:endParaRPr lang="fr-FR"/>
        </a:p>
      </dgm:t>
    </dgm:pt>
    <dgm:pt modelId="{7D00DA90-A39E-4DC9-9BE3-C6F6D2F983B9}" type="pres">
      <dgm:prSet presAssocID="{C089D603-108B-450D-89E0-6BB09D9783E4}" presName="descendantText" presStyleLbl="alignAcc1" presStyleIdx="2" presStyleCnt="10">
        <dgm:presLayoutVars>
          <dgm:bulletEnabled val="1"/>
        </dgm:presLayoutVars>
      </dgm:prSet>
      <dgm:spPr/>
      <dgm:t>
        <a:bodyPr/>
        <a:lstStyle/>
        <a:p>
          <a:endParaRPr lang="fr-FR"/>
        </a:p>
      </dgm:t>
    </dgm:pt>
    <dgm:pt modelId="{AB1D4059-259E-4A0A-984D-AF4CF0A43244}" type="pres">
      <dgm:prSet presAssocID="{EE09BDA3-7F3B-4C5A-8C82-73D68F318BDB}" presName="sp" presStyleCnt="0"/>
      <dgm:spPr/>
      <dgm:t>
        <a:bodyPr/>
        <a:lstStyle/>
        <a:p>
          <a:endParaRPr lang="fr-FR"/>
        </a:p>
      </dgm:t>
    </dgm:pt>
    <dgm:pt modelId="{EF6B022F-8F9D-4653-A280-25730505EEA0}" type="pres">
      <dgm:prSet presAssocID="{A34353E8-1702-4786-B85C-8E3216F8CDC5}" presName="composite" presStyleCnt="0"/>
      <dgm:spPr/>
      <dgm:t>
        <a:bodyPr/>
        <a:lstStyle/>
        <a:p>
          <a:endParaRPr lang="fr-FR"/>
        </a:p>
      </dgm:t>
    </dgm:pt>
    <dgm:pt modelId="{84C55ED2-9F4F-437D-8CF9-1051E5419C0F}" type="pres">
      <dgm:prSet presAssocID="{A34353E8-1702-4786-B85C-8E3216F8CDC5}" presName="parentText" presStyleLbl="alignNode1" presStyleIdx="3" presStyleCnt="10">
        <dgm:presLayoutVars>
          <dgm:chMax val="1"/>
          <dgm:bulletEnabled val="1"/>
        </dgm:presLayoutVars>
      </dgm:prSet>
      <dgm:spPr/>
      <dgm:t>
        <a:bodyPr/>
        <a:lstStyle/>
        <a:p>
          <a:endParaRPr lang="fr-FR"/>
        </a:p>
      </dgm:t>
    </dgm:pt>
    <dgm:pt modelId="{D38F2AB4-3FDE-4430-ABF8-953D7E151110}" type="pres">
      <dgm:prSet presAssocID="{A34353E8-1702-4786-B85C-8E3216F8CDC5}" presName="descendantText" presStyleLbl="alignAcc1" presStyleIdx="3" presStyleCnt="10">
        <dgm:presLayoutVars>
          <dgm:bulletEnabled val="1"/>
        </dgm:presLayoutVars>
      </dgm:prSet>
      <dgm:spPr/>
      <dgm:t>
        <a:bodyPr/>
        <a:lstStyle/>
        <a:p>
          <a:endParaRPr lang="fr-FR"/>
        </a:p>
      </dgm:t>
    </dgm:pt>
    <dgm:pt modelId="{CB1A8DB5-B6D4-466E-AD7C-C0462C1AD5C7}" type="pres">
      <dgm:prSet presAssocID="{F6E15E80-75CD-4898-A31A-830504DC10AB}" presName="sp" presStyleCnt="0"/>
      <dgm:spPr/>
      <dgm:t>
        <a:bodyPr/>
        <a:lstStyle/>
        <a:p>
          <a:endParaRPr lang="fr-FR"/>
        </a:p>
      </dgm:t>
    </dgm:pt>
    <dgm:pt modelId="{FBFE7202-9E5E-46DE-9B49-3A2484DEF1A4}" type="pres">
      <dgm:prSet presAssocID="{82901D94-7473-4FDE-9258-C5AE309A6B2C}" presName="composite" presStyleCnt="0"/>
      <dgm:spPr/>
      <dgm:t>
        <a:bodyPr/>
        <a:lstStyle/>
        <a:p>
          <a:endParaRPr lang="fr-FR"/>
        </a:p>
      </dgm:t>
    </dgm:pt>
    <dgm:pt modelId="{3CDF9F15-F765-4C70-8048-472BAE3A387A}" type="pres">
      <dgm:prSet presAssocID="{82901D94-7473-4FDE-9258-C5AE309A6B2C}" presName="parentText" presStyleLbl="alignNode1" presStyleIdx="4" presStyleCnt="10">
        <dgm:presLayoutVars>
          <dgm:chMax val="1"/>
          <dgm:bulletEnabled val="1"/>
        </dgm:presLayoutVars>
      </dgm:prSet>
      <dgm:spPr/>
      <dgm:t>
        <a:bodyPr/>
        <a:lstStyle/>
        <a:p>
          <a:endParaRPr lang="fr-FR"/>
        </a:p>
      </dgm:t>
    </dgm:pt>
    <dgm:pt modelId="{4BE550D5-9582-44DB-9FBA-1BD0ADC0C3D9}" type="pres">
      <dgm:prSet presAssocID="{82901D94-7473-4FDE-9258-C5AE309A6B2C}" presName="descendantText" presStyleLbl="alignAcc1" presStyleIdx="4" presStyleCnt="10">
        <dgm:presLayoutVars>
          <dgm:bulletEnabled val="1"/>
        </dgm:presLayoutVars>
      </dgm:prSet>
      <dgm:spPr/>
      <dgm:t>
        <a:bodyPr/>
        <a:lstStyle/>
        <a:p>
          <a:endParaRPr lang="fr-FR"/>
        </a:p>
      </dgm:t>
    </dgm:pt>
    <dgm:pt modelId="{D0A40825-A24A-4A92-ABFA-EB00E9A0EF9A}" type="pres">
      <dgm:prSet presAssocID="{511D28E3-CF36-455E-A13F-958E3C744ECB}" presName="sp" presStyleCnt="0"/>
      <dgm:spPr/>
      <dgm:t>
        <a:bodyPr/>
        <a:lstStyle/>
        <a:p>
          <a:endParaRPr lang="fr-FR"/>
        </a:p>
      </dgm:t>
    </dgm:pt>
    <dgm:pt modelId="{0456AA05-0055-4B9B-87B3-AC3068F332C8}" type="pres">
      <dgm:prSet presAssocID="{06CC8926-7049-43D4-93AC-1B5D90D24472}" presName="composite" presStyleCnt="0"/>
      <dgm:spPr/>
      <dgm:t>
        <a:bodyPr/>
        <a:lstStyle/>
        <a:p>
          <a:endParaRPr lang="fr-FR"/>
        </a:p>
      </dgm:t>
    </dgm:pt>
    <dgm:pt modelId="{3E4C0BC8-812C-4E8A-9209-FE48352EB6A1}" type="pres">
      <dgm:prSet presAssocID="{06CC8926-7049-43D4-93AC-1B5D90D24472}" presName="parentText" presStyleLbl="alignNode1" presStyleIdx="5" presStyleCnt="10">
        <dgm:presLayoutVars>
          <dgm:chMax val="1"/>
          <dgm:bulletEnabled val="1"/>
        </dgm:presLayoutVars>
      </dgm:prSet>
      <dgm:spPr/>
      <dgm:t>
        <a:bodyPr/>
        <a:lstStyle/>
        <a:p>
          <a:endParaRPr lang="fr-FR"/>
        </a:p>
      </dgm:t>
    </dgm:pt>
    <dgm:pt modelId="{223E69AE-3182-421A-9653-54823FF9619F}" type="pres">
      <dgm:prSet presAssocID="{06CC8926-7049-43D4-93AC-1B5D90D24472}" presName="descendantText" presStyleLbl="alignAcc1" presStyleIdx="5" presStyleCnt="10">
        <dgm:presLayoutVars>
          <dgm:bulletEnabled val="1"/>
        </dgm:presLayoutVars>
      </dgm:prSet>
      <dgm:spPr/>
      <dgm:t>
        <a:bodyPr/>
        <a:lstStyle/>
        <a:p>
          <a:endParaRPr lang="fr-FR"/>
        </a:p>
      </dgm:t>
    </dgm:pt>
    <dgm:pt modelId="{79B5E229-4150-4789-A69E-4C6A2F3E0C9C}" type="pres">
      <dgm:prSet presAssocID="{8466B381-1384-4876-82B8-537C1D2010EF}" presName="sp" presStyleCnt="0"/>
      <dgm:spPr/>
      <dgm:t>
        <a:bodyPr/>
        <a:lstStyle/>
        <a:p>
          <a:endParaRPr lang="fr-FR"/>
        </a:p>
      </dgm:t>
    </dgm:pt>
    <dgm:pt modelId="{238E2C53-3722-4E20-A41E-B148F0FDFDBE}" type="pres">
      <dgm:prSet presAssocID="{7A7A2D02-9AB7-44A9-89E7-DA205AE9B6A6}" presName="composite" presStyleCnt="0"/>
      <dgm:spPr/>
      <dgm:t>
        <a:bodyPr/>
        <a:lstStyle/>
        <a:p>
          <a:endParaRPr lang="fr-FR"/>
        </a:p>
      </dgm:t>
    </dgm:pt>
    <dgm:pt modelId="{9D595315-E006-4720-92BF-63F24C4E5F64}" type="pres">
      <dgm:prSet presAssocID="{7A7A2D02-9AB7-44A9-89E7-DA205AE9B6A6}" presName="parentText" presStyleLbl="alignNode1" presStyleIdx="6" presStyleCnt="10">
        <dgm:presLayoutVars>
          <dgm:chMax val="1"/>
          <dgm:bulletEnabled val="1"/>
        </dgm:presLayoutVars>
      </dgm:prSet>
      <dgm:spPr/>
      <dgm:t>
        <a:bodyPr/>
        <a:lstStyle/>
        <a:p>
          <a:endParaRPr lang="fr-FR"/>
        </a:p>
      </dgm:t>
    </dgm:pt>
    <dgm:pt modelId="{49268498-AC09-4205-8F0A-B2D3B8B55E0F}" type="pres">
      <dgm:prSet presAssocID="{7A7A2D02-9AB7-44A9-89E7-DA205AE9B6A6}" presName="descendantText" presStyleLbl="alignAcc1" presStyleIdx="6" presStyleCnt="10">
        <dgm:presLayoutVars>
          <dgm:bulletEnabled val="1"/>
        </dgm:presLayoutVars>
      </dgm:prSet>
      <dgm:spPr/>
      <dgm:t>
        <a:bodyPr/>
        <a:lstStyle/>
        <a:p>
          <a:endParaRPr lang="fr-FR"/>
        </a:p>
      </dgm:t>
    </dgm:pt>
    <dgm:pt modelId="{AFF02BDA-6EFA-481B-BDFC-7A68DF79B56F}" type="pres">
      <dgm:prSet presAssocID="{1D1FB2DB-845C-4B1A-BA59-A996B130B50A}" presName="sp" presStyleCnt="0"/>
      <dgm:spPr/>
      <dgm:t>
        <a:bodyPr/>
        <a:lstStyle/>
        <a:p>
          <a:endParaRPr lang="fr-FR"/>
        </a:p>
      </dgm:t>
    </dgm:pt>
    <dgm:pt modelId="{E674F08F-4ECD-441E-B6CD-D98BAA2BBDAD}" type="pres">
      <dgm:prSet presAssocID="{F3AC1D48-F1C2-42D5-913F-99673F0E1803}" presName="composite" presStyleCnt="0"/>
      <dgm:spPr/>
      <dgm:t>
        <a:bodyPr/>
        <a:lstStyle/>
        <a:p>
          <a:endParaRPr lang="fr-FR"/>
        </a:p>
      </dgm:t>
    </dgm:pt>
    <dgm:pt modelId="{9CD70CBE-0D29-49BE-83DD-5702705DD197}" type="pres">
      <dgm:prSet presAssocID="{F3AC1D48-F1C2-42D5-913F-99673F0E1803}" presName="parentText" presStyleLbl="alignNode1" presStyleIdx="7" presStyleCnt="10">
        <dgm:presLayoutVars>
          <dgm:chMax val="1"/>
          <dgm:bulletEnabled val="1"/>
        </dgm:presLayoutVars>
      </dgm:prSet>
      <dgm:spPr/>
      <dgm:t>
        <a:bodyPr/>
        <a:lstStyle/>
        <a:p>
          <a:endParaRPr lang="fr-FR"/>
        </a:p>
      </dgm:t>
    </dgm:pt>
    <dgm:pt modelId="{E427EE5D-EC94-4A77-B4F0-A157C54642A3}" type="pres">
      <dgm:prSet presAssocID="{F3AC1D48-F1C2-42D5-913F-99673F0E1803}" presName="descendantText" presStyleLbl="alignAcc1" presStyleIdx="7" presStyleCnt="10">
        <dgm:presLayoutVars>
          <dgm:bulletEnabled val="1"/>
        </dgm:presLayoutVars>
      </dgm:prSet>
      <dgm:spPr/>
      <dgm:t>
        <a:bodyPr/>
        <a:lstStyle/>
        <a:p>
          <a:endParaRPr lang="fr-FR"/>
        </a:p>
      </dgm:t>
    </dgm:pt>
    <dgm:pt modelId="{9618EE49-3FE0-40EE-9E2D-8AE42D111F80}" type="pres">
      <dgm:prSet presAssocID="{36898A7C-B957-4F71-9D31-B1272F0F3B58}" presName="sp" presStyleCnt="0"/>
      <dgm:spPr/>
      <dgm:t>
        <a:bodyPr/>
        <a:lstStyle/>
        <a:p>
          <a:endParaRPr lang="fr-FR"/>
        </a:p>
      </dgm:t>
    </dgm:pt>
    <dgm:pt modelId="{7675062A-58FA-4C89-9191-3E5D771375EF}" type="pres">
      <dgm:prSet presAssocID="{A1A9BD49-2762-439B-81D1-383BC7AB37FE}" presName="composite" presStyleCnt="0"/>
      <dgm:spPr/>
      <dgm:t>
        <a:bodyPr/>
        <a:lstStyle/>
        <a:p>
          <a:endParaRPr lang="fr-FR"/>
        </a:p>
      </dgm:t>
    </dgm:pt>
    <dgm:pt modelId="{7E019D1F-9AB7-4A65-A2FF-C237F2A06070}" type="pres">
      <dgm:prSet presAssocID="{A1A9BD49-2762-439B-81D1-383BC7AB37FE}" presName="parentText" presStyleLbl="alignNode1" presStyleIdx="8" presStyleCnt="10">
        <dgm:presLayoutVars>
          <dgm:chMax val="1"/>
          <dgm:bulletEnabled val="1"/>
        </dgm:presLayoutVars>
      </dgm:prSet>
      <dgm:spPr/>
      <dgm:t>
        <a:bodyPr/>
        <a:lstStyle/>
        <a:p>
          <a:endParaRPr lang="fr-FR"/>
        </a:p>
      </dgm:t>
    </dgm:pt>
    <dgm:pt modelId="{3C48C43E-E3A0-44EE-85B5-B482BC884D31}" type="pres">
      <dgm:prSet presAssocID="{A1A9BD49-2762-439B-81D1-383BC7AB37FE}" presName="descendantText" presStyleLbl="alignAcc1" presStyleIdx="8" presStyleCnt="10">
        <dgm:presLayoutVars>
          <dgm:bulletEnabled val="1"/>
        </dgm:presLayoutVars>
      </dgm:prSet>
      <dgm:spPr/>
      <dgm:t>
        <a:bodyPr/>
        <a:lstStyle/>
        <a:p>
          <a:endParaRPr lang="fr-FR"/>
        </a:p>
      </dgm:t>
    </dgm:pt>
    <dgm:pt modelId="{D5227F1D-CB5A-4A71-AF94-DFBDC52EE55E}" type="pres">
      <dgm:prSet presAssocID="{3D80CFB6-AD61-4C89-BCC1-23E2FD638AF0}" presName="sp" presStyleCnt="0"/>
      <dgm:spPr/>
      <dgm:t>
        <a:bodyPr/>
        <a:lstStyle/>
        <a:p>
          <a:endParaRPr lang="fr-FR"/>
        </a:p>
      </dgm:t>
    </dgm:pt>
    <dgm:pt modelId="{D6F9BC35-EF9D-4B36-8D72-1BB9888DFBD8}" type="pres">
      <dgm:prSet presAssocID="{D77A2CA4-A1EE-4DB1-B458-073EC3041CA5}" presName="composite" presStyleCnt="0"/>
      <dgm:spPr/>
      <dgm:t>
        <a:bodyPr/>
        <a:lstStyle/>
        <a:p>
          <a:endParaRPr lang="fr-FR"/>
        </a:p>
      </dgm:t>
    </dgm:pt>
    <dgm:pt modelId="{80B156E0-ABB1-442F-A092-1C59BB250CA0}" type="pres">
      <dgm:prSet presAssocID="{D77A2CA4-A1EE-4DB1-B458-073EC3041CA5}" presName="parentText" presStyleLbl="alignNode1" presStyleIdx="9" presStyleCnt="10">
        <dgm:presLayoutVars>
          <dgm:chMax val="1"/>
          <dgm:bulletEnabled val="1"/>
        </dgm:presLayoutVars>
      </dgm:prSet>
      <dgm:spPr/>
      <dgm:t>
        <a:bodyPr/>
        <a:lstStyle/>
        <a:p>
          <a:endParaRPr lang="fr-FR"/>
        </a:p>
      </dgm:t>
    </dgm:pt>
    <dgm:pt modelId="{E0FB489E-39B0-4D0E-8DFA-8791C88DBF1D}" type="pres">
      <dgm:prSet presAssocID="{D77A2CA4-A1EE-4DB1-B458-073EC3041CA5}" presName="descendantText" presStyleLbl="alignAcc1" presStyleIdx="9" presStyleCnt="10">
        <dgm:presLayoutVars>
          <dgm:bulletEnabled val="1"/>
        </dgm:presLayoutVars>
      </dgm:prSet>
      <dgm:spPr/>
      <dgm:t>
        <a:bodyPr/>
        <a:lstStyle/>
        <a:p>
          <a:endParaRPr lang="fr-FR"/>
        </a:p>
      </dgm:t>
    </dgm:pt>
  </dgm:ptLst>
  <dgm:cxnLst>
    <dgm:cxn modelId="{72F8A84A-1010-4E1B-BB4D-BBDA1CFA5852}" srcId="{CDBB73B3-5080-48A1-9B6A-41FC62759C06}" destId="{F7ABAD7E-5900-4614-BB99-A420E3D31026}" srcOrd="1" destOrd="0" parTransId="{00E79875-A026-4A40-B155-CE13147F531D}" sibTransId="{A20CF411-0EAB-497D-9087-89CC4D931D9B}"/>
    <dgm:cxn modelId="{A20C0E0A-DFD3-4494-B2C7-9DCEEBB80DD2}" srcId="{CDBB73B3-5080-48A1-9B6A-41FC62759C06}" destId="{06CC8926-7049-43D4-93AC-1B5D90D24472}" srcOrd="5" destOrd="0" parTransId="{826F546A-EFA8-4755-A729-DF3A0EA5F3EA}" sibTransId="{8466B381-1384-4876-82B8-537C1D2010EF}"/>
    <dgm:cxn modelId="{1709A59C-9BA7-4C18-9A9D-295398A05AEC}" type="presOf" srcId="{F3AC1D48-F1C2-42D5-913F-99673F0E1803}" destId="{9CD70CBE-0D29-49BE-83DD-5702705DD197}" srcOrd="0" destOrd="0" presId="urn:microsoft.com/office/officeart/2005/8/layout/chevron2"/>
    <dgm:cxn modelId="{182A3212-F16C-481A-898A-ECD70F3B5A24}" srcId="{82901D94-7473-4FDE-9258-C5AE309A6B2C}" destId="{531387EF-BE78-426A-A28F-99E23DE15658}" srcOrd="0" destOrd="0" parTransId="{B2E71814-318F-4597-87FF-43A15F7D10FD}" sibTransId="{AEBE3485-0B53-4F1D-BA09-71A0BD1A086A}"/>
    <dgm:cxn modelId="{34A1C7FB-E994-4554-B29F-0366181DE469}" srcId="{C089D603-108B-450D-89E0-6BB09D9783E4}" destId="{E18D1A3A-CB43-4C4B-8F1E-E5588D550985}" srcOrd="0" destOrd="0" parTransId="{8ABB0EC0-2B08-40C1-9851-8091EB0D5C43}" sibTransId="{7D2115BB-DCCE-4E01-B8B4-FA46212329D7}"/>
    <dgm:cxn modelId="{D02BD430-2975-4A71-BEFB-896E308FA3E0}" srcId="{CDBB73B3-5080-48A1-9B6A-41FC62759C06}" destId="{82901D94-7473-4FDE-9258-C5AE309A6B2C}" srcOrd="4" destOrd="0" parTransId="{05958B2A-DAFD-4826-95B7-97107B0DAD85}" sibTransId="{511D28E3-CF36-455E-A13F-958E3C744ECB}"/>
    <dgm:cxn modelId="{D9965254-55F6-4CA7-A8D8-AB0E523AD824}" type="presOf" srcId="{531387EF-BE78-426A-A28F-99E23DE15658}" destId="{4BE550D5-9582-44DB-9FBA-1BD0ADC0C3D9}" srcOrd="0" destOrd="0" presId="urn:microsoft.com/office/officeart/2005/8/layout/chevron2"/>
    <dgm:cxn modelId="{0F004ACA-7E12-4E03-8463-4714EABD0A17}" srcId="{D77A2CA4-A1EE-4DB1-B458-073EC3041CA5}" destId="{075FB0D2-5089-44F5-B0AF-84471B811F19}" srcOrd="0" destOrd="0" parTransId="{25FC58CA-17AD-47E3-B301-5E1D2471D8FE}" sibTransId="{5F05709B-4590-4DD3-976A-37DC6A68B25A}"/>
    <dgm:cxn modelId="{A19B8DEE-49DC-4F92-A605-01CCCB1CEB39}" type="presOf" srcId="{82901D94-7473-4FDE-9258-C5AE309A6B2C}" destId="{3CDF9F15-F765-4C70-8048-472BAE3A387A}" srcOrd="0" destOrd="0" presId="urn:microsoft.com/office/officeart/2005/8/layout/chevron2"/>
    <dgm:cxn modelId="{45653FD2-AB39-48EF-803C-33937C634652}" type="presOf" srcId="{F7ABAD7E-5900-4614-BB99-A420E3D31026}" destId="{D2A94E3F-928F-4BF7-B775-601E626680A4}" srcOrd="0" destOrd="0" presId="urn:microsoft.com/office/officeart/2005/8/layout/chevron2"/>
    <dgm:cxn modelId="{1147BF4E-EBC6-4EF8-9951-0A67A2481243}" srcId="{CDBB73B3-5080-48A1-9B6A-41FC62759C06}" destId="{A34353E8-1702-4786-B85C-8E3216F8CDC5}" srcOrd="3" destOrd="0" parTransId="{4547DB42-BDFD-4517-95FE-3BC38103B6A5}" sibTransId="{F6E15E80-75CD-4898-A31A-830504DC10AB}"/>
    <dgm:cxn modelId="{50C8203B-1CC3-4161-8D2D-8BA3564435E0}" type="presOf" srcId="{5C02DF97-DF7C-44F9-BB51-F0EF4BFC8032}" destId="{49268498-AC09-4205-8F0A-B2D3B8B55E0F}" srcOrd="0" destOrd="0" presId="urn:microsoft.com/office/officeart/2005/8/layout/chevron2"/>
    <dgm:cxn modelId="{E41534C4-171B-46E7-B98D-A4DC03456FCC}" srcId="{7A7A2D02-9AB7-44A9-89E7-DA205AE9B6A6}" destId="{5C02DF97-DF7C-44F9-BB51-F0EF4BFC8032}" srcOrd="0" destOrd="0" parTransId="{B566DF84-4F94-463D-9F57-7CF8B3F7BDD9}" sibTransId="{C8337533-938B-4DB2-BF94-2DC70F9C8B2F}"/>
    <dgm:cxn modelId="{A64C4851-9EA7-4DB8-8575-EE423E728E0D}" srcId="{A34353E8-1702-4786-B85C-8E3216F8CDC5}" destId="{D7E4FD0A-6830-4743-9E05-35EC1859DDE5}" srcOrd="0" destOrd="0" parTransId="{85E48014-996B-4B65-BD58-4E0F07BEB60D}" sibTransId="{C8F93106-8F38-4B53-9F70-8143E110FFBC}"/>
    <dgm:cxn modelId="{50CF363C-0EB6-490D-A8CE-052FB64B1391}" type="presOf" srcId="{CDBB73B3-5080-48A1-9B6A-41FC62759C06}" destId="{84B3CF0C-411F-48C5-80FD-7EEFD2F7A355}" srcOrd="0" destOrd="0" presId="urn:microsoft.com/office/officeart/2005/8/layout/chevron2"/>
    <dgm:cxn modelId="{8E6246C1-C3D2-4274-90C1-1099844F705E}" type="presOf" srcId="{FC2B8D6C-2D14-429D-A642-B6DE7784BDBF}" destId="{59322842-B81D-49C6-9920-BDA28D8172E4}" srcOrd="0" destOrd="0" presId="urn:microsoft.com/office/officeart/2005/8/layout/chevron2"/>
    <dgm:cxn modelId="{569A9FC2-286F-44FA-A5AB-1114EB8E1272}" type="presOf" srcId="{E18D1A3A-CB43-4C4B-8F1E-E5588D550985}" destId="{7D00DA90-A39E-4DC9-9BE3-C6F6D2F983B9}" srcOrd="0" destOrd="0" presId="urn:microsoft.com/office/officeart/2005/8/layout/chevron2"/>
    <dgm:cxn modelId="{DD63A90E-D2EA-4D59-86B0-C78E54BCCEB2}" type="presOf" srcId="{D77A2CA4-A1EE-4DB1-B458-073EC3041CA5}" destId="{80B156E0-ABB1-442F-A092-1C59BB250CA0}" srcOrd="0" destOrd="0" presId="urn:microsoft.com/office/officeart/2005/8/layout/chevron2"/>
    <dgm:cxn modelId="{9710488F-7FFA-487F-A451-AD47E40FA55D}" type="presOf" srcId="{075FB0D2-5089-44F5-B0AF-84471B811F19}" destId="{E0FB489E-39B0-4D0E-8DFA-8791C88DBF1D}" srcOrd="0" destOrd="0" presId="urn:microsoft.com/office/officeart/2005/8/layout/chevron2"/>
    <dgm:cxn modelId="{FD05ED69-AB59-4959-8991-2C407B00E1C2}" srcId="{06CC8926-7049-43D4-93AC-1B5D90D24472}" destId="{AE5226C9-A2E6-4612-AB51-4A7C962E9728}" srcOrd="0" destOrd="0" parTransId="{2F176C3E-DEA5-4CB0-B5C9-5AE68CB2EF65}" sibTransId="{9C996A07-9572-418B-965E-6C9F96BBD4C8}"/>
    <dgm:cxn modelId="{CE7747DE-93D7-4D3B-9C45-ADE0070B4B10}" srcId="{CDBB73B3-5080-48A1-9B6A-41FC62759C06}" destId="{7A7A2D02-9AB7-44A9-89E7-DA205AE9B6A6}" srcOrd="6" destOrd="0" parTransId="{CA2D22D5-05AB-4CBE-996F-9626A911612B}" sibTransId="{1D1FB2DB-845C-4B1A-BA59-A996B130B50A}"/>
    <dgm:cxn modelId="{D551FA98-4085-424B-A04A-BA21E75AD86A}" srcId="{F7ABAD7E-5900-4614-BB99-A420E3D31026}" destId="{FC2B8D6C-2D14-429D-A642-B6DE7784BDBF}" srcOrd="0" destOrd="0" parTransId="{EB6AA1A7-C322-4838-B2B7-5B727AACDA8D}" sibTransId="{7464F080-88BD-407E-85E5-646F944157C3}"/>
    <dgm:cxn modelId="{8C2AFC43-6ABB-4895-8E3E-F4E34A37D7B8}" srcId="{CDBB73B3-5080-48A1-9B6A-41FC62759C06}" destId="{F3AC1D48-F1C2-42D5-913F-99673F0E1803}" srcOrd="7" destOrd="0" parTransId="{906334F9-696A-4236-9159-DE4448709C5D}" sibTransId="{36898A7C-B957-4F71-9D31-B1272F0F3B58}"/>
    <dgm:cxn modelId="{FE17F54F-466D-4461-94DA-81959A99C0B0}" type="presOf" srcId="{8BDD3278-8BF7-4347-8041-DEBC0BDECC1B}" destId="{C64B744E-DD6D-42BC-8A09-D36EF05FC276}" srcOrd="0" destOrd="0" presId="urn:microsoft.com/office/officeart/2005/8/layout/chevron2"/>
    <dgm:cxn modelId="{C96C51AC-F637-471E-ADD6-DA540604C9E4}" srcId="{8BDD3278-8BF7-4347-8041-DEBC0BDECC1B}" destId="{400D2BB3-C5C9-4FAC-8B95-E92AC743076C}" srcOrd="0" destOrd="0" parTransId="{CDCCB18F-9A0F-4DB7-8FF3-A2FAE8A7DA1E}" sibTransId="{53CD197F-704F-47D5-8803-D6350D118976}"/>
    <dgm:cxn modelId="{6DC3818F-D7E2-4660-9AB8-C7690017214F}" type="presOf" srcId="{C089D603-108B-450D-89E0-6BB09D9783E4}" destId="{230DEF2F-839A-4516-84E2-4E6B774A3064}" srcOrd="0" destOrd="0" presId="urn:microsoft.com/office/officeart/2005/8/layout/chevron2"/>
    <dgm:cxn modelId="{EB286204-BC16-49BF-888D-D836D5703DCF}" srcId="{CDBB73B3-5080-48A1-9B6A-41FC62759C06}" destId="{8BDD3278-8BF7-4347-8041-DEBC0BDECC1B}" srcOrd="0" destOrd="0" parTransId="{5BC1D0B8-75D1-4C02-ABAF-9B868A9A11B0}" sibTransId="{FB3A3C4D-A83C-4D62-83EA-3AC07FC31EA2}"/>
    <dgm:cxn modelId="{076C41B6-0D66-47E7-B999-060570D7242C}" type="presOf" srcId="{A1A9BD49-2762-439B-81D1-383BC7AB37FE}" destId="{7E019D1F-9AB7-4A65-A2FF-C237F2A06070}" srcOrd="0" destOrd="0" presId="urn:microsoft.com/office/officeart/2005/8/layout/chevron2"/>
    <dgm:cxn modelId="{F6106502-41FA-497E-B6F2-3CD007AD83F7}" type="presOf" srcId="{06CC8926-7049-43D4-93AC-1B5D90D24472}" destId="{3E4C0BC8-812C-4E8A-9209-FE48352EB6A1}" srcOrd="0" destOrd="0" presId="urn:microsoft.com/office/officeart/2005/8/layout/chevron2"/>
    <dgm:cxn modelId="{2FD0827D-8888-4718-861C-EA0EE62454D7}" type="presOf" srcId="{7A7A2D02-9AB7-44A9-89E7-DA205AE9B6A6}" destId="{9D595315-E006-4720-92BF-63F24C4E5F64}" srcOrd="0" destOrd="0" presId="urn:microsoft.com/office/officeart/2005/8/layout/chevron2"/>
    <dgm:cxn modelId="{EB50AAFF-AF70-4F2D-82DE-F244F293198C}" type="presOf" srcId="{80C4A69B-B52F-4508-9C94-A7543D4D774E}" destId="{3C48C43E-E3A0-44EE-85B5-B482BC884D31}" srcOrd="0" destOrd="0" presId="urn:microsoft.com/office/officeart/2005/8/layout/chevron2"/>
    <dgm:cxn modelId="{D522D4F7-B599-4F6B-BC68-F38F08D35CB2}" type="presOf" srcId="{A34353E8-1702-4786-B85C-8E3216F8CDC5}" destId="{84C55ED2-9F4F-437D-8CF9-1051E5419C0F}" srcOrd="0" destOrd="0" presId="urn:microsoft.com/office/officeart/2005/8/layout/chevron2"/>
    <dgm:cxn modelId="{986357C8-F1E6-4805-8537-C95E976D7448}" type="presOf" srcId="{400D2BB3-C5C9-4FAC-8B95-E92AC743076C}" destId="{BC38578E-2C97-4E2B-B1F2-D96FE2416687}" srcOrd="0" destOrd="0" presId="urn:microsoft.com/office/officeart/2005/8/layout/chevron2"/>
    <dgm:cxn modelId="{DFC34864-03E9-43CE-9C7D-FD14381B58FE}" srcId="{CDBB73B3-5080-48A1-9B6A-41FC62759C06}" destId="{D77A2CA4-A1EE-4DB1-B458-073EC3041CA5}" srcOrd="9" destOrd="0" parTransId="{5A8F7FCA-8F33-48B8-BCD4-EADA2C04CEAC}" sibTransId="{CD82A575-D719-4913-A387-01A2B75DC890}"/>
    <dgm:cxn modelId="{38A3F30C-A7D9-4C22-9A58-7CA6C7C545C8}" srcId="{A1A9BD49-2762-439B-81D1-383BC7AB37FE}" destId="{80C4A69B-B52F-4508-9C94-A7543D4D774E}" srcOrd="0" destOrd="0" parTransId="{E9949F95-C5A1-4091-9CBA-FE04B25D1C45}" sibTransId="{E75CB1CF-6B47-4C27-A4D2-780D017A053B}"/>
    <dgm:cxn modelId="{4AE6BF3E-80C7-48C9-859E-8F564A6BC165}" type="presOf" srcId="{AE5226C9-A2E6-4612-AB51-4A7C962E9728}" destId="{223E69AE-3182-421A-9653-54823FF9619F}" srcOrd="0" destOrd="0" presId="urn:microsoft.com/office/officeart/2005/8/layout/chevron2"/>
    <dgm:cxn modelId="{ADAF8B75-2A7D-4B93-ABF8-0D2421D4BDF2}" srcId="{CDBB73B3-5080-48A1-9B6A-41FC62759C06}" destId="{C089D603-108B-450D-89E0-6BB09D9783E4}" srcOrd="2" destOrd="0" parTransId="{6E5405F1-7BD6-4084-95EB-1335BCF2FCCE}" sibTransId="{EE09BDA3-7F3B-4C5A-8C82-73D68F318BDB}"/>
    <dgm:cxn modelId="{A5260C62-EF36-43A8-9D77-60837DFB2F2C}" type="presOf" srcId="{93247EA3-B229-4FF7-94F5-CA744DB3529F}" destId="{E427EE5D-EC94-4A77-B4F0-A157C54642A3}" srcOrd="0" destOrd="0" presId="urn:microsoft.com/office/officeart/2005/8/layout/chevron2"/>
    <dgm:cxn modelId="{5B028452-ABDE-4F65-910B-06F9593443F0}" srcId="{F3AC1D48-F1C2-42D5-913F-99673F0E1803}" destId="{93247EA3-B229-4FF7-94F5-CA744DB3529F}" srcOrd="0" destOrd="0" parTransId="{44F77BEE-770A-4585-858D-C56FA70A0093}" sibTransId="{58D17F04-0584-4361-A207-322AB72AE45B}"/>
    <dgm:cxn modelId="{3D4BCE3E-50C8-4BB8-ABC4-49501CC71788}" type="presOf" srcId="{D7E4FD0A-6830-4743-9E05-35EC1859DDE5}" destId="{D38F2AB4-3FDE-4430-ABF8-953D7E151110}" srcOrd="0" destOrd="0" presId="urn:microsoft.com/office/officeart/2005/8/layout/chevron2"/>
    <dgm:cxn modelId="{893F9968-8C12-49E6-86C8-8450A0E02C4D}" srcId="{CDBB73B3-5080-48A1-9B6A-41FC62759C06}" destId="{A1A9BD49-2762-439B-81D1-383BC7AB37FE}" srcOrd="8" destOrd="0" parTransId="{ACD9A97F-C170-42B9-83CA-9C9A1DCF110A}" sibTransId="{3D80CFB6-AD61-4C89-BCC1-23E2FD638AF0}"/>
    <dgm:cxn modelId="{33D9663F-F5BD-4BD5-BE39-9D5F6A632C11}" type="presParOf" srcId="{84B3CF0C-411F-48C5-80FD-7EEFD2F7A355}" destId="{21664A7F-AD86-42BE-8B71-8A129793AF36}" srcOrd="0" destOrd="0" presId="urn:microsoft.com/office/officeart/2005/8/layout/chevron2"/>
    <dgm:cxn modelId="{F112991E-0B5B-4981-B171-88DF7BEE6158}" type="presParOf" srcId="{21664A7F-AD86-42BE-8B71-8A129793AF36}" destId="{C64B744E-DD6D-42BC-8A09-D36EF05FC276}" srcOrd="0" destOrd="0" presId="urn:microsoft.com/office/officeart/2005/8/layout/chevron2"/>
    <dgm:cxn modelId="{5D83989B-C768-4D78-B626-628852122738}" type="presParOf" srcId="{21664A7F-AD86-42BE-8B71-8A129793AF36}" destId="{BC38578E-2C97-4E2B-B1F2-D96FE2416687}" srcOrd="1" destOrd="0" presId="urn:microsoft.com/office/officeart/2005/8/layout/chevron2"/>
    <dgm:cxn modelId="{F01E3AF4-AAA1-47E0-99A0-7741AEFBE328}" type="presParOf" srcId="{84B3CF0C-411F-48C5-80FD-7EEFD2F7A355}" destId="{4D9CF1DC-77FE-4A9C-8DC8-991379DE7E95}" srcOrd="1" destOrd="0" presId="urn:microsoft.com/office/officeart/2005/8/layout/chevron2"/>
    <dgm:cxn modelId="{5300BC84-96D6-4408-A753-C7276AF6CB58}" type="presParOf" srcId="{84B3CF0C-411F-48C5-80FD-7EEFD2F7A355}" destId="{6F2B858C-95A9-4A72-A2A8-C3BEA309E035}" srcOrd="2" destOrd="0" presId="urn:microsoft.com/office/officeart/2005/8/layout/chevron2"/>
    <dgm:cxn modelId="{84833BD5-C6AF-4109-8E2D-6C134933F4C0}" type="presParOf" srcId="{6F2B858C-95A9-4A72-A2A8-C3BEA309E035}" destId="{D2A94E3F-928F-4BF7-B775-601E626680A4}" srcOrd="0" destOrd="0" presId="urn:microsoft.com/office/officeart/2005/8/layout/chevron2"/>
    <dgm:cxn modelId="{B8044779-AA3B-4A8E-ABE8-0AD91681623F}" type="presParOf" srcId="{6F2B858C-95A9-4A72-A2A8-C3BEA309E035}" destId="{59322842-B81D-49C6-9920-BDA28D8172E4}" srcOrd="1" destOrd="0" presId="urn:microsoft.com/office/officeart/2005/8/layout/chevron2"/>
    <dgm:cxn modelId="{98DBA892-987D-46F0-9F77-128CE70B42B8}" type="presParOf" srcId="{84B3CF0C-411F-48C5-80FD-7EEFD2F7A355}" destId="{95458B3A-76B4-43B2-923A-4A267FB47979}" srcOrd="3" destOrd="0" presId="urn:microsoft.com/office/officeart/2005/8/layout/chevron2"/>
    <dgm:cxn modelId="{B4D305AC-16F6-451E-92D6-61A739CBE60B}" type="presParOf" srcId="{84B3CF0C-411F-48C5-80FD-7EEFD2F7A355}" destId="{A98F0A12-2D76-4041-83D6-6CCAB3731BB7}" srcOrd="4" destOrd="0" presId="urn:microsoft.com/office/officeart/2005/8/layout/chevron2"/>
    <dgm:cxn modelId="{C965D058-4476-444C-B551-BB160DEED28D}" type="presParOf" srcId="{A98F0A12-2D76-4041-83D6-6CCAB3731BB7}" destId="{230DEF2F-839A-4516-84E2-4E6B774A3064}" srcOrd="0" destOrd="0" presId="urn:microsoft.com/office/officeart/2005/8/layout/chevron2"/>
    <dgm:cxn modelId="{7C559F32-7D18-4692-AFF6-36AACCC58456}" type="presParOf" srcId="{A98F0A12-2D76-4041-83D6-6CCAB3731BB7}" destId="{7D00DA90-A39E-4DC9-9BE3-C6F6D2F983B9}" srcOrd="1" destOrd="0" presId="urn:microsoft.com/office/officeart/2005/8/layout/chevron2"/>
    <dgm:cxn modelId="{CAB3876F-5373-4034-9A03-1529E881391F}" type="presParOf" srcId="{84B3CF0C-411F-48C5-80FD-7EEFD2F7A355}" destId="{AB1D4059-259E-4A0A-984D-AF4CF0A43244}" srcOrd="5" destOrd="0" presId="urn:microsoft.com/office/officeart/2005/8/layout/chevron2"/>
    <dgm:cxn modelId="{CC257ACA-3E26-447D-BF78-A85FFFFE71CE}" type="presParOf" srcId="{84B3CF0C-411F-48C5-80FD-7EEFD2F7A355}" destId="{EF6B022F-8F9D-4653-A280-25730505EEA0}" srcOrd="6" destOrd="0" presId="urn:microsoft.com/office/officeart/2005/8/layout/chevron2"/>
    <dgm:cxn modelId="{99F5EA52-4425-435D-92D5-7E6B2BB108CF}" type="presParOf" srcId="{EF6B022F-8F9D-4653-A280-25730505EEA0}" destId="{84C55ED2-9F4F-437D-8CF9-1051E5419C0F}" srcOrd="0" destOrd="0" presId="urn:microsoft.com/office/officeart/2005/8/layout/chevron2"/>
    <dgm:cxn modelId="{B123B386-BA8A-4FBB-B909-D0AA1D03B41F}" type="presParOf" srcId="{EF6B022F-8F9D-4653-A280-25730505EEA0}" destId="{D38F2AB4-3FDE-4430-ABF8-953D7E151110}" srcOrd="1" destOrd="0" presId="urn:microsoft.com/office/officeart/2005/8/layout/chevron2"/>
    <dgm:cxn modelId="{83BDB10E-BD7D-4BE4-9788-4CA77979BDDA}" type="presParOf" srcId="{84B3CF0C-411F-48C5-80FD-7EEFD2F7A355}" destId="{CB1A8DB5-B6D4-466E-AD7C-C0462C1AD5C7}" srcOrd="7" destOrd="0" presId="urn:microsoft.com/office/officeart/2005/8/layout/chevron2"/>
    <dgm:cxn modelId="{5DF3C8DC-E5B8-4D2D-B47E-E706ED8CA6D7}" type="presParOf" srcId="{84B3CF0C-411F-48C5-80FD-7EEFD2F7A355}" destId="{FBFE7202-9E5E-46DE-9B49-3A2484DEF1A4}" srcOrd="8" destOrd="0" presId="urn:microsoft.com/office/officeart/2005/8/layout/chevron2"/>
    <dgm:cxn modelId="{DD17F9BB-2681-426E-8DF2-90A7DAEDF68D}" type="presParOf" srcId="{FBFE7202-9E5E-46DE-9B49-3A2484DEF1A4}" destId="{3CDF9F15-F765-4C70-8048-472BAE3A387A}" srcOrd="0" destOrd="0" presId="urn:microsoft.com/office/officeart/2005/8/layout/chevron2"/>
    <dgm:cxn modelId="{7153581A-1A88-4E9B-8977-4E29406BAAFD}" type="presParOf" srcId="{FBFE7202-9E5E-46DE-9B49-3A2484DEF1A4}" destId="{4BE550D5-9582-44DB-9FBA-1BD0ADC0C3D9}" srcOrd="1" destOrd="0" presId="urn:microsoft.com/office/officeart/2005/8/layout/chevron2"/>
    <dgm:cxn modelId="{86A20F4D-BE84-4E40-9F84-84697A7AB8FE}" type="presParOf" srcId="{84B3CF0C-411F-48C5-80FD-7EEFD2F7A355}" destId="{D0A40825-A24A-4A92-ABFA-EB00E9A0EF9A}" srcOrd="9" destOrd="0" presId="urn:microsoft.com/office/officeart/2005/8/layout/chevron2"/>
    <dgm:cxn modelId="{F79F02E6-88C4-4D34-B4E2-6FC9EC935992}" type="presParOf" srcId="{84B3CF0C-411F-48C5-80FD-7EEFD2F7A355}" destId="{0456AA05-0055-4B9B-87B3-AC3068F332C8}" srcOrd="10" destOrd="0" presId="urn:microsoft.com/office/officeart/2005/8/layout/chevron2"/>
    <dgm:cxn modelId="{0FD96B5B-37CC-4D3C-83F4-4110112BE8EF}" type="presParOf" srcId="{0456AA05-0055-4B9B-87B3-AC3068F332C8}" destId="{3E4C0BC8-812C-4E8A-9209-FE48352EB6A1}" srcOrd="0" destOrd="0" presId="urn:microsoft.com/office/officeart/2005/8/layout/chevron2"/>
    <dgm:cxn modelId="{2179A3F1-6DB0-4A9F-B78C-514B46A48F1F}" type="presParOf" srcId="{0456AA05-0055-4B9B-87B3-AC3068F332C8}" destId="{223E69AE-3182-421A-9653-54823FF9619F}" srcOrd="1" destOrd="0" presId="urn:microsoft.com/office/officeart/2005/8/layout/chevron2"/>
    <dgm:cxn modelId="{710A35E2-8B13-4689-B7D7-02D7AC37AE0D}" type="presParOf" srcId="{84B3CF0C-411F-48C5-80FD-7EEFD2F7A355}" destId="{79B5E229-4150-4789-A69E-4C6A2F3E0C9C}" srcOrd="11" destOrd="0" presId="urn:microsoft.com/office/officeart/2005/8/layout/chevron2"/>
    <dgm:cxn modelId="{091B865E-F844-408B-8AC4-2C98B7741599}" type="presParOf" srcId="{84B3CF0C-411F-48C5-80FD-7EEFD2F7A355}" destId="{238E2C53-3722-4E20-A41E-B148F0FDFDBE}" srcOrd="12" destOrd="0" presId="urn:microsoft.com/office/officeart/2005/8/layout/chevron2"/>
    <dgm:cxn modelId="{25B6CBF9-0D23-4AC3-A6E1-5BB0E8701479}" type="presParOf" srcId="{238E2C53-3722-4E20-A41E-B148F0FDFDBE}" destId="{9D595315-E006-4720-92BF-63F24C4E5F64}" srcOrd="0" destOrd="0" presId="urn:microsoft.com/office/officeart/2005/8/layout/chevron2"/>
    <dgm:cxn modelId="{B4962164-A8D3-4EEA-91E9-1CDBF9994911}" type="presParOf" srcId="{238E2C53-3722-4E20-A41E-B148F0FDFDBE}" destId="{49268498-AC09-4205-8F0A-B2D3B8B55E0F}" srcOrd="1" destOrd="0" presId="urn:microsoft.com/office/officeart/2005/8/layout/chevron2"/>
    <dgm:cxn modelId="{0C073BB0-9399-48CE-BA89-2DAA465C713E}" type="presParOf" srcId="{84B3CF0C-411F-48C5-80FD-7EEFD2F7A355}" destId="{AFF02BDA-6EFA-481B-BDFC-7A68DF79B56F}" srcOrd="13" destOrd="0" presId="urn:microsoft.com/office/officeart/2005/8/layout/chevron2"/>
    <dgm:cxn modelId="{3B19A217-574C-49DA-B505-51BBE3625183}" type="presParOf" srcId="{84B3CF0C-411F-48C5-80FD-7EEFD2F7A355}" destId="{E674F08F-4ECD-441E-B6CD-D98BAA2BBDAD}" srcOrd="14" destOrd="0" presId="urn:microsoft.com/office/officeart/2005/8/layout/chevron2"/>
    <dgm:cxn modelId="{5CF4CE7B-B6F1-4626-B1F6-243C129F28D3}" type="presParOf" srcId="{E674F08F-4ECD-441E-B6CD-D98BAA2BBDAD}" destId="{9CD70CBE-0D29-49BE-83DD-5702705DD197}" srcOrd="0" destOrd="0" presId="urn:microsoft.com/office/officeart/2005/8/layout/chevron2"/>
    <dgm:cxn modelId="{B3598655-3F6B-4EB8-965E-340458DB8226}" type="presParOf" srcId="{E674F08F-4ECD-441E-B6CD-D98BAA2BBDAD}" destId="{E427EE5D-EC94-4A77-B4F0-A157C54642A3}" srcOrd="1" destOrd="0" presId="urn:microsoft.com/office/officeart/2005/8/layout/chevron2"/>
    <dgm:cxn modelId="{482F8442-E154-4163-AFC7-BB44CC8DB951}" type="presParOf" srcId="{84B3CF0C-411F-48C5-80FD-7EEFD2F7A355}" destId="{9618EE49-3FE0-40EE-9E2D-8AE42D111F80}" srcOrd="15" destOrd="0" presId="urn:microsoft.com/office/officeart/2005/8/layout/chevron2"/>
    <dgm:cxn modelId="{A2846ED1-5918-4E87-BE50-FC210AD9349F}" type="presParOf" srcId="{84B3CF0C-411F-48C5-80FD-7EEFD2F7A355}" destId="{7675062A-58FA-4C89-9191-3E5D771375EF}" srcOrd="16" destOrd="0" presId="urn:microsoft.com/office/officeart/2005/8/layout/chevron2"/>
    <dgm:cxn modelId="{EA45E3F9-4306-4346-9751-AC6FC65EA3F4}" type="presParOf" srcId="{7675062A-58FA-4C89-9191-3E5D771375EF}" destId="{7E019D1F-9AB7-4A65-A2FF-C237F2A06070}" srcOrd="0" destOrd="0" presId="urn:microsoft.com/office/officeart/2005/8/layout/chevron2"/>
    <dgm:cxn modelId="{03CA4249-DB6F-4667-83FC-EB3B1B152857}" type="presParOf" srcId="{7675062A-58FA-4C89-9191-3E5D771375EF}" destId="{3C48C43E-E3A0-44EE-85B5-B482BC884D31}" srcOrd="1" destOrd="0" presId="urn:microsoft.com/office/officeart/2005/8/layout/chevron2"/>
    <dgm:cxn modelId="{F7A3520D-AA01-4C15-968E-E2423515BD0B}" type="presParOf" srcId="{84B3CF0C-411F-48C5-80FD-7EEFD2F7A355}" destId="{D5227F1D-CB5A-4A71-AF94-DFBDC52EE55E}" srcOrd="17" destOrd="0" presId="urn:microsoft.com/office/officeart/2005/8/layout/chevron2"/>
    <dgm:cxn modelId="{9A1DF011-ED36-4B9D-9443-664CDCBD7195}" type="presParOf" srcId="{84B3CF0C-411F-48C5-80FD-7EEFD2F7A355}" destId="{D6F9BC35-EF9D-4B36-8D72-1BB9888DFBD8}" srcOrd="18" destOrd="0" presId="urn:microsoft.com/office/officeart/2005/8/layout/chevron2"/>
    <dgm:cxn modelId="{7D67F988-A8D2-4ECF-B642-FA1CEBED5FE5}" type="presParOf" srcId="{D6F9BC35-EF9D-4B36-8D72-1BB9888DFBD8}" destId="{80B156E0-ABB1-442F-A092-1C59BB250CA0}" srcOrd="0" destOrd="0" presId="urn:microsoft.com/office/officeart/2005/8/layout/chevron2"/>
    <dgm:cxn modelId="{1BB87CB4-25C7-4FEA-B984-878EE5DC5EBC}" type="presParOf" srcId="{D6F9BC35-EF9D-4B36-8D72-1BB9888DFBD8}" destId="{E0FB489E-39B0-4D0E-8DFA-8791C88DBF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simple4" qsCatId="simple" csTypeId="urn:microsoft.com/office/officeart/2005/8/colors/accent0_3" csCatId="mainScheme" phldr="1"/>
      <dgm:spPr/>
      <dgm:t>
        <a:bodyPr/>
        <a:lstStyle/>
        <a:p>
          <a:endParaRPr lang="fr-FR"/>
        </a:p>
      </dgm:t>
    </dgm:pt>
    <dgm:pt modelId="{4219ACE7-7E99-4023-ADCF-B6DBA1DD18FB}">
      <dgm:prSet/>
      <dgm:spPr/>
      <dgm:t>
        <a:bodyPr/>
        <a:lstStyle/>
        <a:p>
          <a:pPr rtl="0"/>
          <a:r>
            <a:rPr lang="fr-FR" smtClean="0"/>
            <a:t>Les procédés de production de construction et de maintenance</a:t>
          </a:r>
          <a:endParaRPr lang="fr-FR"/>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9B175C77-B779-432A-A3F3-E68E1FB7A6C5}">
      <dgm:prSet/>
      <dgm:spPr/>
      <dgm:t>
        <a:bodyPr/>
        <a:lstStyle/>
        <a:p>
          <a:pPr algn="just" rtl="0"/>
          <a:r>
            <a:rPr lang="fr-FR" dirty="0" smtClean="0"/>
            <a:t>On y traite des procédés de production de construction et de maintenance, des mesures de sécurité, des outils,  de l’usinage, des différentes techniques de pose, de freinage, de fabrication  des harnais et câblages,  de la métallisation et de l’inspection.</a:t>
          </a:r>
          <a:endParaRPr lang="fr-FR" dirty="0"/>
        </a:p>
      </dgm:t>
    </dgm:pt>
    <dgm:pt modelId="{6DE626CE-BD8C-4709-8D91-F864290E8EE4}" type="parTrans" cxnId="{2DCF6627-1E4F-47ED-8FD5-8E14666F56C3}">
      <dgm:prSet/>
      <dgm:spPr/>
      <dgm:t>
        <a:bodyPr/>
        <a:lstStyle/>
        <a:p>
          <a:endParaRPr lang="fr-FR"/>
        </a:p>
      </dgm:t>
    </dgm:pt>
    <dgm:pt modelId="{D1183BDE-FB41-4478-9FDC-142A46D9E9CE}" type="sibTrans" cxnId="{2DCF6627-1E4F-47ED-8FD5-8E14666F56C3}">
      <dgm:prSet/>
      <dgm:spPr/>
      <dgm:t>
        <a:bodyPr/>
        <a:lstStyle/>
        <a:p>
          <a:endParaRPr lang="fr-FR"/>
        </a:p>
      </dgm:t>
    </dgm:pt>
    <dgm:pt modelId="{AEC2F9FA-432A-43C3-AA96-DACD8159FCE2}">
      <dgm:prSet/>
      <dgm:spPr/>
      <dgm:t>
        <a:bodyPr/>
        <a:lstStyle/>
        <a:p>
          <a:pPr algn="just" rtl="0"/>
          <a:r>
            <a:rPr lang="fr-FR" dirty="0" smtClean="0"/>
            <a:t>Il correspond aux </a:t>
          </a:r>
          <a:r>
            <a:rPr lang="fr-FR" dirty="0" smtClean="0"/>
            <a:t>savoirs </a:t>
          </a:r>
          <a:r>
            <a:rPr lang="fr-FR" dirty="0" smtClean="0"/>
            <a:t>S8 et S9 </a:t>
          </a:r>
          <a:r>
            <a:rPr lang="fr-FR" dirty="0" smtClean="0"/>
            <a:t>de l’ancien Bac </a:t>
          </a:r>
          <a:r>
            <a:rPr lang="fr-FR" dirty="0" smtClean="0"/>
            <a:t>Pro </a:t>
          </a:r>
          <a:r>
            <a:rPr lang="fr-FR" b="1" dirty="0" smtClean="0">
              <a:solidFill>
                <a:srgbClr val="FFFF00"/>
              </a:solidFill>
            </a:rPr>
            <a:t>mais ne permet pas d’aborder entièrement de Module de la Part 66</a:t>
          </a:r>
          <a:r>
            <a:rPr lang="fr-FR" dirty="0" smtClean="0"/>
            <a:t>.</a:t>
          </a:r>
          <a:endParaRPr lang="fr-FR" dirty="0"/>
        </a:p>
      </dgm:t>
    </dgm:pt>
    <dgm:pt modelId="{A97D5D01-03D0-4DB5-892D-86C429AEC7B0}" type="parTrans" cxnId="{43D8E9A5-C865-4F5E-9E24-EC143E3B9672}">
      <dgm:prSet/>
      <dgm:spPr/>
      <dgm:t>
        <a:bodyPr/>
        <a:lstStyle/>
        <a:p>
          <a:endParaRPr lang="fr-FR"/>
        </a:p>
      </dgm:t>
    </dgm:pt>
    <dgm:pt modelId="{A3B70DB7-8659-487A-A180-CD9CA5994014}" type="sibTrans" cxnId="{43D8E9A5-C865-4F5E-9E24-EC143E3B9672}">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pt>
    <dgm:pt modelId="{F05B74E4-1F49-429D-8F84-0390DC2D0113}" type="pres">
      <dgm:prSet presAssocID="{4219ACE7-7E99-4023-ADCF-B6DBA1DD18FB}" presName="image" presStyleLbl="fgImgPlace1" presStyleIdx="0" presStyleCnt="1"/>
      <dgm:spPr>
        <a:blipFill rotWithShape="1">
          <a:blip xmlns:r="http://schemas.openxmlformats.org/officeDocument/2006/relationships" r:embed="rId1"/>
          <a:stretch>
            <a:fillRect/>
          </a:stretch>
        </a:blipFill>
      </dgm:spPr>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3EDE19D1-B43B-42DE-98BD-C5829D031A3B}" type="presOf" srcId="{AEC2F9FA-432A-43C3-AA96-DACD8159FCE2}" destId="{9B818468-54B5-4488-8835-B146826EB382}" srcOrd="0" destOrd="1" presId="urn:microsoft.com/office/officeart/2005/8/layout/hList2"/>
    <dgm:cxn modelId="{A3CA5FCA-66DD-4632-8CEB-B091D145E5CD}" type="presOf" srcId="{4219ACE7-7E99-4023-ADCF-B6DBA1DD18FB}" destId="{0D5BFB18-7C0E-4B00-8A55-E804FFE7F43E}" srcOrd="0" destOrd="0" presId="urn:microsoft.com/office/officeart/2005/8/layout/hList2"/>
    <dgm:cxn modelId="{3EE7ED78-93EC-4D6B-83A2-D963D419AB33}" type="presOf" srcId="{96F1B880-527F-4CE6-89FA-BA166E37A698}" destId="{3FEBC36E-D5B9-44D2-8E23-9041641F2CAE}" srcOrd="0" destOrd="0" presId="urn:microsoft.com/office/officeart/2005/8/layout/hList2"/>
    <dgm:cxn modelId="{379E8D7E-C6BE-4A59-9A15-1782B36B491B}" srcId="{96F1B880-527F-4CE6-89FA-BA166E37A698}" destId="{4219ACE7-7E99-4023-ADCF-B6DBA1DD18FB}" srcOrd="0" destOrd="0" parTransId="{BC4BA2C5-53C2-447B-9B97-B76B467A01F6}" sibTransId="{8D43CE15-451A-4062-AD15-0D04C64D6814}"/>
    <dgm:cxn modelId="{2DCF6627-1E4F-47ED-8FD5-8E14666F56C3}" srcId="{4219ACE7-7E99-4023-ADCF-B6DBA1DD18FB}" destId="{9B175C77-B779-432A-A3F3-E68E1FB7A6C5}" srcOrd="0" destOrd="0" parTransId="{6DE626CE-BD8C-4709-8D91-F864290E8EE4}" sibTransId="{D1183BDE-FB41-4478-9FDC-142A46D9E9CE}"/>
    <dgm:cxn modelId="{0B9E7A91-C1E8-4DBF-B3AD-60814CA23205}" type="presOf" srcId="{9B175C77-B779-432A-A3F3-E68E1FB7A6C5}" destId="{9B818468-54B5-4488-8835-B146826EB382}" srcOrd="0" destOrd="0" presId="urn:microsoft.com/office/officeart/2005/8/layout/hList2"/>
    <dgm:cxn modelId="{43D8E9A5-C865-4F5E-9E24-EC143E3B9672}" srcId="{4219ACE7-7E99-4023-ADCF-B6DBA1DD18FB}" destId="{AEC2F9FA-432A-43C3-AA96-DACD8159FCE2}" srcOrd="1" destOrd="0" parTransId="{A97D5D01-03D0-4DB5-892D-86C429AEC7B0}" sibTransId="{A3B70DB7-8659-487A-A180-CD9CA5994014}"/>
    <dgm:cxn modelId="{6C40422A-1313-40E1-BEF1-D592AD822F1C}" type="presParOf" srcId="{3FEBC36E-D5B9-44D2-8E23-9041641F2CAE}" destId="{7B550EBB-D7E9-467A-84B4-522285CA31F9}" srcOrd="0" destOrd="0" presId="urn:microsoft.com/office/officeart/2005/8/layout/hList2"/>
    <dgm:cxn modelId="{925C01AB-57FD-4BC7-8064-F27ED9841FCE}" type="presParOf" srcId="{7B550EBB-D7E9-467A-84B4-522285CA31F9}" destId="{F05B74E4-1F49-429D-8F84-0390DC2D0113}" srcOrd="0" destOrd="0" presId="urn:microsoft.com/office/officeart/2005/8/layout/hList2"/>
    <dgm:cxn modelId="{105A8914-0CDA-4F3F-A0CD-EB77DD7A0104}" type="presParOf" srcId="{7B550EBB-D7E9-467A-84B4-522285CA31F9}" destId="{9B818468-54B5-4488-8835-B146826EB382}" srcOrd="1" destOrd="0" presId="urn:microsoft.com/office/officeart/2005/8/layout/hList2"/>
    <dgm:cxn modelId="{8F92CB5A-4853-44C6-8332-F3E575757A64}"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2"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dirty="0" smtClean="0">
              <a:latin typeface="Calibri" pitchFamily="34" charset="0"/>
            </a:rPr>
            <a:t>Technologie</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9B175C77-B779-432A-A3F3-E68E1FB7A6C5}">
      <dgm:prSet/>
      <dgm:spPr/>
      <dgm:t>
        <a:bodyPr/>
        <a:lstStyle/>
        <a:p>
          <a:pPr algn="just" rtl="0"/>
          <a:r>
            <a:rPr lang="fr-FR" dirty="0" smtClean="0">
              <a:latin typeface="Calibri" pitchFamily="34" charset="0"/>
              <a:cs typeface="+mn-cs"/>
            </a:rPr>
            <a:t>On y traite de la technologie aéronef (historique, structure et étude  des différents systèmes et moteurs) mais également de la techno mécanique (solutions constructives, tuyauteries, câbles,…), électrique (câbles, connectique, protections,…) et électronique (composants, numérique,…).</a:t>
          </a:r>
          <a:endParaRPr lang="fr-FR" dirty="0"/>
        </a:p>
      </dgm:t>
    </dgm:pt>
    <dgm:pt modelId="{6DE626CE-BD8C-4709-8D91-F864290E8EE4}" type="parTrans" cxnId="{2DCF6627-1E4F-47ED-8FD5-8E14666F56C3}">
      <dgm:prSet/>
      <dgm:spPr/>
      <dgm:t>
        <a:bodyPr/>
        <a:lstStyle/>
        <a:p>
          <a:endParaRPr lang="fr-FR"/>
        </a:p>
      </dgm:t>
    </dgm:pt>
    <dgm:pt modelId="{D1183BDE-FB41-4478-9FDC-142A46D9E9CE}" type="sibTrans" cxnId="{2DCF6627-1E4F-47ED-8FD5-8E14666F56C3}">
      <dgm:prSet/>
      <dgm:spPr/>
      <dgm:t>
        <a:bodyPr/>
        <a:lstStyle/>
        <a:p>
          <a:endParaRPr lang="fr-FR"/>
        </a:p>
      </dgm:t>
    </dgm:pt>
    <dgm:pt modelId="{FB3F0564-3999-468C-85BE-E6C99E4D5E8E}">
      <dgm:prSet/>
      <dgm:spPr/>
      <dgm:t>
        <a:bodyPr/>
        <a:lstStyle/>
        <a:p>
          <a:pPr algn="just"/>
          <a:r>
            <a:rPr lang="fr-FR" dirty="0" smtClean="0">
              <a:latin typeface="Calibri" pitchFamily="34" charset="0"/>
              <a:cs typeface="+mn-cs"/>
            </a:rPr>
            <a:t>Il correspond aux </a:t>
          </a:r>
          <a:r>
            <a:rPr lang="fr-FR" dirty="0" smtClean="0">
              <a:latin typeface="Calibri" pitchFamily="34" charset="0"/>
              <a:cs typeface="+mn-cs"/>
            </a:rPr>
            <a:t>savoirs S2, </a:t>
          </a:r>
          <a:r>
            <a:rPr lang="fr-FR" dirty="0" smtClean="0">
              <a:latin typeface="Calibri" pitchFamily="34" charset="0"/>
              <a:cs typeface="+mn-cs"/>
            </a:rPr>
            <a:t>S3 et S11 </a:t>
          </a:r>
          <a:r>
            <a:rPr lang="fr-FR" dirty="0" smtClean="0">
              <a:latin typeface="Calibri" pitchFamily="34" charset="0"/>
              <a:cs typeface="+mn-cs"/>
            </a:rPr>
            <a:t>de l’ancien </a:t>
          </a:r>
          <a:r>
            <a:rPr lang="fr-FR" dirty="0" smtClean="0">
              <a:latin typeface="Calibri" pitchFamily="34" charset="0"/>
              <a:cs typeface="+mn-cs"/>
            </a:rPr>
            <a:t>Bac Pro et </a:t>
          </a:r>
          <a:r>
            <a:rPr lang="fr-FR" b="1" dirty="0" smtClean="0">
              <a:solidFill>
                <a:srgbClr val="FFFF00"/>
              </a:solidFill>
              <a:latin typeface="Calibri" pitchFamily="34" charset="0"/>
              <a:cs typeface="+mn-cs"/>
            </a:rPr>
            <a:t>aborde une grande partie du Module 6 </a:t>
          </a:r>
          <a:r>
            <a:rPr lang="fr-FR" dirty="0" smtClean="0">
              <a:latin typeface="Calibri" pitchFamily="34" charset="0"/>
              <a:cs typeface="+mn-cs"/>
            </a:rPr>
            <a:t>de la Part 66.</a:t>
          </a:r>
          <a:endParaRPr lang="fr-FR" dirty="0">
            <a:latin typeface="Calibri" pitchFamily="34" charset="0"/>
            <a:cs typeface="+mn-cs"/>
          </a:endParaRPr>
        </a:p>
      </dgm:t>
    </dgm:pt>
    <dgm:pt modelId="{BEED4C2F-B4CE-46BB-A3DA-5289197FA175}" type="parTrans" cxnId="{DBA596D4-A6DE-4CEB-8FE6-560BBF216988}">
      <dgm:prSet/>
      <dgm:spPr/>
      <dgm:t>
        <a:bodyPr/>
        <a:lstStyle/>
        <a:p>
          <a:endParaRPr lang="fr-FR"/>
        </a:p>
      </dgm:t>
    </dgm:pt>
    <dgm:pt modelId="{400C8235-FFE2-40F2-9988-95106169D55F}" type="sibTrans" cxnId="{DBA596D4-A6DE-4CEB-8FE6-560BBF216988}">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160723"/>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B7A329D1-F98E-4861-B06C-B28CAD141BDF}" type="presOf" srcId="{9B175C77-B779-432A-A3F3-E68E1FB7A6C5}" destId="{9B818468-54B5-4488-8835-B146826EB382}" srcOrd="0" destOrd="0" presId="urn:microsoft.com/office/officeart/2005/8/layout/hList2"/>
    <dgm:cxn modelId="{1433441C-A3A9-465A-BDCA-18D422EBD85C}" type="presOf" srcId="{96F1B880-527F-4CE6-89FA-BA166E37A698}" destId="{3FEBC36E-D5B9-44D2-8E23-9041641F2CAE}" srcOrd="0" destOrd="0" presId="urn:microsoft.com/office/officeart/2005/8/layout/hList2"/>
    <dgm:cxn modelId="{2DCF6627-1E4F-47ED-8FD5-8E14666F56C3}" srcId="{4219ACE7-7E99-4023-ADCF-B6DBA1DD18FB}" destId="{9B175C77-B779-432A-A3F3-E68E1FB7A6C5}" srcOrd="0" destOrd="0" parTransId="{6DE626CE-BD8C-4709-8D91-F864290E8EE4}" sibTransId="{D1183BDE-FB41-4478-9FDC-142A46D9E9CE}"/>
    <dgm:cxn modelId="{F9B12945-B6C1-463F-BE02-FC0BAD767D43}" type="presOf" srcId="{FB3F0564-3999-468C-85BE-E6C99E4D5E8E}" destId="{9B818468-54B5-4488-8835-B146826EB382}" srcOrd="0" destOrd="1" presId="urn:microsoft.com/office/officeart/2005/8/layout/hList2"/>
    <dgm:cxn modelId="{DBA596D4-A6DE-4CEB-8FE6-560BBF216988}" srcId="{4219ACE7-7E99-4023-ADCF-B6DBA1DD18FB}" destId="{FB3F0564-3999-468C-85BE-E6C99E4D5E8E}" srcOrd="1" destOrd="0" parTransId="{BEED4C2F-B4CE-46BB-A3DA-5289197FA175}" sibTransId="{400C8235-FFE2-40F2-9988-95106169D55F}"/>
    <dgm:cxn modelId="{379E8D7E-C6BE-4A59-9A15-1782B36B491B}" srcId="{96F1B880-527F-4CE6-89FA-BA166E37A698}" destId="{4219ACE7-7E99-4023-ADCF-B6DBA1DD18FB}" srcOrd="0" destOrd="0" parTransId="{BC4BA2C5-53C2-447B-9B97-B76B467A01F6}" sibTransId="{8D43CE15-451A-4062-AD15-0D04C64D6814}"/>
    <dgm:cxn modelId="{B52C3BC9-7FBC-4B0E-A346-5186D884463B}" type="presOf" srcId="{4219ACE7-7E99-4023-ADCF-B6DBA1DD18FB}" destId="{0D5BFB18-7C0E-4B00-8A55-E804FFE7F43E}" srcOrd="0" destOrd="0" presId="urn:microsoft.com/office/officeart/2005/8/layout/hList2"/>
    <dgm:cxn modelId="{312BFB70-8EB8-49D4-8DBA-B823B0C8BF7B}" type="presParOf" srcId="{3FEBC36E-D5B9-44D2-8E23-9041641F2CAE}" destId="{7B550EBB-D7E9-467A-84B4-522285CA31F9}" srcOrd="0" destOrd="0" presId="urn:microsoft.com/office/officeart/2005/8/layout/hList2"/>
    <dgm:cxn modelId="{FC52ED5E-92AB-4DBE-B7C8-DA341F649939}" type="presParOf" srcId="{7B550EBB-D7E9-467A-84B4-522285CA31F9}" destId="{F05B74E4-1F49-429D-8F84-0390DC2D0113}" srcOrd="0" destOrd="0" presId="urn:microsoft.com/office/officeart/2005/8/layout/hList2"/>
    <dgm:cxn modelId="{4EFA67BB-524F-4FED-A3AE-4DD242885EA9}" type="presParOf" srcId="{7B550EBB-D7E9-467A-84B4-522285CA31F9}" destId="{9B818468-54B5-4488-8835-B146826EB382}" srcOrd="1" destOrd="0" presId="urn:microsoft.com/office/officeart/2005/8/layout/hList2"/>
    <dgm:cxn modelId="{E2FCC301-FDBE-4F5A-B6F5-64ABA67E87AE}"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4F3EE5-281A-4917-880D-75E6339B2F4F}" type="doc">
      <dgm:prSet loTypeId="urn:microsoft.com/office/officeart/2005/8/layout/vList3" loCatId="picture" qsTypeId="urn:microsoft.com/office/officeart/2005/8/quickstyle/simple5" qsCatId="simple" csTypeId="urn:microsoft.com/office/officeart/2005/8/colors/accent4_1" csCatId="accent4" phldr="1"/>
      <dgm:spPr/>
      <dgm:t>
        <a:bodyPr/>
        <a:lstStyle/>
        <a:p>
          <a:endParaRPr lang="fr-FR"/>
        </a:p>
      </dgm:t>
    </dgm:pt>
    <dgm:pt modelId="{79D07EA7-3E8D-4D23-985D-AFBC94AF54FB}">
      <dgm:prSet/>
      <dgm:spPr/>
      <dgm:t>
        <a:bodyPr/>
        <a:lstStyle/>
        <a:p>
          <a:pPr rtl="0"/>
          <a:r>
            <a:rPr lang="fr-FR" dirty="0" smtClean="0"/>
            <a:t>5 savoirs transversaux du CAP et du BAC PRO sont associés à la quasi-totalité des compétences professionnelles.</a:t>
          </a:r>
          <a:endParaRPr lang="fr-FR" dirty="0"/>
        </a:p>
      </dgm:t>
    </dgm:pt>
    <dgm:pt modelId="{5A4650D0-2CD6-4A2F-933B-00E1A71E046D}" type="parTrans" cxnId="{C11898AC-B433-4F3A-9E94-2B92CC07C694}">
      <dgm:prSet/>
      <dgm:spPr/>
      <dgm:t>
        <a:bodyPr/>
        <a:lstStyle/>
        <a:p>
          <a:endParaRPr lang="fr-FR"/>
        </a:p>
      </dgm:t>
    </dgm:pt>
    <dgm:pt modelId="{391A613E-EA39-4DA6-B52B-6A277EF5C37D}" type="sibTrans" cxnId="{C11898AC-B433-4F3A-9E94-2B92CC07C694}">
      <dgm:prSet/>
      <dgm:spPr/>
      <dgm:t>
        <a:bodyPr/>
        <a:lstStyle/>
        <a:p>
          <a:endParaRPr lang="fr-FR"/>
        </a:p>
      </dgm:t>
    </dgm:pt>
    <dgm:pt modelId="{7E2A5F42-4F0C-4B85-8BF2-874CE30E939D}">
      <dgm:prSet/>
      <dgm:spPr/>
      <dgm:t>
        <a:bodyPr/>
        <a:lstStyle/>
        <a:p>
          <a:pPr rtl="0"/>
          <a:r>
            <a:rPr lang="fr-FR" dirty="0" smtClean="0"/>
            <a:t>Ils constituent les éléments de </a:t>
          </a:r>
          <a:r>
            <a:rPr lang="fr-FR" b="0" dirty="0" smtClean="0"/>
            <a:t>base </a:t>
          </a:r>
          <a:r>
            <a:rPr lang="fr-FR" dirty="0" smtClean="0"/>
            <a:t>d’une culture d’entreprise et d’un savoir- être spécifiques aux contextes professionnels de l’aéronautique.</a:t>
          </a:r>
          <a:endParaRPr lang="fr-FR" dirty="0"/>
        </a:p>
      </dgm:t>
    </dgm:pt>
    <dgm:pt modelId="{A4403C65-8998-429B-84E6-7D18F12CD78D}" type="parTrans" cxnId="{116743A7-486C-4159-A61C-B34935B63228}">
      <dgm:prSet/>
      <dgm:spPr/>
      <dgm:t>
        <a:bodyPr/>
        <a:lstStyle/>
        <a:p>
          <a:endParaRPr lang="fr-FR"/>
        </a:p>
      </dgm:t>
    </dgm:pt>
    <dgm:pt modelId="{2553DDAD-7AF0-4D0C-9B98-DEE64459AC7C}" type="sibTrans" cxnId="{116743A7-486C-4159-A61C-B34935B63228}">
      <dgm:prSet/>
      <dgm:spPr/>
      <dgm:t>
        <a:bodyPr/>
        <a:lstStyle/>
        <a:p>
          <a:endParaRPr lang="fr-FR"/>
        </a:p>
      </dgm:t>
    </dgm:pt>
    <dgm:pt modelId="{B7CB6022-961E-4B4A-A1EC-41E198729C28}" type="pres">
      <dgm:prSet presAssocID="{B74F3EE5-281A-4917-880D-75E6339B2F4F}" presName="linearFlow" presStyleCnt="0">
        <dgm:presLayoutVars>
          <dgm:dir/>
          <dgm:resizeHandles val="exact"/>
        </dgm:presLayoutVars>
      </dgm:prSet>
      <dgm:spPr/>
      <dgm:t>
        <a:bodyPr/>
        <a:lstStyle/>
        <a:p>
          <a:endParaRPr lang="fr-FR"/>
        </a:p>
      </dgm:t>
    </dgm:pt>
    <dgm:pt modelId="{A69D80AE-6D78-403E-BAFD-C886D0683ED4}" type="pres">
      <dgm:prSet presAssocID="{79D07EA7-3E8D-4D23-985D-AFBC94AF54FB}" presName="composite" presStyleCnt="0"/>
      <dgm:spPr/>
    </dgm:pt>
    <dgm:pt modelId="{C7F4E81D-AA64-4028-9857-CEE8DD4F247D}" type="pres">
      <dgm:prSet presAssocID="{79D07EA7-3E8D-4D23-985D-AFBC94AF54FB}" presName="imgShp" presStyleLbl="fgImgPlace1" presStyleIdx="0" presStyleCnt="2" custLinFactNeighborX="-40857" custLinFactNeighborY="1394"/>
      <dgm:spPr>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5000" b="-5000"/>
          </a:stretch>
        </a:blipFill>
      </dgm:spPr>
      <dgm:t>
        <a:bodyPr/>
        <a:lstStyle/>
        <a:p>
          <a:endParaRPr lang="fr-FR"/>
        </a:p>
      </dgm:t>
    </dgm:pt>
    <dgm:pt modelId="{68C9D7F5-85B0-4E63-A9BC-15782712DC17}" type="pres">
      <dgm:prSet presAssocID="{79D07EA7-3E8D-4D23-985D-AFBC94AF54FB}" presName="txShp" presStyleLbl="node1" presStyleIdx="0" presStyleCnt="2" custScaleX="129714">
        <dgm:presLayoutVars>
          <dgm:bulletEnabled val="1"/>
        </dgm:presLayoutVars>
      </dgm:prSet>
      <dgm:spPr/>
      <dgm:t>
        <a:bodyPr/>
        <a:lstStyle/>
        <a:p>
          <a:endParaRPr lang="fr-FR"/>
        </a:p>
      </dgm:t>
    </dgm:pt>
    <dgm:pt modelId="{95DDFE0F-07A7-44A3-9E17-B9745F23A585}" type="pres">
      <dgm:prSet presAssocID="{391A613E-EA39-4DA6-B52B-6A277EF5C37D}" presName="spacing" presStyleCnt="0"/>
      <dgm:spPr/>
    </dgm:pt>
    <dgm:pt modelId="{ACEB05F4-F255-4869-8FF1-430C2F04B7AC}" type="pres">
      <dgm:prSet presAssocID="{7E2A5F42-4F0C-4B85-8BF2-874CE30E939D}" presName="composite" presStyleCnt="0"/>
      <dgm:spPr/>
    </dgm:pt>
    <dgm:pt modelId="{7EFA86B3-7E97-4DFE-8ADF-BF24CD2E55A3}" type="pres">
      <dgm:prSet presAssocID="{7E2A5F42-4F0C-4B85-8BF2-874CE30E939D}" presName="imgShp" presStyleLbl="fgImgPlace1" presStyleIdx="1" presStyleCnt="2" custLinFactNeighborX="-40857" custLinFactNeighborY="-15034"/>
      <dgm:spPr>
        <a:blipFill>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t>
        <a:bodyPr/>
        <a:lstStyle/>
        <a:p>
          <a:endParaRPr lang="fr-FR"/>
        </a:p>
      </dgm:t>
    </dgm:pt>
    <dgm:pt modelId="{B6ABCA7B-45FE-4826-94B6-2A554BBCCEA6}" type="pres">
      <dgm:prSet presAssocID="{7E2A5F42-4F0C-4B85-8BF2-874CE30E939D}" presName="txShp" presStyleLbl="node1" presStyleIdx="1" presStyleCnt="2" custScaleX="128945" custLinFactNeighborX="1536" custLinFactNeighborY="-15034">
        <dgm:presLayoutVars>
          <dgm:bulletEnabled val="1"/>
        </dgm:presLayoutVars>
      </dgm:prSet>
      <dgm:spPr/>
      <dgm:t>
        <a:bodyPr/>
        <a:lstStyle/>
        <a:p>
          <a:endParaRPr lang="fr-FR"/>
        </a:p>
      </dgm:t>
    </dgm:pt>
  </dgm:ptLst>
  <dgm:cxnLst>
    <dgm:cxn modelId="{116743A7-486C-4159-A61C-B34935B63228}" srcId="{B74F3EE5-281A-4917-880D-75E6339B2F4F}" destId="{7E2A5F42-4F0C-4B85-8BF2-874CE30E939D}" srcOrd="1" destOrd="0" parTransId="{A4403C65-8998-429B-84E6-7D18F12CD78D}" sibTransId="{2553DDAD-7AF0-4D0C-9B98-DEE64459AC7C}"/>
    <dgm:cxn modelId="{64CA12D1-9EC3-4635-942F-23322F5DB1A6}" type="presOf" srcId="{79D07EA7-3E8D-4D23-985D-AFBC94AF54FB}" destId="{68C9D7F5-85B0-4E63-A9BC-15782712DC17}" srcOrd="0" destOrd="0" presId="urn:microsoft.com/office/officeart/2005/8/layout/vList3"/>
    <dgm:cxn modelId="{A494F5CA-A2E9-4146-B3F7-B05F76A8252E}" type="presOf" srcId="{B74F3EE5-281A-4917-880D-75E6339B2F4F}" destId="{B7CB6022-961E-4B4A-A1EC-41E198729C28}" srcOrd="0" destOrd="0" presId="urn:microsoft.com/office/officeart/2005/8/layout/vList3"/>
    <dgm:cxn modelId="{F7CB6987-A944-448B-9581-A96E144897B8}" type="presOf" srcId="{7E2A5F42-4F0C-4B85-8BF2-874CE30E939D}" destId="{B6ABCA7B-45FE-4826-94B6-2A554BBCCEA6}" srcOrd="0" destOrd="0" presId="urn:microsoft.com/office/officeart/2005/8/layout/vList3"/>
    <dgm:cxn modelId="{C11898AC-B433-4F3A-9E94-2B92CC07C694}" srcId="{B74F3EE5-281A-4917-880D-75E6339B2F4F}" destId="{79D07EA7-3E8D-4D23-985D-AFBC94AF54FB}" srcOrd="0" destOrd="0" parTransId="{5A4650D0-2CD6-4A2F-933B-00E1A71E046D}" sibTransId="{391A613E-EA39-4DA6-B52B-6A277EF5C37D}"/>
    <dgm:cxn modelId="{C87CD6C7-DF73-4B86-915B-9974C560EFF3}" type="presParOf" srcId="{B7CB6022-961E-4B4A-A1EC-41E198729C28}" destId="{A69D80AE-6D78-403E-BAFD-C886D0683ED4}" srcOrd="0" destOrd="0" presId="urn:microsoft.com/office/officeart/2005/8/layout/vList3"/>
    <dgm:cxn modelId="{4A0DA3C3-10B7-4F20-8E30-B23AD5E54D7B}" type="presParOf" srcId="{A69D80AE-6D78-403E-BAFD-C886D0683ED4}" destId="{C7F4E81D-AA64-4028-9857-CEE8DD4F247D}" srcOrd="0" destOrd="0" presId="urn:microsoft.com/office/officeart/2005/8/layout/vList3"/>
    <dgm:cxn modelId="{29809B75-B303-4647-83B0-7A6CA77C766B}" type="presParOf" srcId="{A69D80AE-6D78-403E-BAFD-C886D0683ED4}" destId="{68C9D7F5-85B0-4E63-A9BC-15782712DC17}" srcOrd="1" destOrd="0" presId="urn:microsoft.com/office/officeart/2005/8/layout/vList3"/>
    <dgm:cxn modelId="{58147FB3-3F00-434B-9A9B-0FBDDCC67FE9}" type="presParOf" srcId="{B7CB6022-961E-4B4A-A1EC-41E198729C28}" destId="{95DDFE0F-07A7-44A3-9E17-B9745F23A585}" srcOrd="1" destOrd="0" presId="urn:microsoft.com/office/officeart/2005/8/layout/vList3"/>
    <dgm:cxn modelId="{6A58C583-B37A-4030-8386-11682C84D348}" type="presParOf" srcId="{B7CB6022-961E-4B4A-A1EC-41E198729C28}" destId="{ACEB05F4-F255-4869-8FF1-430C2F04B7AC}" srcOrd="2" destOrd="0" presId="urn:microsoft.com/office/officeart/2005/8/layout/vList3"/>
    <dgm:cxn modelId="{A89F96C3-A4D6-45ED-A051-876A82B425FE}" type="presParOf" srcId="{ACEB05F4-F255-4869-8FF1-430C2F04B7AC}" destId="{7EFA86B3-7E97-4DFE-8ADF-BF24CD2E55A3}" srcOrd="0" destOrd="0" presId="urn:microsoft.com/office/officeart/2005/8/layout/vList3"/>
    <dgm:cxn modelId="{6A1D53F7-44D8-479A-BA22-8DB6274B7E7F}" type="presParOf" srcId="{ACEB05F4-F255-4869-8FF1-430C2F04B7AC}" destId="{B6ABCA7B-45FE-4826-94B6-2A554BBCCE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0A41416A-AF28-4DC4-8A95-FA6BA0DA7D70}" type="doc">
      <dgm:prSet loTypeId="urn:microsoft.com/office/officeart/2005/8/layout/radial6" loCatId="cycle" qsTypeId="urn:microsoft.com/office/officeart/2005/8/quickstyle/3d2" qsCatId="3D" csTypeId="urn:microsoft.com/office/officeart/2005/8/colors/accent0_3" csCatId="mainScheme" phldr="1"/>
      <dgm:spPr/>
      <dgm:t>
        <a:bodyPr/>
        <a:lstStyle/>
        <a:p>
          <a:endParaRPr lang="fr-FR"/>
        </a:p>
      </dgm:t>
    </dgm:pt>
    <dgm:pt modelId="{A8FEA118-5E32-42DA-964A-6CCBBCBB1E2E}">
      <dgm:prSet phldrT="[Texte]"/>
      <dgm:spPr/>
      <dgm:t>
        <a:bodyPr/>
        <a:lstStyle/>
        <a:p>
          <a:r>
            <a:rPr lang="fr-FR" dirty="0" smtClean="0"/>
            <a:t>S7-La Qualité</a:t>
          </a:r>
          <a:endParaRPr lang="fr-FR" dirty="0"/>
        </a:p>
      </dgm:t>
    </dgm:pt>
    <dgm:pt modelId="{3BD2CB43-CAF6-40C0-9F14-17BDD49B9477}" type="parTrans" cxnId="{12D31B57-C50C-4A32-9EDD-D2E8584A70EA}">
      <dgm:prSet/>
      <dgm:spPr/>
      <dgm:t>
        <a:bodyPr/>
        <a:lstStyle/>
        <a:p>
          <a:endParaRPr lang="fr-FR"/>
        </a:p>
      </dgm:t>
    </dgm:pt>
    <dgm:pt modelId="{D2271ABE-694A-4EE7-B46F-427D710353EE}" type="sibTrans" cxnId="{12D31B57-C50C-4A32-9EDD-D2E8584A70EA}">
      <dgm:prSet/>
      <dgm:spPr/>
      <dgm:t>
        <a:bodyPr/>
        <a:lstStyle/>
        <a:p>
          <a:endParaRPr lang="fr-FR"/>
        </a:p>
      </dgm:t>
    </dgm:pt>
    <dgm:pt modelId="{27147882-4EB8-4253-BE71-1973537FD5AF}">
      <dgm:prSet phldrT="[Texte]"/>
      <dgm:spPr/>
      <dgm:t>
        <a:bodyPr/>
        <a:lstStyle/>
        <a:p>
          <a:r>
            <a:rPr lang="fr-FR" dirty="0" smtClean="0"/>
            <a:t>S8- La Communication Professionnelle</a:t>
          </a:r>
          <a:endParaRPr lang="fr-FR" dirty="0"/>
        </a:p>
      </dgm:t>
    </dgm:pt>
    <dgm:pt modelId="{4E5420BF-3419-430A-A5FC-48BD0DC5204E}" type="parTrans" cxnId="{3BE3CFC5-AB5A-4DED-B72C-F0A04CFCA84E}">
      <dgm:prSet/>
      <dgm:spPr/>
      <dgm:t>
        <a:bodyPr/>
        <a:lstStyle/>
        <a:p>
          <a:endParaRPr lang="fr-FR"/>
        </a:p>
      </dgm:t>
    </dgm:pt>
    <dgm:pt modelId="{13BF68AA-11D3-47FF-94A0-B0B3F75BAD8A}" type="sibTrans" cxnId="{3BE3CFC5-AB5A-4DED-B72C-F0A04CFCA84E}">
      <dgm:prSet/>
      <dgm:spPr/>
      <dgm:t>
        <a:bodyPr/>
        <a:lstStyle/>
        <a:p>
          <a:endParaRPr lang="fr-FR"/>
        </a:p>
      </dgm:t>
    </dgm:pt>
    <dgm:pt modelId="{5CAD2C4D-2448-4238-822E-92B8B7D16857}">
      <dgm:prSet phldrT="[Texte]"/>
      <dgm:spPr/>
      <dgm:t>
        <a:bodyPr/>
        <a:lstStyle/>
        <a:p>
          <a:r>
            <a:rPr lang="fr-FR" dirty="0" smtClean="0"/>
            <a:t>S9- Les Facteurs Humains</a:t>
          </a:r>
          <a:endParaRPr lang="fr-FR" dirty="0"/>
        </a:p>
      </dgm:t>
    </dgm:pt>
    <dgm:pt modelId="{4585DAFA-38AC-418C-8C56-276AE112FB01}" type="parTrans" cxnId="{3CE4D8B2-0046-4955-B504-9619217FEE4E}">
      <dgm:prSet/>
      <dgm:spPr/>
      <dgm:t>
        <a:bodyPr/>
        <a:lstStyle/>
        <a:p>
          <a:endParaRPr lang="fr-FR"/>
        </a:p>
      </dgm:t>
    </dgm:pt>
    <dgm:pt modelId="{F331CF6D-0AF6-4401-AC43-507E3B4CF6BB}" type="sibTrans" cxnId="{3CE4D8B2-0046-4955-B504-9619217FEE4E}">
      <dgm:prSet/>
      <dgm:spPr/>
      <dgm:t>
        <a:bodyPr/>
        <a:lstStyle/>
        <a:p>
          <a:endParaRPr lang="fr-FR"/>
        </a:p>
      </dgm:t>
    </dgm:pt>
    <dgm:pt modelId="{320171CA-805F-4A63-9AEF-0DE725CE816E}">
      <dgm:prSet phldrT="[Texte]"/>
      <dgm:spPr/>
      <dgm:t>
        <a:bodyPr/>
        <a:lstStyle/>
        <a:p>
          <a:r>
            <a:rPr lang="fr-FR" dirty="0" smtClean="0"/>
            <a:t>S10- L’environnement Réglementaire</a:t>
          </a:r>
          <a:endParaRPr lang="fr-FR" dirty="0"/>
        </a:p>
      </dgm:t>
    </dgm:pt>
    <dgm:pt modelId="{7E7818B1-FF72-4AFA-9A88-B1EDDB821301}" type="parTrans" cxnId="{21CB4FA9-2A04-4B9C-AD71-324927935C2F}">
      <dgm:prSet/>
      <dgm:spPr/>
      <dgm:t>
        <a:bodyPr/>
        <a:lstStyle/>
        <a:p>
          <a:endParaRPr lang="fr-FR"/>
        </a:p>
      </dgm:t>
    </dgm:pt>
    <dgm:pt modelId="{86142ED3-4658-4BD7-A929-BAC59FC515A3}" type="sibTrans" cxnId="{21CB4FA9-2A04-4B9C-AD71-324927935C2F}">
      <dgm:prSet/>
      <dgm:spPr/>
      <dgm:t>
        <a:bodyPr/>
        <a:lstStyle/>
        <a:p>
          <a:endParaRPr lang="fr-FR"/>
        </a:p>
      </dgm:t>
    </dgm:pt>
    <dgm:pt modelId="{E3AB347A-8AF6-4763-BB36-0F15971190DB}">
      <dgm:prSet phldrT="[Texte]"/>
      <dgm:spPr/>
      <dgm:t>
        <a:bodyPr/>
        <a:lstStyle/>
        <a:p>
          <a:r>
            <a:rPr lang="fr-FR" dirty="0" smtClean="0"/>
            <a:t>S3-La Documentation Technique</a:t>
          </a:r>
          <a:endParaRPr lang="fr-FR" dirty="0"/>
        </a:p>
      </dgm:t>
    </dgm:pt>
    <dgm:pt modelId="{C7F2D595-2A92-494D-A920-901CF6D00AFE}" type="parTrans" cxnId="{8A85315A-B017-405C-86EE-B5ADA4E367AC}">
      <dgm:prSet/>
      <dgm:spPr/>
      <dgm:t>
        <a:bodyPr/>
        <a:lstStyle/>
        <a:p>
          <a:endParaRPr lang="fr-FR"/>
        </a:p>
      </dgm:t>
    </dgm:pt>
    <dgm:pt modelId="{54DDEEFE-1C43-466C-9CEA-3E08DD13744D}" type="sibTrans" cxnId="{8A85315A-B017-405C-86EE-B5ADA4E367AC}">
      <dgm:prSet/>
      <dgm:spPr/>
      <dgm:t>
        <a:bodyPr/>
        <a:lstStyle/>
        <a:p>
          <a:endParaRPr lang="fr-FR"/>
        </a:p>
      </dgm:t>
    </dgm:pt>
    <dgm:pt modelId="{34212C2F-C77E-4620-A662-411B666C270E}">
      <dgm:prSet phldrT="[Texte]"/>
      <dgm:spPr>
        <a:solidFill>
          <a:srgbClr val="00B050"/>
        </a:solidFill>
      </dgm:spPr>
      <dgm:t>
        <a:bodyPr/>
        <a:lstStyle/>
        <a:p>
          <a:endParaRPr lang="fr-FR" dirty="0"/>
        </a:p>
      </dgm:t>
    </dgm:pt>
    <dgm:pt modelId="{479A3114-507C-4BC2-A407-27D38ED4B0FE}" type="parTrans" cxnId="{21BB7A49-E6E8-4FD9-9DB0-F714DAA006C5}">
      <dgm:prSet/>
      <dgm:spPr/>
      <dgm:t>
        <a:bodyPr/>
        <a:lstStyle/>
        <a:p>
          <a:endParaRPr lang="fr-FR"/>
        </a:p>
      </dgm:t>
    </dgm:pt>
    <dgm:pt modelId="{A78D4F83-5DAA-41D2-B7B7-DC6DE6462AB4}" type="sibTrans" cxnId="{21BB7A49-E6E8-4FD9-9DB0-F714DAA006C5}">
      <dgm:prSet/>
      <dgm:spPr/>
      <dgm:t>
        <a:bodyPr/>
        <a:lstStyle/>
        <a:p>
          <a:endParaRPr lang="fr-FR"/>
        </a:p>
      </dgm:t>
    </dgm:pt>
    <dgm:pt modelId="{360A3568-FD2D-4CC6-825F-3EFD4F8058FE}" type="pres">
      <dgm:prSet presAssocID="{0A41416A-AF28-4DC4-8A95-FA6BA0DA7D70}" presName="Name0" presStyleCnt="0">
        <dgm:presLayoutVars>
          <dgm:chMax val="1"/>
          <dgm:dir/>
          <dgm:animLvl val="ctr"/>
          <dgm:resizeHandles val="exact"/>
        </dgm:presLayoutVars>
      </dgm:prSet>
      <dgm:spPr/>
      <dgm:t>
        <a:bodyPr/>
        <a:lstStyle/>
        <a:p>
          <a:endParaRPr lang="fr-FR"/>
        </a:p>
      </dgm:t>
    </dgm:pt>
    <dgm:pt modelId="{7AF25179-343F-4B00-83BA-D21D0C198654}" type="pres">
      <dgm:prSet presAssocID="{34212C2F-C77E-4620-A662-411B666C270E}" presName="centerShape" presStyleLbl="node0" presStyleIdx="0" presStyleCnt="1"/>
      <dgm:spPr/>
      <dgm:t>
        <a:bodyPr/>
        <a:lstStyle/>
        <a:p>
          <a:endParaRPr lang="fr-FR"/>
        </a:p>
      </dgm:t>
    </dgm:pt>
    <dgm:pt modelId="{AD609C2D-FE5A-4B4D-B311-1094C8564EED}" type="pres">
      <dgm:prSet presAssocID="{E3AB347A-8AF6-4763-BB36-0F15971190DB}" presName="node" presStyleLbl="node1" presStyleIdx="0" presStyleCnt="5">
        <dgm:presLayoutVars>
          <dgm:bulletEnabled val="1"/>
        </dgm:presLayoutVars>
      </dgm:prSet>
      <dgm:spPr/>
      <dgm:t>
        <a:bodyPr/>
        <a:lstStyle/>
        <a:p>
          <a:endParaRPr lang="fr-FR"/>
        </a:p>
      </dgm:t>
    </dgm:pt>
    <dgm:pt modelId="{D2FA7F14-FF5F-49AA-B2DC-B4E140BD0C69}" type="pres">
      <dgm:prSet presAssocID="{E3AB347A-8AF6-4763-BB36-0F15971190DB}" presName="dummy" presStyleCnt="0"/>
      <dgm:spPr/>
    </dgm:pt>
    <dgm:pt modelId="{A79D8607-E56F-42CC-8B8E-594F02BC3A3E}" type="pres">
      <dgm:prSet presAssocID="{54DDEEFE-1C43-466C-9CEA-3E08DD13744D}" presName="sibTrans" presStyleLbl="sibTrans2D1" presStyleIdx="0" presStyleCnt="5"/>
      <dgm:spPr/>
      <dgm:t>
        <a:bodyPr/>
        <a:lstStyle/>
        <a:p>
          <a:endParaRPr lang="fr-FR"/>
        </a:p>
      </dgm:t>
    </dgm:pt>
    <dgm:pt modelId="{13233777-7B1C-40E7-A05F-F716111B4178}" type="pres">
      <dgm:prSet presAssocID="{A8FEA118-5E32-42DA-964A-6CCBBCBB1E2E}" presName="node" presStyleLbl="node1" presStyleIdx="1" presStyleCnt="5">
        <dgm:presLayoutVars>
          <dgm:bulletEnabled val="1"/>
        </dgm:presLayoutVars>
      </dgm:prSet>
      <dgm:spPr/>
      <dgm:t>
        <a:bodyPr/>
        <a:lstStyle/>
        <a:p>
          <a:endParaRPr lang="fr-FR"/>
        </a:p>
      </dgm:t>
    </dgm:pt>
    <dgm:pt modelId="{E7C704D1-57CF-46A4-B8B8-B420DD55385C}" type="pres">
      <dgm:prSet presAssocID="{A8FEA118-5E32-42DA-964A-6CCBBCBB1E2E}" presName="dummy" presStyleCnt="0"/>
      <dgm:spPr/>
    </dgm:pt>
    <dgm:pt modelId="{470F52E3-43C9-4925-B0E8-996886ABE90A}" type="pres">
      <dgm:prSet presAssocID="{D2271ABE-694A-4EE7-B46F-427D710353EE}" presName="sibTrans" presStyleLbl="sibTrans2D1" presStyleIdx="1" presStyleCnt="5"/>
      <dgm:spPr/>
      <dgm:t>
        <a:bodyPr/>
        <a:lstStyle/>
        <a:p>
          <a:endParaRPr lang="fr-FR"/>
        </a:p>
      </dgm:t>
    </dgm:pt>
    <dgm:pt modelId="{19F32FA1-4833-4292-9971-5BD92571CFF1}" type="pres">
      <dgm:prSet presAssocID="{27147882-4EB8-4253-BE71-1973537FD5AF}" presName="node" presStyleLbl="node1" presStyleIdx="2" presStyleCnt="5">
        <dgm:presLayoutVars>
          <dgm:bulletEnabled val="1"/>
        </dgm:presLayoutVars>
      </dgm:prSet>
      <dgm:spPr/>
      <dgm:t>
        <a:bodyPr/>
        <a:lstStyle/>
        <a:p>
          <a:endParaRPr lang="fr-FR"/>
        </a:p>
      </dgm:t>
    </dgm:pt>
    <dgm:pt modelId="{30939D32-B539-4418-9943-A4E23E8E4E67}" type="pres">
      <dgm:prSet presAssocID="{27147882-4EB8-4253-BE71-1973537FD5AF}" presName="dummy" presStyleCnt="0"/>
      <dgm:spPr/>
    </dgm:pt>
    <dgm:pt modelId="{7EF41BF5-AFBC-428B-9ECC-B8E3E9ED4F9E}" type="pres">
      <dgm:prSet presAssocID="{13BF68AA-11D3-47FF-94A0-B0B3F75BAD8A}" presName="sibTrans" presStyleLbl="sibTrans2D1" presStyleIdx="2" presStyleCnt="5"/>
      <dgm:spPr/>
      <dgm:t>
        <a:bodyPr/>
        <a:lstStyle/>
        <a:p>
          <a:endParaRPr lang="fr-FR"/>
        </a:p>
      </dgm:t>
    </dgm:pt>
    <dgm:pt modelId="{58E91E61-930A-43D6-8F71-F0034F1F07A9}" type="pres">
      <dgm:prSet presAssocID="{5CAD2C4D-2448-4238-822E-92B8B7D16857}" presName="node" presStyleLbl="node1" presStyleIdx="3" presStyleCnt="5">
        <dgm:presLayoutVars>
          <dgm:bulletEnabled val="1"/>
        </dgm:presLayoutVars>
      </dgm:prSet>
      <dgm:spPr/>
      <dgm:t>
        <a:bodyPr/>
        <a:lstStyle/>
        <a:p>
          <a:endParaRPr lang="fr-FR"/>
        </a:p>
      </dgm:t>
    </dgm:pt>
    <dgm:pt modelId="{06BC13CA-33BD-412E-B6CB-45DEB106BF38}" type="pres">
      <dgm:prSet presAssocID="{5CAD2C4D-2448-4238-822E-92B8B7D16857}" presName="dummy" presStyleCnt="0"/>
      <dgm:spPr/>
    </dgm:pt>
    <dgm:pt modelId="{AD6CFDC0-4930-48BF-B4D2-B0FAD86D5B1D}" type="pres">
      <dgm:prSet presAssocID="{F331CF6D-0AF6-4401-AC43-507E3B4CF6BB}" presName="sibTrans" presStyleLbl="sibTrans2D1" presStyleIdx="3" presStyleCnt="5"/>
      <dgm:spPr/>
      <dgm:t>
        <a:bodyPr/>
        <a:lstStyle/>
        <a:p>
          <a:endParaRPr lang="fr-FR"/>
        </a:p>
      </dgm:t>
    </dgm:pt>
    <dgm:pt modelId="{8E8D8EEB-50CD-4088-9C29-B96108C313D7}" type="pres">
      <dgm:prSet presAssocID="{320171CA-805F-4A63-9AEF-0DE725CE816E}" presName="node" presStyleLbl="node1" presStyleIdx="4" presStyleCnt="5">
        <dgm:presLayoutVars>
          <dgm:bulletEnabled val="1"/>
        </dgm:presLayoutVars>
      </dgm:prSet>
      <dgm:spPr/>
      <dgm:t>
        <a:bodyPr/>
        <a:lstStyle/>
        <a:p>
          <a:endParaRPr lang="fr-FR"/>
        </a:p>
      </dgm:t>
    </dgm:pt>
    <dgm:pt modelId="{1677DAA2-24F6-4A09-8CE5-A0E76A251781}" type="pres">
      <dgm:prSet presAssocID="{320171CA-805F-4A63-9AEF-0DE725CE816E}" presName="dummy" presStyleCnt="0"/>
      <dgm:spPr/>
    </dgm:pt>
    <dgm:pt modelId="{7029127C-CE4C-4002-9D0F-852C9DA04C7E}" type="pres">
      <dgm:prSet presAssocID="{86142ED3-4658-4BD7-A929-BAC59FC515A3}" presName="sibTrans" presStyleLbl="sibTrans2D1" presStyleIdx="4" presStyleCnt="5"/>
      <dgm:spPr/>
      <dgm:t>
        <a:bodyPr/>
        <a:lstStyle/>
        <a:p>
          <a:endParaRPr lang="fr-FR"/>
        </a:p>
      </dgm:t>
    </dgm:pt>
  </dgm:ptLst>
  <dgm:cxnLst>
    <dgm:cxn modelId="{21CB4FA9-2A04-4B9C-AD71-324927935C2F}" srcId="{34212C2F-C77E-4620-A662-411B666C270E}" destId="{320171CA-805F-4A63-9AEF-0DE725CE816E}" srcOrd="4" destOrd="0" parTransId="{7E7818B1-FF72-4AFA-9A88-B1EDDB821301}" sibTransId="{86142ED3-4658-4BD7-A929-BAC59FC515A3}"/>
    <dgm:cxn modelId="{12D31B57-C50C-4A32-9EDD-D2E8584A70EA}" srcId="{34212C2F-C77E-4620-A662-411B666C270E}" destId="{A8FEA118-5E32-42DA-964A-6CCBBCBB1E2E}" srcOrd="1" destOrd="0" parTransId="{3BD2CB43-CAF6-40C0-9F14-17BDD49B9477}" sibTransId="{D2271ABE-694A-4EE7-B46F-427D710353EE}"/>
    <dgm:cxn modelId="{3BE3CFC5-AB5A-4DED-B72C-F0A04CFCA84E}" srcId="{34212C2F-C77E-4620-A662-411B666C270E}" destId="{27147882-4EB8-4253-BE71-1973537FD5AF}" srcOrd="2" destOrd="0" parTransId="{4E5420BF-3419-430A-A5FC-48BD0DC5204E}" sibTransId="{13BF68AA-11D3-47FF-94A0-B0B3F75BAD8A}"/>
    <dgm:cxn modelId="{50160406-7F84-4366-BEB6-71496062B094}" type="presOf" srcId="{A8FEA118-5E32-42DA-964A-6CCBBCBB1E2E}" destId="{13233777-7B1C-40E7-A05F-F716111B4178}" srcOrd="0" destOrd="0" presId="urn:microsoft.com/office/officeart/2005/8/layout/radial6"/>
    <dgm:cxn modelId="{3CE4D8B2-0046-4955-B504-9619217FEE4E}" srcId="{34212C2F-C77E-4620-A662-411B666C270E}" destId="{5CAD2C4D-2448-4238-822E-92B8B7D16857}" srcOrd="3" destOrd="0" parTransId="{4585DAFA-38AC-418C-8C56-276AE112FB01}" sibTransId="{F331CF6D-0AF6-4401-AC43-507E3B4CF6BB}"/>
    <dgm:cxn modelId="{72CC2D41-9FD4-4A5B-9A76-C6BF82DCA4CD}" type="presOf" srcId="{34212C2F-C77E-4620-A662-411B666C270E}" destId="{7AF25179-343F-4B00-83BA-D21D0C198654}" srcOrd="0" destOrd="0" presId="urn:microsoft.com/office/officeart/2005/8/layout/radial6"/>
    <dgm:cxn modelId="{21BB7A49-E6E8-4FD9-9DB0-F714DAA006C5}" srcId="{0A41416A-AF28-4DC4-8A95-FA6BA0DA7D70}" destId="{34212C2F-C77E-4620-A662-411B666C270E}" srcOrd="0" destOrd="0" parTransId="{479A3114-507C-4BC2-A407-27D38ED4B0FE}" sibTransId="{A78D4F83-5DAA-41D2-B7B7-DC6DE6462AB4}"/>
    <dgm:cxn modelId="{6B03909E-E33D-409A-8136-C6701EA61EE9}" type="presOf" srcId="{0A41416A-AF28-4DC4-8A95-FA6BA0DA7D70}" destId="{360A3568-FD2D-4CC6-825F-3EFD4F8058FE}" srcOrd="0" destOrd="0" presId="urn:microsoft.com/office/officeart/2005/8/layout/radial6"/>
    <dgm:cxn modelId="{256BEB36-C04E-41D3-A80B-758566FF898A}" type="presOf" srcId="{D2271ABE-694A-4EE7-B46F-427D710353EE}" destId="{470F52E3-43C9-4925-B0E8-996886ABE90A}" srcOrd="0" destOrd="0" presId="urn:microsoft.com/office/officeart/2005/8/layout/radial6"/>
    <dgm:cxn modelId="{E22E6D61-CF91-4450-B06B-A45F554CCD6B}" type="presOf" srcId="{86142ED3-4658-4BD7-A929-BAC59FC515A3}" destId="{7029127C-CE4C-4002-9D0F-852C9DA04C7E}" srcOrd="0" destOrd="0" presId="urn:microsoft.com/office/officeart/2005/8/layout/radial6"/>
    <dgm:cxn modelId="{35CA7A0B-C88D-424A-9626-8E3AE2266CB9}" type="presOf" srcId="{27147882-4EB8-4253-BE71-1973537FD5AF}" destId="{19F32FA1-4833-4292-9971-5BD92571CFF1}" srcOrd="0" destOrd="0" presId="urn:microsoft.com/office/officeart/2005/8/layout/radial6"/>
    <dgm:cxn modelId="{968A87A6-6DC3-46CC-9AC7-2DAB8543814D}" type="presOf" srcId="{5CAD2C4D-2448-4238-822E-92B8B7D16857}" destId="{58E91E61-930A-43D6-8F71-F0034F1F07A9}" srcOrd="0" destOrd="0" presId="urn:microsoft.com/office/officeart/2005/8/layout/radial6"/>
    <dgm:cxn modelId="{8A85315A-B017-405C-86EE-B5ADA4E367AC}" srcId="{34212C2F-C77E-4620-A662-411B666C270E}" destId="{E3AB347A-8AF6-4763-BB36-0F15971190DB}" srcOrd="0" destOrd="0" parTransId="{C7F2D595-2A92-494D-A920-901CF6D00AFE}" sibTransId="{54DDEEFE-1C43-466C-9CEA-3E08DD13744D}"/>
    <dgm:cxn modelId="{E6FECE0D-17B9-48D2-A531-434D9510EA51}" type="presOf" srcId="{E3AB347A-8AF6-4763-BB36-0F15971190DB}" destId="{AD609C2D-FE5A-4B4D-B311-1094C8564EED}" srcOrd="0" destOrd="0" presId="urn:microsoft.com/office/officeart/2005/8/layout/radial6"/>
    <dgm:cxn modelId="{CDAAF0DC-9420-4657-A875-CC98219CC6E3}" type="presOf" srcId="{13BF68AA-11D3-47FF-94A0-B0B3F75BAD8A}" destId="{7EF41BF5-AFBC-428B-9ECC-B8E3E9ED4F9E}" srcOrd="0" destOrd="0" presId="urn:microsoft.com/office/officeart/2005/8/layout/radial6"/>
    <dgm:cxn modelId="{185C9D29-36BD-4585-87C1-AC2FF391A9BB}" type="presOf" srcId="{320171CA-805F-4A63-9AEF-0DE725CE816E}" destId="{8E8D8EEB-50CD-4088-9C29-B96108C313D7}" srcOrd="0" destOrd="0" presId="urn:microsoft.com/office/officeart/2005/8/layout/radial6"/>
    <dgm:cxn modelId="{92F49A13-440E-4BCA-B46C-AFC238BF8005}" type="presOf" srcId="{F331CF6D-0AF6-4401-AC43-507E3B4CF6BB}" destId="{AD6CFDC0-4930-48BF-B4D2-B0FAD86D5B1D}" srcOrd="0" destOrd="0" presId="urn:microsoft.com/office/officeart/2005/8/layout/radial6"/>
    <dgm:cxn modelId="{67543D32-E7D4-435A-878D-7ACF59F8EEC2}" type="presOf" srcId="{54DDEEFE-1C43-466C-9CEA-3E08DD13744D}" destId="{A79D8607-E56F-42CC-8B8E-594F02BC3A3E}" srcOrd="0" destOrd="0" presId="urn:microsoft.com/office/officeart/2005/8/layout/radial6"/>
    <dgm:cxn modelId="{C455F1D1-079B-4F32-AB4F-C9202D77284C}" type="presParOf" srcId="{360A3568-FD2D-4CC6-825F-3EFD4F8058FE}" destId="{7AF25179-343F-4B00-83BA-D21D0C198654}" srcOrd="0" destOrd="0" presId="urn:microsoft.com/office/officeart/2005/8/layout/radial6"/>
    <dgm:cxn modelId="{A058E533-C798-402C-BBF7-94A4C184E49F}" type="presParOf" srcId="{360A3568-FD2D-4CC6-825F-3EFD4F8058FE}" destId="{AD609C2D-FE5A-4B4D-B311-1094C8564EED}" srcOrd="1" destOrd="0" presId="urn:microsoft.com/office/officeart/2005/8/layout/radial6"/>
    <dgm:cxn modelId="{9AFB56DE-D873-4A8B-917D-5F52A79F8F62}" type="presParOf" srcId="{360A3568-FD2D-4CC6-825F-3EFD4F8058FE}" destId="{D2FA7F14-FF5F-49AA-B2DC-B4E140BD0C69}" srcOrd="2" destOrd="0" presId="urn:microsoft.com/office/officeart/2005/8/layout/radial6"/>
    <dgm:cxn modelId="{18B38255-5C0C-45D4-A7E5-62A43EDF1E60}" type="presParOf" srcId="{360A3568-FD2D-4CC6-825F-3EFD4F8058FE}" destId="{A79D8607-E56F-42CC-8B8E-594F02BC3A3E}" srcOrd="3" destOrd="0" presId="urn:microsoft.com/office/officeart/2005/8/layout/radial6"/>
    <dgm:cxn modelId="{54C75C23-B5C4-4C37-91D5-BD3E26905FB0}" type="presParOf" srcId="{360A3568-FD2D-4CC6-825F-3EFD4F8058FE}" destId="{13233777-7B1C-40E7-A05F-F716111B4178}" srcOrd="4" destOrd="0" presId="urn:microsoft.com/office/officeart/2005/8/layout/radial6"/>
    <dgm:cxn modelId="{BACAEFDE-55D8-45B0-ABE0-633708551213}" type="presParOf" srcId="{360A3568-FD2D-4CC6-825F-3EFD4F8058FE}" destId="{E7C704D1-57CF-46A4-B8B8-B420DD55385C}" srcOrd="5" destOrd="0" presId="urn:microsoft.com/office/officeart/2005/8/layout/radial6"/>
    <dgm:cxn modelId="{7D01F8E1-57E7-4F4B-ACA5-96A004B71B62}" type="presParOf" srcId="{360A3568-FD2D-4CC6-825F-3EFD4F8058FE}" destId="{470F52E3-43C9-4925-B0E8-996886ABE90A}" srcOrd="6" destOrd="0" presId="urn:microsoft.com/office/officeart/2005/8/layout/radial6"/>
    <dgm:cxn modelId="{C6575F4F-4212-4A2B-85AA-DCA8EA0DFDE3}" type="presParOf" srcId="{360A3568-FD2D-4CC6-825F-3EFD4F8058FE}" destId="{19F32FA1-4833-4292-9971-5BD92571CFF1}" srcOrd="7" destOrd="0" presId="urn:microsoft.com/office/officeart/2005/8/layout/radial6"/>
    <dgm:cxn modelId="{23085B3A-CAE7-4867-A1B8-0681CD160FCE}" type="presParOf" srcId="{360A3568-FD2D-4CC6-825F-3EFD4F8058FE}" destId="{30939D32-B539-4418-9943-A4E23E8E4E67}" srcOrd="8" destOrd="0" presId="urn:microsoft.com/office/officeart/2005/8/layout/radial6"/>
    <dgm:cxn modelId="{A37F548C-D3BA-4D27-91C6-FCC8D6B2551E}" type="presParOf" srcId="{360A3568-FD2D-4CC6-825F-3EFD4F8058FE}" destId="{7EF41BF5-AFBC-428B-9ECC-B8E3E9ED4F9E}" srcOrd="9" destOrd="0" presId="urn:microsoft.com/office/officeart/2005/8/layout/radial6"/>
    <dgm:cxn modelId="{CCEAB4F7-6B16-4FCF-9CAE-8866469F1A82}" type="presParOf" srcId="{360A3568-FD2D-4CC6-825F-3EFD4F8058FE}" destId="{58E91E61-930A-43D6-8F71-F0034F1F07A9}" srcOrd="10" destOrd="0" presId="urn:microsoft.com/office/officeart/2005/8/layout/radial6"/>
    <dgm:cxn modelId="{494D1AC9-3339-41AB-B373-39A5D46E5CC7}" type="presParOf" srcId="{360A3568-FD2D-4CC6-825F-3EFD4F8058FE}" destId="{06BC13CA-33BD-412E-B6CB-45DEB106BF38}" srcOrd="11" destOrd="0" presId="urn:microsoft.com/office/officeart/2005/8/layout/radial6"/>
    <dgm:cxn modelId="{7CDCFDD9-505C-43F6-8B5F-9826BE15887C}" type="presParOf" srcId="{360A3568-FD2D-4CC6-825F-3EFD4F8058FE}" destId="{AD6CFDC0-4930-48BF-B4D2-B0FAD86D5B1D}" srcOrd="12" destOrd="0" presId="urn:microsoft.com/office/officeart/2005/8/layout/radial6"/>
    <dgm:cxn modelId="{8FE0FF05-FB96-4EA6-BCE3-09783561D672}" type="presParOf" srcId="{360A3568-FD2D-4CC6-825F-3EFD4F8058FE}" destId="{8E8D8EEB-50CD-4088-9C29-B96108C313D7}" srcOrd="13" destOrd="0" presId="urn:microsoft.com/office/officeart/2005/8/layout/radial6"/>
    <dgm:cxn modelId="{27FC1DC9-5F84-4EAB-B7DB-53D463564D5D}" type="presParOf" srcId="{360A3568-FD2D-4CC6-825F-3EFD4F8058FE}" destId="{1677DAA2-24F6-4A09-8CE5-A0E76A251781}" srcOrd="14" destOrd="0" presId="urn:microsoft.com/office/officeart/2005/8/layout/radial6"/>
    <dgm:cxn modelId="{E35CA047-81F0-4DB6-A2FD-463C1F197EBB}" type="presParOf" srcId="{360A3568-FD2D-4CC6-825F-3EFD4F8058FE}" destId="{7029127C-CE4C-4002-9D0F-852C9DA04C7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9736FD-881C-44AF-BAE7-7D0137A59BD3}" type="doc">
      <dgm:prSet loTypeId="urn:microsoft.com/office/officeart/2005/8/layout/vProcess5" loCatId="process" qsTypeId="urn:microsoft.com/office/officeart/2005/8/quickstyle/3d1" qsCatId="3D" csTypeId="urn:microsoft.com/office/officeart/2005/8/colors/accent0_3" csCatId="mainScheme" phldr="1"/>
      <dgm:spPr/>
      <dgm:t>
        <a:bodyPr/>
        <a:lstStyle/>
        <a:p>
          <a:endParaRPr lang="fr-FR"/>
        </a:p>
      </dgm:t>
    </dgm:pt>
    <dgm:pt modelId="{0E997A74-5208-41D8-B021-3004414FF048}">
      <dgm:prSet/>
      <dgm:spPr/>
      <dgm:t>
        <a:bodyPr/>
        <a:lstStyle/>
        <a:p>
          <a:pPr rtl="0"/>
          <a:r>
            <a:rPr lang="fr-FR" dirty="0" smtClean="0"/>
            <a:t>Ces savoirs seront particulièrement sollicités lors des PFMP (périodes de formation en milieu professionnel)</a:t>
          </a:r>
          <a:endParaRPr lang="fr-FR" dirty="0"/>
        </a:p>
      </dgm:t>
    </dgm:pt>
    <dgm:pt modelId="{6003C5D6-3610-4E84-9AF7-D28D972991C2}" type="sibTrans" cxnId="{67912000-110C-4A6B-81F8-30B09657DE91}">
      <dgm:prSet/>
      <dgm:spPr/>
      <dgm:t>
        <a:bodyPr/>
        <a:lstStyle/>
        <a:p>
          <a:endParaRPr lang="fr-FR"/>
        </a:p>
      </dgm:t>
    </dgm:pt>
    <dgm:pt modelId="{299F1862-7C19-4208-8D1D-A3E6816FA2DD}" type="parTrans" cxnId="{67912000-110C-4A6B-81F8-30B09657DE91}">
      <dgm:prSet/>
      <dgm:spPr/>
      <dgm:t>
        <a:bodyPr/>
        <a:lstStyle/>
        <a:p>
          <a:endParaRPr lang="fr-FR"/>
        </a:p>
      </dgm:t>
    </dgm:pt>
    <dgm:pt modelId="{E8730415-6EA1-4782-8772-A44161C91061}" type="pres">
      <dgm:prSet presAssocID="{309736FD-881C-44AF-BAE7-7D0137A59BD3}" presName="outerComposite" presStyleCnt="0">
        <dgm:presLayoutVars>
          <dgm:chMax val="5"/>
          <dgm:dir/>
          <dgm:resizeHandles val="exact"/>
        </dgm:presLayoutVars>
      </dgm:prSet>
      <dgm:spPr/>
      <dgm:t>
        <a:bodyPr/>
        <a:lstStyle/>
        <a:p>
          <a:endParaRPr lang="fr-FR"/>
        </a:p>
      </dgm:t>
    </dgm:pt>
    <dgm:pt modelId="{8D7ACB25-7F2B-4393-9FD7-55A67D21481A}" type="pres">
      <dgm:prSet presAssocID="{309736FD-881C-44AF-BAE7-7D0137A59BD3}" presName="dummyMaxCanvas" presStyleCnt="0">
        <dgm:presLayoutVars/>
      </dgm:prSet>
      <dgm:spPr/>
    </dgm:pt>
    <dgm:pt modelId="{2B9BFC9F-3D63-43B5-9DB5-FCF03F7190D0}" type="pres">
      <dgm:prSet presAssocID="{309736FD-881C-44AF-BAE7-7D0137A59BD3}" presName="OneNode_1" presStyleLbl="node1" presStyleIdx="0" presStyleCnt="1" custLinFactNeighborX="-126" custLinFactNeighborY="14789">
        <dgm:presLayoutVars>
          <dgm:bulletEnabled val="1"/>
        </dgm:presLayoutVars>
      </dgm:prSet>
      <dgm:spPr/>
      <dgm:t>
        <a:bodyPr/>
        <a:lstStyle/>
        <a:p>
          <a:endParaRPr lang="fr-FR"/>
        </a:p>
      </dgm:t>
    </dgm:pt>
  </dgm:ptLst>
  <dgm:cxnLst>
    <dgm:cxn modelId="{C4CD9F5A-D130-4C97-806E-8EAEE34D9F6A}" type="presOf" srcId="{309736FD-881C-44AF-BAE7-7D0137A59BD3}" destId="{E8730415-6EA1-4782-8772-A44161C91061}" srcOrd="0" destOrd="0" presId="urn:microsoft.com/office/officeart/2005/8/layout/vProcess5"/>
    <dgm:cxn modelId="{67912000-110C-4A6B-81F8-30B09657DE91}" srcId="{309736FD-881C-44AF-BAE7-7D0137A59BD3}" destId="{0E997A74-5208-41D8-B021-3004414FF048}" srcOrd="0" destOrd="0" parTransId="{299F1862-7C19-4208-8D1D-A3E6816FA2DD}" sibTransId="{6003C5D6-3610-4E84-9AF7-D28D972991C2}"/>
    <dgm:cxn modelId="{511245FA-6F5B-4701-B577-AD72A886E2C0}" type="presOf" srcId="{0E997A74-5208-41D8-B021-3004414FF048}" destId="{2B9BFC9F-3D63-43B5-9DB5-FCF03F7190D0}" srcOrd="0" destOrd="0" presId="urn:microsoft.com/office/officeart/2005/8/layout/vProcess5"/>
    <dgm:cxn modelId="{6099D1E7-54C6-47EE-BEF1-7BEF8A8F11FB}" type="presParOf" srcId="{E8730415-6EA1-4782-8772-A44161C91061}" destId="{8D7ACB25-7F2B-4393-9FD7-55A67D21481A}" srcOrd="0" destOrd="0" presId="urn:microsoft.com/office/officeart/2005/8/layout/vProcess5"/>
    <dgm:cxn modelId="{401C91B6-C691-4BDD-A577-20C4486BA35A}" type="presParOf" srcId="{E8730415-6EA1-4782-8772-A44161C91061}" destId="{2B9BFC9F-3D63-43B5-9DB5-FCF03F7190D0}"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2"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b="1" dirty="0" smtClean="0"/>
            <a:t>Documentation  technique en aéronautique</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9B175C77-B779-432A-A3F3-E68E1FB7A6C5}">
      <dgm:prSet/>
      <dgm:spPr/>
      <dgm:t>
        <a:bodyPr/>
        <a:lstStyle/>
        <a:p>
          <a:pPr rtl="0"/>
          <a:r>
            <a:rPr lang="fr-FR" b="1" smtClean="0"/>
            <a:t>Ce savoir est un pré requis incontournable à tout travail sur aéronef.</a:t>
          </a:r>
          <a:endParaRPr lang="fr-FR" dirty="0"/>
        </a:p>
      </dgm:t>
    </dgm:pt>
    <dgm:pt modelId="{6DE626CE-BD8C-4709-8D91-F864290E8EE4}" type="parTrans" cxnId="{2DCF6627-1E4F-47ED-8FD5-8E14666F56C3}">
      <dgm:prSet/>
      <dgm:spPr/>
      <dgm:t>
        <a:bodyPr/>
        <a:lstStyle/>
        <a:p>
          <a:endParaRPr lang="fr-FR"/>
        </a:p>
      </dgm:t>
    </dgm:pt>
    <dgm:pt modelId="{D1183BDE-FB41-4478-9FDC-142A46D9E9CE}" type="sibTrans" cxnId="{2DCF6627-1E4F-47ED-8FD5-8E14666F56C3}">
      <dgm:prSet/>
      <dgm:spPr/>
      <dgm:t>
        <a:bodyPr/>
        <a:lstStyle/>
        <a:p>
          <a:endParaRPr lang="fr-FR"/>
        </a:p>
      </dgm:t>
    </dgm:pt>
    <dgm:pt modelId="{7D221F83-A063-4BC8-8B49-0FA5B9F63F7B}">
      <dgm:prSet/>
      <dgm:spPr/>
      <dgm:t>
        <a:bodyPr/>
        <a:lstStyle/>
        <a:p>
          <a:pPr rtl="0"/>
          <a:r>
            <a:rPr lang="fr-FR" b="1" dirty="0" smtClean="0"/>
            <a:t>Il est associé à  toutes les compétences des CAP et BAC PRO.</a:t>
          </a:r>
          <a:endParaRPr lang="fr-FR" dirty="0"/>
        </a:p>
      </dgm:t>
    </dgm:pt>
    <dgm:pt modelId="{975D380C-6E20-4F3C-9D08-601418E175AE}" type="parTrans" cxnId="{76C938AC-5EBF-4586-8670-E5631E149191}">
      <dgm:prSet/>
      <dgm:spPr/>
      <dgm:t>
        <a:bodyPr/>
        <a:lstStyle/>
        <a:p>
          <a:endParaRPr lang="fr-FR"/>
        </a:p>
      </dgm:t>
    </dgm:pt>
    <dgm:pt modelId="{80C8D0C7-8EFB-48CE-8B45-01394286F467}" type="sibTrans" cxnId="{76C938AC-5EBF-4586-8670-E5631E149191}">
      <dgm:prSet/>
      <dgm:spPr/>
      <dgm:t>
        <a:bodyPr/>
        <a:lstStyle/>
        <a:p>
          <a:endParaRPr lang="fr-FR"/>
        </a:p>
      </dgm:t>
    </dgm:pt>
    <dgm:pt modelId="{85FC0F9F-B386-4382-B415-4583B3B9BC52}">
      <dgm:prSet/>
      <dgm:spPr/>
      <dgm:t>
        <a:bodyPr/>
        <a:lstStyle/>
        <a:p>
          <a:pPr rtl="0"/>
          <a:r>
            <a:rPr lang="fr-FR" b="1" dirty="0" smtClean="0"/>
            <a:t>Il n’aborde pas entièrement les items des modules 7 et 10 de la licence PART 66</a:t>
          </a:r>
          <a:endParaRPr lang="fr-FR" dirty="0"/>
        </a:p>
      </dgm:t>
    </dgm:pt>
    <dgm:pt modelId="{B290C202-7957-43C3-97B6-7AEA5F048DFD}" type="parTrans" cxnId="{E1861481-D9AC-401A-B909-7D707011E790}">
      <dgm:prSet/>
      <dgm:spPr/>
      <dgm:t>
        <a:bodyPr/>
        <a:lstStyle/>
        <a:p>
          <a:endParaRPr lang="fr-FR"/>
        </a:p>
      </dgm:t>
    </dgm:pt>
    <dgm:pt modelId="{9AA81A6E-E9FE-49C2-AE21-707730CE7B07}" type="sibTrans" cxnId="{E1861481-D9AC-401A-B909-7D707011E790}">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128222" custScaleY="82600"/>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6E082162-17EE-419D-8B27-105FB6B67EA7}" type="presOf" srcId="{7D221F83-A063-4BC8-8B49-0FA5B9F63F7B}" destId="{9B818468-54B5-4488-8835-B146826EB382}" srcOrd="0" destOrd="1" presId="urn:microsoft.com/office/officeart/2005/8/layout/hList2"/>
    <dgm:cxn modelId="{2DCF6627-1E4F-47ED-8FD5-8E14666F56C3}" srcId="{4219ACE7-7E99-4023-ADCF-B6DBA1DD18FB}" destId="{9B175C77-B779-432A-A3F3-E68E1FB7A6C5}" srcOrd="0" destOrd="0" parTransId="{6DE626CE-BD8C-4709-8D91-F864290E8EE4}" sibTransId="{D1183BDE-FB41-4478-9FDC-142A46D9E9CE}"/>
    <dgm:cxn modelId="{C8E6E874-3426-46D3-84AF-6970D80BD595}" type="presOf" srcId="{96F1B880-527F-4CE6-89FA-BA166E37A698}" destId="{3FEBC36E-D5B9-44D2-8E23-9041641F2CAE}" srcOrd="0" destOrd="0" presId="urn:microsoft.com/office/officeart/2005/8/layout/hList2"/>
    <dgm:cxn modelId="{6567FB57-81A5-40A4-9E02-A7010468BAB1}" type="presOf" srcId="{85FC0F9F-B386-4382-B415-4583B3B9BC52}" destId="{9B818468-54B5-4488-8835-B146826EB382}" srcOrd="0" destOrd="2" presId="urn:microsoft.com/office/officeart/2005/8/layout/hList2"/>
    <dgm:cxn modelId="{76C938AC-5EBF-4586-8670-E5631E149191}" srcId="{4219ACE7-7E99-4023-ADCF-B6DBA1DD18FB}" destId="{7D221F83-A063-4BC8-8B49-0FA5B9F63F7B}" srcOrd="1" destOrd="0" parTransId="{975D380C-6E20-4F3C-9D08-601418E175AE}" sibTransId="{80C8D0C7-8EFB-48CE-8B45-01394286F467}"/>
    <dgm:cxn modelId="{E1861481-D9AC-401A-B909-7D707011E790}" srcId="{4219ACE7-7E99-4023-ADCF-B6DBA1DD18FB}" destId="{85FC0F9F-B386-4382-B415-4583B3B9BC52}" srcOrd="2" destOrd="0" parTransId="{B290C202-7957-43C3-97B6-7AEA5F048DFD}" sibTransId="{9AA81A6E-E9FE-49C2-AE21-707730CE7B07}"/>
    <dgm:cxn modelId="{1829EE17-3CB6-46F8-BA7C-7407D46F5F30}" type="presOf" srcId="{4219ACE7-7E99-4023-ADCF-B6DBA1DD18FB}" destId="{0D5BFB18-7C0E-4B00-8A55-E804FFE7F43E}" srcOrd="0" destOrd="0" presId="urn:microsoft.com/office/officeart/2005/8/layout/hList2"/>
    <dgm:cxn modelId="{379E8D7E-C6BE-4A59-9A15-1782B36B491B}" srcId="{96F1B880-527F-4CE6-89FA-BA166E37A698}" destId="{4219ACE7-7E99-4023-ADCF-B6DBA1DD18FB}" srcOrd="0" destOrd="0" parTransId="{BC4BA2C5-53C2-447B-9B97-B76B467A01F6}" sibTransId="{8D43CE15-451A-4062-AD15-0D04C64D6814}"/>
    <dgm:cxn modelId="{78CEE6A1-CFBC-4000-BC5B-BCD6012A981F}" type="presOf" srcId="{9B175C77-B779-432A-A3F3-E68E1FB7A6C5}" destId="{9B818468-54B5-4488-8835-B146826EB382}" srcOrd="0" destOrd="0" presId="urn:microsoft.com/office/officeart/2005/8/layout/hList2"/>
    <dgm:cxn modelId="{547BEBAF-A07C-4447-A5E0-D32316364E56}" type="presParOf" srcId="{3FEBC36E-D5B9-44D2-8E23-9041641F2CAE}" destId="{7B550EBB-D7E9-467A-84B4-522285CA31F9}" srcOrd="0" destOrd="0" presId="urn:microsoft.com/office/officeart/2005/8/layout/hList2"/>
    <dgm:cxn modelId="{EA69C0B2-19FB-40B3-9CC8-79CEC84EBEA6}" type="presParOf" srcId="{7B550EBB-D7E9-467A-84B4-522285CA31F9}" destId="{F05B74E4-1F49-429D-8F84-0390DC2D0113}" srcOrd="0" destOrd="0" presId="urn:microsoft.com/office/officeart/2005/8/layout/hList2"/>
    <dgm:cxn modelId="{6542EFFA-0197-4F69-95D7-A33967BD5CDA}" type="presParOf" srcId="{7B550EBB-D7E9-467A-84B4-522285CA31F9}" destId="{9B818468-54B5-4488-8835-B146826EB382}" srcOrd="1" destOrd="0" presId="urn:microsoft.com/office/officeart/2005/8/layout/hList2"/>
    <dgm:cxn modelId="{AB356841-A49E-4182-9AF9-5A13A1D36B94}"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2"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b="1" dirty="0" smtClean="0"/>
            <a:t>Qualité</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E572DD61-26F2-40B9-8822-9906FC294900}">
      <dgm:prSet/>
      <dgm:spPr/>
      <dgm:t>
        <a:bodyPr/>
        <a:lstStyle/>
        <a:p>
          <a:pPr rtl="0"/>
          <a:r>
            <a:rPr lang="fr-FR" dirty="0" smtClean="0"/>
            <a:t>Ce savoir traite plus particulièrement  de l’organisation et la gestion de qualité, des causes et des effets de la non qualité en entreprise.</a:t>
          </a:r>
          <a:endParaRPr lang="fr-FR" dirty="0"/>
        </a:p>
      </dgm:t>
    </dgm:pt>
    <dgm:pt modelId="{C388F08F-FB9C-49B9-8FCC-4554D796BC14}" type="parTrans" cxnId="{8C751252-7546-4112-9DFD-7598B4F271C4}">
      <dgm:prSet/>
      <dgm:spPr/>
      <dgm:t>
        <a:bodyPr/>
        <a:lstStyle/>
        <a:p>
          <a:endParaRPr lang="fr-FR"/>
        </a:p>
      </dgm:t>
    </dgm:pt>
    <dgm:pt modelId="{A9F808AF-4021-4C6D-B46B-971F5A432964}" type="sibTrans" cxnId="{8C751252-7546-4112-9DFD-7598B4F271C4}">
      <dgm:prSet/>
      <dgm:spPr/>
      <dgm:t>
        <a:bodyPr/>
        <a:lstStyle/>
        <a:p>
          <a:endParaRPr lang="fr-FR"/>
        </a:p>
      </dgm:t>
    </dgm:pt>
    <dgm:pt modelId="{1D420CA3-C8C0-4819-95CA-18DDE3459370}">
      <dgm:prSet/>
      <dgm:spPr/>
      <dgm:t>
        <a:bodyPr/>
        <a:lstStyle/>
        <a:p>
          <a:pPr rtl="0"/>
          <a:r>
            <a:rPr lang="fr-FR" dirty="0" smtClean="0"/>
            <a:t>Il aborde aussi des notions de management de la qualité dans les différents services, mais surtout des moyens pour favoriser l’implication de tous dans la démarche qualité</a:t>
          </a:r>
          <a:endParaRPr lang="fr-FR" dirty="0"/>
        </a:p>
      </dgm:t>
    </dgm:pt>
    <dgm:pt modelId="{718EA76C-23C8-400A-99FF-8E2C133822E3}" type="parTrans" cxnId="{5516070F-156C-48C3-B687-C3659DC0336A}">
      <dgm:prSet/>
      <dgm:spPr/>
      <dgm:t>
        <a:bodyPr/>
        <a:lstStyle/>
        <a:p>
          <a:endParaRPr lang="fr-FR"/>
        </a:p>
      </dgm:t>
    </dgm:pt>
    <dgm:pt modelId="{FEF92FFC-9215-4BF7-82E3-DD07F2325888}" type="sibTrans" cxnId="{5516070F-156C-48C3-B687-C3659DC0336A}">
      <dgm:prSet/>
      <dgm:spPr/>
      <dgm:t>
        <a:bodyPr/>
        <a:lstStyle/>
        <a:p>
          <a:endParaRPr lang="fr-FR"/>
        </a:p>
      </dgm:t>
    </dgm:pt>
    <dgm:pt modelId="{95986263-1F0C-4FF4-9BBA-6A9E6AF82F90}">
      <dgm:prSet/>
      <dgm:spPr/>
      <dgm:t>
        <a:bodyPr/>
        <a:lstStyle/>
        <a:p>
          <a:pPr rtl="0"/>
          <a:endParaRPr lang="fr-FR" dirty="0"/>
        </a:p>
      </dgm:t>
    </dgm:pt>
    <dgm:pt modelId="{D4D0B778-B461-44F6-AB97-71C724A561C0}" type="parTrans" cxnId="{552A8DAF-3024-46AB-9B56-96C9BF6F9BD3}">
      <dgm:prSet/>
      <dgm:spPr/>
      <dgm:t>
        <a:bodyPr/>
        <a:lstStyle/>
        <a:p>
          <a:endParaRPr lang="fr-FR"/>
        </a:p>
      </dgm:t>
    </dgm:pt>
    <dgm:pt modelId="{AFE4E8ED-8FC2-46C7-AFFD-0EEBC51C66A7}" type="sibTrans" cxnId="{552A8DAF-3024-46AB-9B56-96C9BF6F9BD3}">
      <dgm:prSet/>
      <dgm:spPr/>
      <dgm:t>
        <a:bodyPr/>
        <a:lstStyle/>
        <a:p>
          <a:endParaRPr lang="fr-FR"/>
        </a:p>
      </dgm:t>
    </dgm:pt>
    <dgm:pt modelId="{4EADC8A7-1046-4FCC-AB48-B62BAD998389}">
      <dgm:prSet/>
      <dgm:spPr/>
      <dgm:t>
        <a:bodyPr/>
        <a:lstStyle/>
        <a:p>
          <a:pPr rtl="0"/>
          <a:endParaRPr lang="fr-FR" dirty="0"/>
        </a:p>
      </dgm:t>
    </dgm:pt>
    <dgm:pt modelId="{41489B50-20CC-41BE-89C9-731CB8C529DE}" type="parTrans" cxnId="{31FC6E8D-3DD9-45C3-B3EC-D53F3B85A84E}">
      <dgm:prSet/>
      <dgm:spPr/>
      <dgm:t>
        <a:bodyPr/>
        <a:lstStyle/>
        <a:p>
          <a:endParaRPr lang="fr-FR"/>
        </a:p>
      </dgm:t>
    </dgm:pt>
    <dgm:pt modelId="{3D4A5B29-B65A-4600-9C9C-56C3E87A1648}" type="sibTrans" cxnId="{31FC6E8D-3DD9-45C3-B3EC-D53F3B85A84E}">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128222" custScaleY="82600"/>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2FEB451B-26AD-4614-B938-73264D5681E5}" type="presOf" srcId="{E572DD61-26F2-40B9-8822-9906FC294900}" destId="{9B818468-54B5-4488-8835-B146826EB382}" srcOrd="0" destOrd="0" presId="urn:microsoft.com/office/officeart/2005/8/layout/hList2"/>
    <dgm:cxn modelId="{8C751252-7546-4112-9DFD-7598B4F271C4}" srcId="{4219ACE7-7E99-4023-ADCF-B6DBA1DD18FB}" destId="{E572DD61-26F2-40B9-8822-9906FC294900}" srcOrd="0" destOrd="0" parTransId="{C388F08F-FB9C-49B9-8FCC-4554D796BC14}" sibTransId="{A9F808AF-4021-4C6D-B46B-971F5A432964}"/>
    <dgm:cxn modelId="{379E8D7E-C6BE-4A59-9A15-1782B36B491B}" srcId="{96F1B880-527F-4CE6-89FA-BA166E37A698}" destId="{4219ACE7-7E99-4023-ADCF-B6DBA1DD18FB}" srcOrd="0" destOrd="0" parTransId="{BC4BA2C5-53C2-447B-9B97-B76B467A01F6}" sibTransId="{8D43CE15-451A-4062-AD15-0D04C64D6814}"/>
    <dgm:cxn modelId="{A093407A-1F40-4575-836A-91969F85B332}" type="presOf" srcId="{4219ACE7-7E99-4023-ADCF-B6DBA1DD18FB}" destId="{0D5BFB18-7C0E-4B00-8A55-E804FFE7F43E}" srcOrd="0" destOrd="0" presId="urn:microsoft.com/office/officeart/2005/8/layout/hList2"/>
    <dgm:cxn modelId="{D368AC1B-B051-4139-99F9-78F5BA5E4615}" type="presOf" srcId="{96F1B880-527F-4CE6-89FA-BA166E37A698}" destId="{3FEBC36E-D5B9-44D2-8E23-9041641F2CAE}" srcOrd="0" destOrd="0" presId="urn:microsoft.com/office/officeart/2005/8/layout/hList2"/>
    <dgm:cxn modelId="{552A8DAF-3024-46AB-9B56-96C9BF6F9BD3}" srcId="{4219ACE7-7E99-4023-ADCF-B6DBA1DD18FB}" destId="{95986263-1F0C-4FF4-9BBA-6A9E6AF82F90}" srcOrd="2" destOrd="0" parTransId="{D4D0B778-B461-44F6-AB97-71C724A561C0}" sibTransId="{AFE4E8ED-8FC2-46C7-AFFD-0EEBC51C66A7}"/>
    <dgm:cxn modelId="{CFE0C5DE-C124-4C84-9AA3-0DD9E421CBB7}" type="presOf" srcId="{95986263-1F0C-4FF4-9BBA-6A9E6AF82F90}" destId="{9B818468-54B5-4488-8835-B146826EB382}" srcOrd="0" destOrd="2" presId="urn:microsoft.com/office/officeart/2005/8/layout/hList2"/>
    <dgm:cxn modelId="{DCDF7D7D-2C15-4202-8F26-6ADF455ED704}" type="presOf" srcId="{4EADC8A7-1046-4FCC-AB48-B62BAD998389}" destId="{9B818468-54B5-4488-8835-B146826EB382}" srcOrd="0" destOrd="1" presId="urn:microsoft.com/office/officeart/2005/8/layout/hList2"/>
    <dgm:cxn modelId="{08C52721-77C1-4D9E-968D-5749D8A32FB0}" type="presOf" srcId="{1D420CA3-C8C0-4819-95CA-18DDE3459370}" destId="{9B818468-54B5-4488-8835-B146826EB382}" srcOrd="0" destOrd="3" presId="urn:microsoft.com/office/officeart/2005/8/layout/hList2"/>
    <dgm:cxn modelId="{5516070F-156C-48C3-B687-C3659DC0336A}" srcId="{4219ACE7-7E99-4023-ADCF-B6DBA1DD18FB}" destId="{1D420CA3-C8C0-4819-95CA-18DDE3459370}" srcOrd="3" destOrd="0" parTransId="{718EA76C-23C8-400A-99FF-8E2C133822E3}" sibTransId="{FEF92FFC-9215-4BF7-82E3-DD07F2325888}"/>
    <dgm:cxn modelId="{31FC6E8D-3DD9-45C3-B3EC-D53F3B85A84E}" srcId="{4219ACE7-7E99-4023-ADCF-B6DBA1DD18FB}" destId="{4EADC8A7-1046-4FCC-AB48-B62BAD998389}" srcOrd="1" destOrd="0" parTransId="{41489B50-20CC-41BE-89C9-731CB8C529DE}" sibTransId="{3D4A5B29-B65A-4600-9C9C-56C3E87A1648}"/>
    <dgm:cxn modelId="{191F19FF-B467-4BB7-BDA4-8E5A2E02AD3F}" type="presParOf" srcId="{3FEBC36E-D5B9-44D2-8E23-9041641F2CAE}" destId="{7B550EBB-D7E9-467A-84B4-522285CA31F9}" srcOrd="0" destOrd="0" presId="urn:microsoft.com/office/officeart/2005/8/layout/hList2"/>
    <dgm:cxn modelId="{62416251-1DFE-4FE8-8A96-532B4B3429FF}" type="presParOf" srcId="{7B550EBB-D7E9-467A-84B4-522285CA31F9}" destId="{F05B74E4-1F49-429D-8F84-0390DC2D0113}" srcOrd="0" destOrd="0" presId="urn:microsoft.com/office/officeart/2005/8/layout/hList2"/>
    <dgm:cxn modelId="{0F5E517B-C64C-42A1-883F-8F8A671EA360}" type="presParOf" srcId="{7B550EBB-D7E9-467A-84B4-522285CA31F9}" destId="{9B818468-54B5-4488-8835-B146826EB382}" srcOrd="1" destOrd="0" presId="urn:microsoft.com/office/officeart/2005/8/layout/hList2"/>
    <dgm:cxn modelId="{9DC51964-28D2-4E64-BD3B-419400E8A84D}"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C43CA01-14FC-409E-B001-C4444395EA08}" type="doc">
      <dgm:prSet loTypeId="urn:microsoft.com/office/officeart/2005/8/layout/cycle8" loCatId="cycle" qsTypeId="urn:microsoft.com/office/officeart/2005/8/quickstyle/3d2" qsCatId="3D" csTypeId="urn:microsoft.com/office/officeart/2005/8/colors/accent0_3" csCatId="mainScheme" phldr="1"/>
      <dgm:spPr/>
      <dgm:t>
        <a:bodyPr/>
        <a:lstStyle/>
        <a:p>
          <a:endParaRPr lang="fr-FR"/>
        </a:p>
      </dgm:t>
    </dgm:pt>
    <dgm:pt modelId="{58367850-FD02-4695-9CE5-2D7A431E2E39}">
      <dgm:prSet phldrT="[Texte]"/>
      <dgm:spPr/>
      <dgm:t>
        <a:bodyPr/>
        <a:lstStyle/>
        <a:p>
          <a:pPr algn="ctr"/>
          <a:r>
            <a:rPr lang="fr-FR" dirty="0" smtClean="0"/>
            <a:t>L’organisation </a:t>
          </a:r>
        </a:p>
        <a:p>
          <a:pPr algn="ctr"/>
          <a:r>
            <a:rPr lang="fr-FR" dirty="0" smtClean="0"/>
            <a:t>et la gestion de qualité</a:t>
          </a:r>
          <a:endParaRPr lang="fr-FR" dirty="0"/>
        </a:p>
      </dgm:t>
    </dgm:pt>
    <dgm:pt modelId="{B4854F5A-8224-4B47-AF15-8C0ADA5CDCAB}" type="parTrans" cxnId="{243F12D6-1E00-4CD9-815D-9C984DEF610C}">
      <dgm:prSet/>
      <dgm:spPr/>
      <dgm:t>
        <a:bodyPr/>
        <a:lstStyle/>
        <a:p>
          <a:endParaRPr lang="fr-FR"/>
        </a:p>
      </dgm:t>
    </dgm:pt>
    <dgm:pt modelId="{10D6E519-7608-4F29-9862-F9E3273788FB}" type="sibTrans" cxnId="{243F12D6-1E00-4CD9-815D-9C984DEF610C}">
      <dgm:prSet/>
      <dgm:spPr/>
      <dgm:t>
        <a:bodyPr/>
        <a:lstStyle/>
        <a:p>
          <a:endParaRPr lang="fr-FR"/>
        </a:p>
      </dgm:t>
    </dgm:pt>
    <dgm:pt modelId="{7F5A5B2A-7BB3-4981-B5E0-A4F55CD42CBA}">
      <dgm:prSet phldrT="[Texte]"/>
      <dgm:spPr/>
      <dgm:t>
        <a:bodyPr/>
        <a:lstStyle/>
        <a:p>
          <a:pPr algn="l"/>
          <a:r>
            <a:rPr lang="fr-FR" dirty="0" smtClean="0">
              <a:hlinkClick xmlns:r="http://schemas.openxmlformats.org/officeDocument/2006/relationships" r:id="rId1" action="ppaction://hlinksldjump"/>
            </a:rPr>
            <a:t>Niveau 1 </a:t>
          </a:r>
          <a:r>
            <a:rPr lang="fr-FR" dirty="0" smtClean="0"/>
            <a:t>commun au CAP et au BAC PRO</a:t>
          </a:r>
          <a:endParaRPr lang="fr-FR" dirty="0"/>
        </a:p>
      </dgm:t>
    </dgm:pt>
    <dgm:pt modelId="{1BE3C121-C918-489F-935E-61CD7C30713E}" type="parTrans" cxnId="{4077449F-24C0-45F4-A131-2677A91E7A43}">
      <dgm:prSet/>
      <dgm:spPr/>
      <dgm:t>
        <a:bodyPr/>
        <a:lstStyle/>
        <a:p>
          <a:endParaRPr lang="fr-FR"/>
        </a:p>
      </dgm:t>
    </dgm:pt>
    <dgm:pt modelId="{D680CA14-47E3-440F-9778-2E6CF06109F6}" type="sibTrans" cxnId="{4077449F-24C0-45F4-A131-2677A91E7A43}">
      <dgm:prSet/>
      <dgm:spPr/>
      <dgm:t>
        <a:bodyPr/>
        <a:lstStyle/>
        <a:p>
          <a:endParaRPr lang="fr-FR"/>
        </a:p>
      </dgm:t>
    </dgm:pt>
    <dgm:pt modelId="{F4FE1573-438B-4853-AE1F-FAD046986376}">
      <dgm:prSet phldrT="[Texte]"/>
      <dgm:spPr/>
      <dgm:t>
        <a:bodyPr/>
        <a:lstStyle/>
        <a:p>
          <a:pPr algn="ctr"/>
          <a:r>
            <a:rPr lang="fr-FR" dirty="0" smtClean="0"/>
            <a:t>Causes et effets de la non qualité</a:t>
          </a:r>
          <a:endParaRPr lang="fr-FR" dirty="0"/>
        </a:p>
      </dgm:t>
    </dgm:pt>
    <dgm:pt modelId="{A2240734-8744-4DC2-B4BC-DEFA5922BEF6}" type="parTrans" cxnId="{CFD88FC1-1FDC-49E4-9EA3-61D3827AEF00}">
      <dgm:prSet/>
      <dgm:spPr/>
      <dgm:t>
        <a:bodyPr/>
        <a:lstStyle/>
        <a:p>
          <a:endParaRPr lang="fr-FR"/>
        </a:p>
      </dgm:t>
    </dgm:pt>
    <dgm:pt modelId="{E1BEC4CA-45E0-4FD4-9229-3F88C351EA45}" type="sibTrans" cxnId="{CFD88FC1-1FDC-49E4-9EA3-61D3827AEF00}">
      <dgm:prSet/>
      <dgm:spPr/>
      <dgm:t>
        <a:bodyPr/>
        <a:lstStyle/>
        <a:p>
          <a:endParaRPr lang="fr-FR"/>
        </a:p>
      </dgm:t>
    </dgm:pt>
    <dgm:pt modelId="{2D1AFF02-08EA-4A7F-98C9-75D00575EA05}">
      <dgm:prSet phldrT="[Texte]"/>
      <dgm:spPr/>
      <dgm:t>
        <a:bodyPr/>
        <a:lstStyle/>
        <a:p>
          <a:pPr algn="l"/>
          <a:r>
            <a:rPr lang="fr-FR" dirty="0" smtClean="0">
              <a:hlinkClick xmlns:r="http://schemas.openxmlformats.org/officeDocument/2006/relationships" r:id="rId1" action="ppaction://hlinksldjump"/>
            </a:rPr>
            <a:t>Niveau 1 </a:t>
          </a:r>
          <a:r>
            <a:rPr lang="fr-FR" dirty="0" smtClean="0"/>
            <a:t>commun au CAP et au BAC PRO</a:t>
          </a:r>
          <a:endParaRPr lang="fr-FR" dirty="0"/>
        </a:p>
      </dgm:t>
    </dgm:pt>
    <dgm:pt modelId="{A160D5A8-1F9D-40D4-8AC9-8EC5FE5C769B}" type="parTrans" cxnId="{B3B2F747-3BC2-44F8-8BA2-32DABFC9705D}">
      <dgm:prSet/>
      <dgm:spPr/>
      <dgm:t>
        <a:bodyPr/>
        <a:lstStyle/>
        <a:p>
          <a:endParaRPr lang="fr-FR"/>
        </a:p>
      </dgm:t>
    </dgm:pt>
    <dgm:pt modelId="{7B396F3E-760A-4F13-AA10-F56DC3C0575B}" type="sibTrans" cxnId="{B3B2F747-3BC2-44F8-8BA2-32DABFC9705D}">
      <dgm:prSet/>
      <dgm:spPr/>
      <dgm:t>
        <a:bodyPr/>
        <a:lstStyle/>
        <a:p>
          <a:endParaRPr lang="fr-FR"/>
        </a:p>
      </dgm:t>
    </dgm:pt>
    <dgm:pt modelId="{EBB09FCC-970C-402E-8C07-9F2CE373B983}">
      <dgm:prSet phldrT="[Texte]"/>
      <dgm:spPr/>
      <dgm:t>
        <a:bodyPr/>
        <a:lstStyle/>
        <a:p>
          <a:pPr algn="ctr"/>
          <a:r>
            <a:rPr lang="fr-FR" dirty="0" smtClean="0"/>
            <a:t>Implication </a:t>
          </a:r>
        </a:p>
        <a:p>
          <a:pPr algn="ctr"/>
          <a:r>
            <a:rPr lang="fr-FR" dirty="0" smtClean="0"/>
            <a:t>dans la démarche qualité</a:t>
          </a:r>
          <a:endParaRPr lang="fr-FR" dirty="0"/>
        </a:p>
      </dgm:t>
    </dgm:pt>
    <dgm:pt modelId="{CF49A60B-984F-45F8-A94F-CE91100F80F2}" type="parTrans" cxnId="{D200F356-62A7-4E51-BA60-F0F37CC70B02}">
      <dgm:prSet/>
      <dgm:spPr/>
      <dgm:t>
        <a:bodyPr/>
        <a:lstStyle/>
        <a:p>
          <a:endParaRPr lang="fr-FR"/>
        </a:p>
      </dgm:t>
    </dgm:pt>
    <dgm:pt modelId="{5DF4845F-0E5F-4411-A6B6-B0A4B71D0956}" type="sibTrans" cxnId="{D200F356-62A7-4E51-BA60-F0F37CC70B02}">
      <dgm:prSet/>
      <dgm:spPr/>
      <dgm:t>
        <a:bodyPr/>
        <a:lstStyle/>
        <a:p>
          <a:endParaRPr lang="fr-FR"/>
        </a:p>
      </dgm:t>
    </dgm:pt>
    <dgm:pt modelId="{39CF1C9E-0516-49F6-B7D5-3FE9A65B7DD9}">
      <dgm:prSet phldrT="[Texte]"/>
      <dgm:spPr/>
      <dgm:t>
        <a:bodyPr/>
        <a:lstStyle/>
        <a:p>
          <a:pPr algn="l"/>
          <a:r>
            <a:rPr lang="fr-FR" dirty="0" smtClean="0">
              <a:hlinkClick xmlns:r="http://schemas.openxmlformats.org/officeDocument/2006/relationships" r:id="rId2" action="ppaction://hlinksldjump"/>
            </a:rPr>
            <a:t>Niveau 2 </a:t>
          </a:r>
          <a:r>
            <a:rPr lang="fr-FR" dirty="0" smtClean="0"/>
            <a:t>commun au CAP et au BAC PRO</a:t>
          </a:r>
          <a:endParaRPr lang="fr-FR" dirty="0"/>
        </a:p>
      </dgm:t>
    </dgm:pt>
    <dgm:pt modelId="{9CF7C193-1805-4CCA-AB67-901B63F8A411}" type="parTrans" cxnId="{605B7B1D-AADC-4980-9901-58B3288A6EA3}">
      <dgm:prSet/>
      <dgm:spPr/>
      <dgm:t>
        <a:bodyPr/>
        <a:lstStyle/>
        <a:p>
          <a:endParaRPr lang="fr-FR"/>
        </a:p>
      </dgm:t>
    </dgm:pt>
    <dgm:pt modelId="{207C7117-DE0E-44F8-B706-6595EBB75936}" type="sibTrans" cxnId="{605B7B1D-AADC-4980-9901-58B3288A6EA3}">
      <dgm:prSet/>
      <dgm:spPr/>
      <dgm:t>
        <a:bodyPr/>
        <a:lstStyle/>
        <a:p>
          <a:endParaRPr lang="fr-FR"/>
        </a:p>
      </dgm:t>
    </dgm:pt>
    <dgm:pt modelId="{9F1910D1-002A-4645-9CD2-08CE9C539132}">
      <dgm:prSet phldrT="[Texte]"/>
      <dgm:spPr/>
      <dgm:t>
        <a:bodyPr/>
        <a:lstStyle/>
        <a:p>
          <a:pPr algn="ctr"/>
          <a:r>
            <a:rPr lang="fr-FR" dirty="0" smtClean="0"/>
            <a:t>Le management de la qualité</a:t>
          </a:r>
          <a:endParaRPr lang="fr-FR" dirty="0"/>
        </a:p>
      </dgm:t>
    </dgm:pt>
    <dgm:pt modelId="{127AE569-C4A3-4EB2-9521-2E2819F2376E}" type="parTrans" cxnId="{78CE7076-D2A3-4D6F-8403-9A127A8D9238}">
      <dgm:prSet/>
      <dgm:spPr/>
      <dgm:t>
        <a:bodyPr/>
        <a:lstStyle/>
        <a:p>
          <a:endParaRPr lang="fr-FR"/>
        </a:p>
      </dgm:t>
    </dgm:pt>
    <dgm:pt modelId="{539B0178-1A2C-4F37-A88D-F01C384C80BD}" type="sibTrans" cxnId="{78CE7076-D2A3-4D6F-8403-9A127A8D9238}">
      <dgm:prSet/>
      <dgm:spPr/>
      <dgm:t>
        <a:bodyPr/>
        <a:lstStyle/>
        <a:p>
          <a:endParaRPr lang="fr-FR"/>
        </a:p>
      </dgm:t>
    </dgm:pt>
    <dgm:pt modelId="{AB75DEC1-C688-4DC9-B61C-9B7CB88ABF37}">
      <dgm:prSet phldrT="[Texte]"/>
      <dgm:spPr/>
      <dgm:t>
        <a:bodyPr/>
        <a:lstStyle/>
        <a:p>
          <a:pPr algn="l"/>
          <a:r>
            <a:rPr lang="fr-FR" dirty="0" smtClean="0">
              <a:hlinkClick xmlns:r="http://schemas.openxmlformats.org/officeDocument/2006/relationships" r:id="rId1" action="ppaction://hlinksldjump"/>
            </a:rPr>
            <a:t>Niveau 1 </a:t>
          </a:r>
          <a:r>
            <a:rPr lang="fr-FR" dirty="0" smtClean="0"/>
            <a:t>commun au CAP et au BAC PRO</a:t>
          </a:r>
          <a:endParaRPr lang="fr-FR" dirty="0"/>
        </a:p>
      </dgm:t>
    </dgm:pt>
    <dgm:pt modelId="{9041AD63-F5B5-4140-942A-CE677B029A22}" type="parTrans" cxnId="{DF3BABE4-06DF-4B1D-A4A6-B94662B7F6DB}">
      <dgm:prSet/>
      <dgm:spPr/>
      <dgm:t>
        <a:bodyPr/>
        <a:lstStyle/>
        <a:p>
          <a:endParaRPr lang="fr-FR"/>
        </a:p>
      </dgm:t>
    </dgm:pt>
    <dgm:pt modelId="{81968027-F788-4C11-A842-0C8EC972DA0C}" type="sibTrans" cxnId="{DF3BABE4-06DF-4B1D-A4A6-B94662B7F6DB}">
      <dgm:prSet/>
      <dgm:spPr/>
      <dgm:t>
        <a:bodyPr/>
        <a:lstStyle/>
        <a:p>
          <a:endParaRPr lang="fr-FR"/>
        </a:p>
      </dgm:t>
    </dgm:pt>
    <dgm:pt modelId="{87193184-202D-49E0-98CD-8D8EC4D262BD}" type="pres">
      <dgm:prSet presAssocID="{DC43CA01-14FC-409E-B001-C4444395EA08}" presName="compositeShape" presStyleCnt="0">
        <dgm:presLayoutVars>
          <dgm:chMax val="7"/>
          <dgm:dir/>
          <dgm:resizeHandles val="exact"/>
        </dgm:presLayoutVars>
      </dgm:prSet>
      <dgm:spPr/>
      <dgm:t>
        <a:bodyPr/>
        <a:lstStyle/>
        <a:p>
          <a:endParaRPr lang="fr-FR"/>
        </a:p>
      </dgm:t>
    </dgm:pt>
    <dgm:pt modelId="{28AA9751-91F9-4470-9780-E42A87B0FBA1}" type="pres">
      <dgm:prSet presAssocID="{DC43CA01-14FC-409E-B001-C4444395EA08}" presName="wedge1" presStyleLbl="node1" presStyleIdx="0" presStyleCnt="4"/>
      <dgm:spPr/>
      <dgm:t>
        <a:bodyPr/>
        <a:lstStyle/>
        <a:p>
          <a:endParaRPr lang="fr-FR"/>
        </a:p>
      </dgm:t>
    </dgm:pt>
    <dgm:pt modelId="{72767C73-1E29-41D8-9591-92E6F1B7B1BE}" type="pres">
      <dgm:prSet presAssocID="{DC43CA01-14FC-409E-B001-C4444395EA08}" presName="dummy1a" presStyleCnt="0"/>
      <dgm:spPr/>
      <dgm:t>
        <a:bodyPr/>
        <a:lstStyle/>
        <a:p>
          <a:endParaRPr lang="fr-FR"/>
        </a:p>
      </dgm:t>
    </dgm:pt>
    <dgm:pt modelId="{1D0418BB-9EF1-4AA8-A8F9-02CE7E934136}" type="pres">
      <dgm:prSet presAssocID="{DC43CA01-14FC-409E-B001-C4444395EA08}" presName="dummy1b" presStyleCnt="0"/>
      <dgm:spPr/>
      <dgm:t>
        <a:bodyPr/>
        <a:lstStyle/>
        <a:p>
          <a:endParaRPr lang="fr-FR"/>
        </a:p>
      </dgm:t>
    </dgm:pt>
    <dgm:pt modelId="{CEB8AB55-3295-4663-BBD5-08591267408E}" type="pres">
      <dgm:prSet presAssocID="{DC43CA01-14FC-409E-B001-C4444395EA08}" presName="wedge1Tx" presStyleLbl="node1" presStyleIdx="0" presStyleCnt="4">
        <dgm:presLayoutVars>
          <dgm:chMax val="0"/>
          <dgm:chPref val="0"/>
          <dgm:bulletEnabled val="1"/>
        </dgm:presLayoutVars>
      </dgm:prSet>
      <dgm:spPr/>
      <dgm:t>
        <a:bodyPr/>
        <a:lstStyle/>
        <a:p>
          <a:endParaRPr lang="fr-FR"/>
        </a:p>
      </dgm:t>
    </dgm:pt>
    <dgm:pt modelId="{0A12EB71-DDB8-4879-A766-6FD66461D9F8}" type="pres">
      <dgm:prSet presAssocID="{DC43CA01-14FC-409E-B001-C4444395EA08}" presName="wedge2" presStyleLbl="node1" presStyleIdx="1" presStyleCnt="4"/>
      <dgm:spPr/>
      <dgm:t>
        <a:bodyPr/>
        <a:lstStyle/>
        <a:p>
          <a:endParaRPr lang="fr-FR"/>
        </a:p>
      </dgm:t>
    </dgm:pt>
    <dgm:pt modelId="{9F0948FA-9C58-487F-BA4D-7DB329F0FFFA}" type="pres">
      <dgm:prSet presAssocID="{DC43CA01-14FC-409E-B001-C4444395EA08}" presName="dummy2a" presStyleCnt="0"/>
      <dgm:spPr/>
      <dgm:t>
        <a:bodyPr/>
        <a:lstStyle/>
        <a:p>
          <a:endParaRPr lang="fr-FR"/>
        </a:p>
      </dgm:t>
    </dgm:pt>
    <dgm:pt modelId="{3106068D-4EC4-4098-AF9F-E5043BD10D74}" type="pres">
      <dgm:prSet presAssocID="{DC43CA01-14FC-409E-B001-C4444395EA08}" presName="dummy2b" presStyleCnt="0"/>
      <dgm:spPr/>
      <dgm:t>
        <a:bodyPr/>
        <a:lstStyle/>
        <a:p>
          <a:endParaRPr lang="fr-FR"/>
        </a:p>
      </dgm:t>
    </dgm:pt>
    <dgm:pt modelId="{212FEEEE-1D6C-486D-A023-0AE45B902BAA}" type="pres">
      <dgm:prSet presAssocID="{DC43CA01-14FC-409E-B001-C4444395EA08}" presName="wedge2Tx" presStyleLbl="node1" presStyleIdx="1" presStyleCnt="4">
        <dgm:presLayoutVars>
          <dgm:chMax val="0"/>
          <dgm:chPref val="0"/>
          <dgm:bulletEnabled val="1"/>
        </dgm:presLayoutVars>
      </dgm:prSet>
      <dgm:spPr/>
      <dgm:t>
        <a:bodyPr/>
        <a:lstStyle/>
        <a:p>
          <a:endParaRPr lang="fr-FR"/>
        </a:p>
      </dgm:t>
    </dgm:pt>
    <dgm:pt modelId="{DA95A582-FC4B-4ACA-9083-09893282AA73}" type="pres">
      <dgm:prSet presAssocID="{DC43CA01-14FC-409E-B001-C4444395EA08}" presName="wedge3" presStyleLbl="node1" presStyleIdx="2" presStyleCnt="4"/>
      <dgm:spPr/>
      <dgm:t>
        <a:bodyPr/>
        <a:lstStyle/>
        <a:p>
          <a:endParaRPr lang="fr-FR"/>
        </a:p>
      </dgm:t>
    </dgm:pt>
    <dgm:pt modelId="{AE9A3F00-87B8-4573-8FBE-FD717DF3F795}" type="pres">
      <dgm:prSet presAssocID="{DC43CA01-14FC-409E-B001-C4444395EA08}" presName="dummy3a" presStyleCnt="0"/>
      <dgm:spPr/>
      <dgm:t>
        <a:bodyPr/>
        <a:lstStyle/>
        <a:p>
          <a:endParaRPr lang="fr-FR"/>
        </a:p>
      </dgm:t>
    </dgm:pt>
    <dgm:pt modelId="{711E77DE-7665-4647-A7C2-01FA8DB3BB36}" type="pres">
      <dgm:prSet presAssocID="{DC43CA01-14FC-409E-B001-C4444395EA08}" presName="dummy3b" presStyleCnt="0"/>
      <dgm:spPr/>
      <dgm:t>
        <a:bodyPr/>
        <a:lstStyle/>
        <a:p>
          <a:endParaRPr lang="fr-FR"/>
        </a:p>
      </dgm:t>
    </dgm:pt>
    <dgm:pt modelId="{0D0BA2A6-8D6B-4A63-8EB9-D65379AB227E}" type="pres">
      <dgm:prSet presAssocID="{DC43CA01-14FC-409E-B001-C4444395EA08}" presName="wedge3Tx" presStyleLbl="node1" presStyleIdx="2" presStyleCnt="4">
        <dgm:presLayoutVars>
          <dgm:chMax val="0"/>
          <dgm:chPref val="0"/>
          <dgm:bulletEnabled val="1"/>
        </dgm:presLayoutVars>
      </dgm:prSet>
      <dgm:spPr/>
      <dgm:t>
        <a:bodyPr/>
        <a:lstStyle/>
        <a:p>
          <a:endParaRPr lang="fr-FR"/>
        </a:p>
      </dgm:t>
    </dgm:pt>
    <dgm:pt modelId="{62CB705C-68D7-4317-BBE1-4E2B28A6F5A2}" type="pres">
      <dgm:prSet presAssocID="{DC43CA01-14FC-409E-B001-C4444395EA08}" presName="wedge4" presStyleLbl="node1" presStyleIdx="3" presStyleCnt="4"/>
      <dgm:spPr/>
      <dgm:t>
        <a:bodyPr/>
        <a:lstStyle/>
        <a:p>
          <a:endParaRPr lang="fr-FR"/>
        </a:p>
      </dgm:t>
    </dgm:pt>
    <dgm:pt modelId="{C1659C54-7B09-4D1B-B9B4-2C2B98317AE1}" type="pres">
      <dgm:prSet presAssocID="{DC43CA01-14FC-409E-B001-C4444395EA08}" presName="dummy4a" presStyleCnt="0"/>
      <dgm:spPr/>
      <dgm:t>
        <a:bodyPr/>
        <a:lstStyle/>
        <a:p>
          <a:endParaRPr lang="fr-FR"/>
        </a:p>
      </dgm:t>
    </dgm:pt>
    <dgm:pt modelId="{CBC506FB-440B-4BF5-8DD4-AAC68B886808}" type="pres">
      <dgm:prSet presAssocID="{DC43CA01-14FC-409E-B001-C4444395EA08}" presName="dummy4b" presStyleCnt="0"/>
      <dgm:spPr/>
      <dgm:t>
        <a:bodyPr/>
        <a:lstStyle/>
        <a:p>
          <a:endParaRPr lang="fr-FR"/>
        </a:p>
      </dgm:t>
    </dgm:pt>
    <dgm:pt modelId="{62EF223C-7064-4824-B03A-47E73CEF6686}" type="pres">
      <dgm:prSet presAssocID="{DC43CA01-14FC-409E-B001-C4444395EA08}" presName="wedge4Tx" presStyleLbl="node1" presStyleIdx="3" presStyleCnt="4">
        <dgm:presLayoutVars>
          <dgm:chMax val="0"/>
          <dgm:chPref val="0"/>
          <dgm:bulletEnabled val="1"/>
        </dgm:presLayoutVars>
      </dgm:prSet>
      <dgm:spPr/>
      <dgm:t>
        <a:bodyPr/>
        <a:lstStyle/>
        <a:p>
          <a:endParaRPr lang="fr-FR"/>
        </a:p>
      </dgm:t>
    </dgm:pt>
    <dgm:pt modelId="{500B2B0A-F47D-4CE7-93CE-CBF866D87E60}" type="pres">
      <dgm:prSet presAssocID="{10D6E519-7608-4F29-9862-F9E3273788FB}" presName="arrowWedge1" presStyleLbl="fgSibTrans2D1" presStyleIdx="0" presStyleCnt="4"/>
      <dgm:spPr/>
      <dgm:t>
        <a:bodyPr/>
        <a:lstStyle/>
        <a:p>
          <a:endParaRPr lang="fr-FR"/>
        </a:p>
      </dgm:t>
    </dgm:pt>
    <dgm:pt modelId="{7B391F95-F384-47AC-8360-4C3A0449C1B0}" type="pres">
      <dgm:prSet presAssocID="{E1BEC4CA-45E0-4FD4-9229-3F88C351EA45}" presName="arrowWedge2" presStyleLbl="fgSibTrans2D1" presStyleIdx="1" presStyleCnt="4"/>
      <dgm:spPr/>
      <dgm:t>
        <a:bodyPr/>
        <a:lstStyle/>
        <a:p>
          <a:endParaRPr lang="fr-FR"/>
        </a:p>
      </dgm:t>
    </dgm:pt>
    <dgm:pt modelId="{F73B11ED-5C48-45C1-BE0F-9E5C38E749D7}" type="pres">
      <dgm:prSet presAssocID="{539B0178-1A2C-4F37-A88D-F01C384C80BD}" presName="arrowWedge3" presStyleLbl="fgSibTrans2D1" presStyleIdx="2" presStyleCnt="4"/>
      <dgm:spPr/>
      <dgm:t>
        <a:bodyPr/>
        <a:lstStyle/>
        <a:p>
          <a:endParaRPr lang="fr-FR"/>
        </a:p>
      </dgm:t>
    </dgm:pt>
    <dgm:pt modelId="{5026FBFB-6C45-454D-83F8-6DAB60050C1B}" type="pres">
      <dgm:prSet presAssocID="{5DF4845F-0E5F-4411-A6B6-B0A4B71D0956}" presName="arrowWedge4" presStyleLbl="fgSibTrans2D1" presStyleIdx="3" presStyleCnt="4"/>
      <dgm:spPr/>
      <dgm:t>
        <a:bodyPr/>
        <a:lstStyle/>
        <a:p>
          <a:endParaRPr lang="fr-FR"/>
        </a:p>
      </dgm:t>
    </dgm:pt>
  </dgm:ptLst>
  <dgm:cxnLst>
    <dgm:cxn modelId="{ED43FBEE-2683-438E-B7C8-FB998771FD00}" type="presOf" srcId="{39CF1C9E-0516-49F6-B7D5-3FE9A65B7DD9}" destId="{62EF223C-7064-4824-B03A-47E73CEF6686}" srcOrd="1" destOrd="1" presId="urn:microsoft.com/office/officeart/2005/8/layout/cycle8"/>
    <dgm:cxn modelId="{293B5E6D-9F25-429E-8F45-9DB574651751}" type="presOf" srcId="{DC43CA01-14FC-409E-B001-C4444395EA08}" destId="{87193184-202D-49E0-98CD-8D8EC4D262BD}" srcOrd="0" destOrd="0" presId="urn:microsoft.com/office/officeart/2005/8/layout/cycle8"/>
    <dgm:cxn modelId="{34DFD2A2-BEAE-4858-B910-59FA3B32E018}" type="presOf" srcId="{7F5A5B2A-7BB3-4981-B5E0-A4F55CD42CBA}" destId="{28AA9751-91F9-4470-9780-E42A87B0FBA1}" srcOrd="0" destOrd="1" presId="urn:microsoft.com/office/officeart/2005/8/layout/cycle8"/>
    <dgm:cxn modelId="{474D1C13-DD8B-4231-AE98-CE3E04F13198}" type="presOf" srcId="{AB75DEC1-C688-4DC9-B61C-9B7CB88ABF37}" destId="{DA95A582-FC4B-4ACA-9083-09893282AA73}" srcOrd="0" destOrd="1" presId="urn:microsoft.com/office/officeart/2005/8/layout/cycle8"/>
    <dgm:cxn modelId="{87EAAFF0-47EB-482E-9453-BEE31DDD7F15}" type="presOf" srcId="{EBB09FCC-970C-402E-8C07-9F2CE373B983}" destId="{62CB705C-68D7-4317-BBE1-4E2B28A6F5A2}" srcOrd="0" destOrd="0" presId="urn:microsoft.com/office/officeart/2005/8/layout/cycle8"/>
    <dgm:cxn modelId="{F6D360A1-66D7-4595-AA80-D9C8751D320E}" type="presOf" srcId="{39CF1C9E-0516-49F6-B7D5-3FE9A65B7DD9}" destId="{62CB705C-68D7-4317-BBE1-4E2B28A6F5A2}" srcOrd="0" destOrd="1" presId="urn:microsoft.com/office/officeart/2005/8/layout/cycle8"/>
    <dgm:cxn modelId="{6AE90A77-3DFE-4D77-8194-86DF1DE56C33}" type="presOf" srcId="{EBB09FCC-970C-402E-8C07-9F2CE373B983}" destId="{62EF223C-7064-4824-B03A-47E73CEF6686}" srcOrd="1" destOrd="0" presId="urn:microsoft.com/office/officeart/2005/8/layout/cycle8"/>
    <dgm:cxn modelId="{4FD88B90-DE17-4381-A624-862CD928D128}" type="presOf" srcId="{7F5A5B2A-7BB3-4981-B5E0-A4F55CD42CBA}" destId="{CEB8AB55-3295-4663-BBD5-08591267408E}" srcOrd="1" destOrd="1" presId="urn:microsoft.com/office/officeart/2005/8/layout/cycle8"/>
    <dgm:cxn modelId="{243F12D6-1E00-4CD9-815D-9C984DEF610C}" srcId="{DC43CA01-14FC-409E-B001-C4444395EA08}" destId="{58367850-FD02-4695-9CE5-2D7A431E2E39}" srcOrd="0" destOrd="0" parTransId="{B4854F5A-8224-4B47-AF15-8C0ADA5CDCAB}" sibTransId="{10D6E519-7608-4F29-9862-F9E3273788FB}"/>
    <dgm:cxn modelId="{DF3BABE4-06DF-4B1D-A4A6-B94662B7F6DB}" srcId="{9F1910D1-002A-4645-9CD2-08CE9C539132}" destId="{AB75DEC1-C688-4DC9-B61C-9B7CB88ABF37}" srcOrd="0" destOrd="0" parTransId="{9041AD63-F5B5-4140-942A-CE677B029A22}" sibTransId="{81968027-F788-4C11-A842-0C8EC972DA0C}"/>
    <dgm:cxn modelId="{78CE7076-D2A3-4D6F-8403-9A127A8D9238}" srcId="{DC43CA01-14FC-409E-B001-C4444395EA08}" destId="{9F1910D1-002A-4645-9CD2-08CE9C539132}" srcOrd="2" destOrd="0" parTransId="{127AE569-C4A3-4EB2-9521-2E2819F2376E}" sibTransId="{539B0178-1A2C-4F37-A88D-F01C384C80BD}"/>
    <dgm:cxn modelId="{C062389C-A824-44FB-8682-0A56373517FD}" type="presOf" srcId="{F4FE1573-438B-4853-AE1F-FAD046986376}" destId="{212FEEEE-1D6C-486D-A023-0AE45B902BAA}" srcOrd="1" destOrd="0" presId="urn:microsoft.com/office/officeart/2005/8/layout/cycle8"/>
    <dgm:cxn modelId="{CFD88FC1-1FDC-49E4-9EA3-61D3827AEF00}" srcId="{DC43CA01-14FC-409E-B001-C4444395EA08}" destId="{F4FE1573-438B-4853-AE1F-FAD046986376}" srcOrd="1" destOrd="0" parTransId="{A2240734-8744-4DC2-B4BC-DEFA5922BEF6}" sibTransId="{E1BEC4CA-45E0-4FD4-9229-3F88C351EA45}"/>
    <dgm:cxn modelId="{0616701E-C4C3-4C66-BB2A-C424A5FB0653}" type="presOf" srcId="{AB75DEC1-C688-4DC9-B61C-9B7CB88ABF37}" destId="{0D0BA2A6-8D6B-4A63-8EB9-D65379AB227E}" srcOrd="1" destOrd="1" presId="urn:microsoft.com/office/officeart/2005/8/layout/cycle8"/>
    <dgm:cxn modelId="{B3B2F747-3BC2-44F8-8BA2-32DABFC9705D}" srcId="{F4FE1573-438B-4853-AE1F-FAD046986376}" destId="{2D1AFF02-08EA-4A7F-98C9-75D00575EA05}" srcOrd="0" destOrd="0" parTransId="{A160D5A8-1F9D-40D4-8AC9-8EC5FE5C769B}" sibTransId="{7B396F3E-760A-4F13-AA10-F56DC3C0575B}"/>
    <dgm:cxn modelId="{2EEE27A2-5AD7-466D-973A-3F3809A34650}" type="presOf" srcId="{F4FE1573-438B-4853-AE1F-FAD046986376}" destId="{0A12EB71-DDB8-4879-A766-6FD66461D9F8}" srcOrd="0" destOrd="0" presId="urn:microsoft.com/office/officeart/2005/8/layout/cycle8"/>
    <dgm:cxn modelId="{605B7B1D-AADC-4980-9901-58B3288A6EA3}" srcId="{EBB09FCC-970C-402E-8C07-9F2CE373B983}" destId="{39CF1C9E-0516-49F6-B7D5-3FE9A65B7DD9}" srcOrd="0" destOrd="0" parTransId="{9CF7C193-1805-4CCA-AB67-901B63F8A411}" sibTransId="{207C7117-DE0E-44F8-B706-6595EBB75936}"/>
    <dgm:cxn modelId="{DCC31F79-E947-4EDC-94BF-2961C2BE57FF}" type="presOf" srcId="{9F1910D1-002A-4645-9CD2-08CE9C539132}" destId="{0D0BA2A6-8D6B-4A63-8EB9-D65379AB227E}" srcOrd="1" destOrd="0" presId="urn:microsoft.com/office/officeart/2005/8/layout/cycle8"/>
    <dgm:cxn modelId="{D200F356-62A7-4E51-BA60-F0F37CC70B02}" srcId="{DC43CA01-14FC-409E-B001-C4444395EA08}" destId="{EBB09FCC-970C-402E-8C07-9F2CE373B983}" srcOrd="3" destOrd="0" parTransId="{CF49A60B-984F-45F8-A94F-CE91100F80F2}" sibTransId="{5DF4845F-0E5F-4411-A6B6-B0A4B71D0956}"/>
    <dgm:cxn modelId="{5FE9E940-FD34-4067-9D89-2809537C28CD}" type="presOf" srcId="{2D1AFF02-08EA-4A7F-98C9-75D00575EA05}" destId="{0A12EB71-DDB8-4879-A766-6FD66461D9F8}" srcOrd="0" destOrd="1" presId="urn:microsoft.com/office/officeart/2005/8/layout/cycle8"/>
    <dgm:cxn modelId="{4077449F-24C0-45F4-A131-2677A91E7A43}" srcId="{58367850-FD02-4695-9CE5-2D7A431E2E39}" destId="{7F5A5B2A-7BB3-4981-B5E0-A4F55CD42CBA}" srcOrd="0" destOrd="0" parTransId="{1BE3C121-C918-489F-935E-61CD7C30713E}" sibTransId="{D680CA14-47E3-440F-9778-2E6CF06109F6}"/>
    <dgm:cxn modelId="{F7A87AF9-4703-4DCB-8BB9-1B0B26235979}" type="presOf" srcId="{9F1910D1-002A-4645-9CD2-08CE9C539132}" destId="{DA95A582-FC4B-4ACA-9083-09893282AA73}" srcOrd="0" destOrd="0" presId="urn:microsoft.com/office/officeart/2005/8/layout/cycle8"/>
    <dgm:cxn modelId="{0A390DAE-42C6-4661-87E2-71A93B8CE260}" type="presOf" srcId="{58367850-FD02-4695-9CE5-2D7A431E2E39}" destId="{CEB8AB55-3295-4663-BBD5-08591267408E}" srcOrd="1" destOrd="0" presId="urn:microsoft.com/office/officeart/2005/8/layout/cycle8"/>
    <dgm:cxn modelId="{6EE88932-30BD-47F0-9B83-DF40CD77C5B3}" type="presOf" srcId="{58367850-FD02-4695-9CE5-2D7A431E2E39}" destId="{28AA9751-91F9-4470-9780-E42A87B0FBA1}" srcOrd="0" destOrd="0" presId="urn:microsoft.com/office/officeart/2005/8/layout/cycle8"/>
    <dgm:cxn modelId="{634A4FB4-9ACF-439D-ADAB-053D6335EE10}" type="presOf" srcId="{2D1AFF02-08EA-4A7F-98C9-75D00575EA05}" destId="{212FEEEE-1D6C-486D-A023-0AE45B902BAA}" srcOrd="1" destOrd="1" presId="urn:microsoft.com/office/officeart/2005/8/layout/cycle8"/>
    <dgm:cxn modelId="{D70A111F-4026-41C1-A01F-1D1D23BEB994}" type="presParOf" srcId="{87193184-202D-49E0-98CD-8D8EC4D262BD}" destId="{28AA9751-91F9-4470-9780-E42A87B0FBA1}" srcOrd="0" destOrd="0" presId="urn:microsoft.com/office/officeart/2005/8/layout/cycle8"/>
    <dgm:cxn modelId="{643C1D70-7227-4F17-A625-12DB356BB692}" type="presParOf" srcId="{87193184-202D-49E0-98CD-8D8EC4D262BD}" destId="{72767C73-1E29-41D8-9591-92E6F1B7B1BE}" srcOrd="1" destOrd="0" presId="urn:microsoft.com/office/officeart/2005/8/layout/cycle8"/>
    <dgm:cxn modelId="{B2F57F1E-5BDF-49EF-B914-E0BAA7E313BD}" type="presParOf" srcId="{87193184-202D-49E0-98CD-8D8EC4D262BD}" destId="{1D0418BB-9EF1-4AA8-A8F9-02CE7E934136}" srcOrd="2" destOrd="0" presId="urn:microsoft.com/office/officeart/2005/8/layout/cycle8"/>
    <dgm:cxn modelId="{C4D505D0-FBEC-4454-832A-7FBA48560E81}" type="presParOf" srcId="{87193184-202D-49E0-98CD-8D8EC4D262BD}" destId="{CEB8AB55-3295-4663-BBD5-08591267408E}" srcOrd="3" destOrd="0" presId="urn:microsoft.com/office/officeart/2005/8/layout/cycle8"/>
    <dgm:cxn modelId="{8415475B-69F5-4BA7-9C78-A6342B17FCDC}" type="presParOf" srcId="{87193184-202D-49E0-98CD-8D8EC4D262BD}" destId="{0A12EB71-DDB8-4879-A766-6FD66461D9F8}" srcOrd="4" destOrd="0" presId="urn:microsoft.com/office/officeart/2005/8/layout/cycle8"/>
    <dgm:cxn modelId="{55617785-3DBF-40E5-91DA-C042A63F1985}" type="presParOf" srcId="{87193184-202D-49E0-98CD-8D8EC4D262BD}" destId="{9F0948FA-9C58-487F-BA4D-7DB329F0FFFA}" srcOrd="5" destOrd="0" presId="urn:microsoft.com/office/officeart/2005/8/layout/cycle8"/>
    <dgm:cxn modelId="{E06436A9-4670-46E8-9748-0CE60E8442A2}" type="presParOf" srcId="{87193184-202D-49E0-98CD-8D8EC4D262BD}" destId="{3106068D-4EC4-4098-AF9F-E5043BD10D74}" srcOrd="6" destOrd="0" presId="urn:microsoft.com/office/officeart/2005/8/layout/cycle8"/>
    <dgm:cxn modelId="{AC57E50A-47E4-41C5-84D5-5FB4E963D961}" type="presParOf" srcId="{87193184-202D-49E0-98CD-8D8EC4D262BD}" destId="{212FEEEE-1D6C-486D-A023-0AE45B902BAA}" srcOrd="7" destOrd="0" presId="urn:microsoft.com/office/officeart/2005/8/layout/cycle8"/>
    <dgm:cxn modelId="{8BE75CEE-375F-4D96-A04E-7EFF8286E52C}" type="presParOf" srcId="{87193184-202D-49E0-98CD-8D8EC4D262BD}" destId="{DA95A582-FC4B-4ACA-9083-09893282AA73}" srcOrd="8" destOrd="0" presId="urn:microsoft.com/office/officeart/2005/8/layout/cycle8"/>
    <dgm:cxn modelId="{183EC29E-4DE3-419C-91C4-FD73CEF40442}" type="presParOf" srcId="{87193184-202D-49E0-98CD-8D8EC4D262BD}" destId="{AE9A3F00-87B8-4573-8FBE-FD717DF3F795}" srcOrd="9" destOrd="0" presId="urn:microsoft.com/office/officeart/2005/8/layout/cycle8"/>
    <dgm:cxn modelId="{A1978455-FEC7-446D-85A9-48215B9C19FD}" type="presParOf" srcId="{87193184-202D-49E0-98CD-8D8EC4D262BD}" destId="{711E77DE-7665-4647-A7C2-01FA8DB3BB36}" srcOrd="10" destOrd="0" presId="urn:microsoft.com/office/officeart/2005/8/layout/cycle8"/>
    <dgm:cxn modelId="{07F7918D-9772-47CF-BC23-73D42E43A55C}" type="presParOf" srcId="{87193184-202D-49E0-98CD-8D8EC4D262BD}" destId="{0D0BA2A6-8D6B-4A63-8EB9-D65379AB227E}" srcOrd="11" destOrd="0" presId="urn:microsoft.com/office/officeart/2005/8/layout/cycle8"/>
    <dgm:cxn modelId="{5A0305AE-205C-4940-9D8C-45E6F8E21F7D}" type="presParOf" srcId="{87193184-202D-49E0-98CD-8D8EC4D262BD}" destId="{62CB705C-68D7-4317-BBE1-4E2B28A6F5A2}" srcOrd="12" destOrd="0" presId="urn:microsoft.com/office/officeart/2005/8/layout/cycle8"/>
    <dgm:cxn modelId="{A4107F80-93D2-468C-97B9-89A995BD06E0}" type="presParOf" srcId="{87193184-202D-49E0-98CD-8D8EC4D262BD}" destId="{C1659C54-7B09-4D1B-B9B4-2C2B98317AE1}" srcOrd="13" destOrd="0" presId="urn:microsoft.com/office/officeart/2005/8/layout/cycle8"/>
    <dgm:cxn modelId="{81D5E81F-79FF-4ACA-AE52-27D99D8FCC78}" type="presParOf" srcId="{87193184-202D-49E0-98CD-8D8EC4D262BD}" destId="{CBC506FB-440B-4BF5-8DD4-AAC68B886808}" srcOrd="14" destOrd="0" presId="urn:microsoft.com/office/officeart/2005/8/layout/cycle8"/>
    <dgm:cxn modelId="{F09624E6-ADC7-4868-9393-8CD9EB1EDF06}" type="presParOf" srcId="{87193184-202D-49E0-98CD-8D8EC4D262BD}" destId="{62EF223C-7064-4824-B03A-47E73CEF6686}" srcOrd="15" destOrd="0" presId="urn:microsoft.com/office/officeart/2005/8/layout/cycle8"/>
    <dgm:cxn modelId="{39F6D65F-4F25-4F2F-8C4E-A5B30D077158}" type="presParOf" srcId="{87193184-202D-49E0-98CD-8D8EC4D262BD}" destId="{500B2B0A-F47D-4CE7-93CE-CBF866D87E60}" srcOrd="16" destOrd="0" presId="urn:microsoft.com/office/officeart/2005/8/layout/cycle8"/>
    <dgm:cxn modelId="{D4276A6B-DA92-4CA6-9F68-0D1E61160384}" type="presParOf" srcId="{87193184-202D-49E0-98CD-8D8EC4D262BD}" destId="{7B391F95-F384-47AC-8360-4C3A0449C1B0}" srcOrd="17" destOrd="0" presId="urn:microsoft.com/office/officeart/2005/8/layout/cycle8"/>
    <dgm:cxn modelId="{87359775-8B60-4800-A9A4-884C6F2AFE25}" type="presParOf" srcId="{87193184-202D-49E0-98CD-8D8EC4D262BD}" destId="{F73B11ED-5C48-45C1-BE0F-9E5C38E749D7}" srcOrd="18" destOrd="0" presId="urn:microsoft.com/office/officeart/2005/8/layout/cycle8"/>
    <dgm:cxn modelId="{9AF02320-E3BB-4D74-9945-659466870946}" type="presParOf" srcId="{87193184-202D-49E0-98CD-8D8EC4D262BD}" destId="{5026FBFB-6C45-454D-83F8-6DAB60050C1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1"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b="1" dirty="0" smtClean="0"/>
            <a:t>Communication professionnelle</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E572DD61-26F2-40B9-8822-9906FC294900}">
      <dgm:prSet/>
      <dgm:spPr/>
      <dgm:t>
        <a:bodyPr/>
        <a:lstStyle/>
        <a:p>
          <a:pPr algn="just" rtl="0"/>
          <a:r>
            <a:rPr lang="fr-FR" b="1" dirty="0" smtClean="0"/>
            <a:t>Ce savoir précise les bases de la communication dans le monde professionnel et il aborde la complexité des relations en entreprise afin de faciliter les échanges lors des périodes de formation en milieu professionnel.</a:t>
          </a:r>
          <a:endParaRPr lang="fr-FR" dirty="0"/>
        </a:p>
      </dgm:t>
    </dgm:pt>
    <dgm:pt modelId="{C388F08F-FB9C-49B9-8FCC-4554D796BC14}" type="parTrans" cxnId="{8C751252-7546-4112-9DFD-7598B4F271C4}">
      <dgm:prSet/>
      <dgm:spPr/>
      <dgm:t>
        <a:bodyPr/>
        <a:lstStyle/>
        <a:p>
          <a:endParaRPr lang="fr-FR"/>
        </a:p>
      </dgm:t>
    </dgm:pt>
    <dgm:pt modelId="{A9F808AF-4021-4C6D-B46B-971F5A432964}" type="sibTrans" cxnId="{8C751252-7546-4112-9DFD-7598B4F271C4}">
      <dgm:prSet/>
      <dgm:spPr/>
      <dgm:t>
        <a:bodyPr/>
        <a:lstStyle/>
        <a:p>
          <a:endParaRPr lang="fr-FR"/>
        </a:p>
      </dgm:t>
    </dgm:pt>
    <dgm:pt modelId="{54D5DD76-8697-45EB-B347-BEE265284BB2}">
      <dgm:prSet phldrT="[Texte]"/>
      <dgm:spPr/>
      <dgm:t>
        <a:bodyPr/>
        <a:lstStyle/>
        <a:p>
          <a:pPr algn="just"/>
          <a:r>
            <a:rPr lang="fr-FR" b="1" dirty="0" smtClean="0"/>
            <a:t>La culture entreprise et la valorisation de son image </a:t>
          </a:r>
          <a:r>
            <a:rPr lang="fr-FR" b="1" dirty="0" smtClean="0"/>
            <a:t>représentent </a:t>
          </a:r>
          <a:r>
            <a:rPr lang="fr-FR" b="1" dirty="0" smtClean="0"/>
            <a:t>une forte valeur ajoutée lors des </a:t>
          </a:r>
          <a:r>
            <a:rPr lang="fr-FR" b="1" dirty="0" err="1" smtClean="0"/>
            <a:t>PFMP</a:t>
          </a:r>
          <a:endParaRPr lang="fr-FR" dirty="0"/>
        </a:p>
      </dgm:t>
    </dgm:pt>
    <dgm:pt modelId="{A71CC0B7-032E-43B0-9DAB-2AE221C9A39F}" type="parTrans" cxnId="{EE3975D6-93BD-40C4-A1BC-AE17C058F2A2}">
      <dgm:prSet/>
      <dgm:spPr/>
      <dgm:t>
        <a:bodyPr/>
        <a:lstStyle/>
        <a:p>
          <a:endParaRPr lang="fr-FR"/>
        </a:p>
      </dgm:t>
    </dgm:pt>
    <dgm:pt modelId="{716BCC73-111B-41A4-AF9C-B2C54ADB1944}" type="sibTrans" cxnId="{EE3975D6-93BD-40C4-A1BC-AE17C058F2A2}">
      <dgm:prSet/>
      <dgm:spPr/>
      <dgm:t>
        <a:bodyPr/>
        <a:lstStyle/>
        <a:p>
          <a:endParaRPr lang="fr-FR"/>
        </a:p>
      </dgm:t>
    </dgm:pt>
    <dgm:pt modelId="{C603A1B6-A722-4DE7-ADF2-AFF3301B1AFE}">
      <dgm:prSet/>
      <dgm:spPr/>
      <dgm:t>
        <a:bodyPr/>
        <a:lstStyle/>
        <a:p>
          <a:pPr algn="just" rtl="0"/>
          <a:endParaRPr lang="fr-FR" dirty="0"/>
        </a:p>
      </dgm:t>
    </dgm:pt>
    <dgm:pt modelId="{25A09B57-B537-46A8-A595-7AD8FE34A8BA}" type="sibTrans" cxnId="{C08B69F2-6AF7-457C-AEB7-3A7261D654A2}">
      <dgm:prSet/>
      <dgm:spPr/>
      <dgm:t>
        <a:bodyPr/>
        <a:lstStyle/>
        <a:p>
          <a:endParaRPr lang="fr-FR"/>
        </a:p>
      </dgm:t>
    </dgm:pt>
    <dgm:pt modelId="{550D3DA8-53F0-4940-BD8B-BDFE1044CCE0}" type="parTrans" cxnId="{C08B69F2-6AF7-457C-AEB7-3A7261D654A2}">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99992" custScaleY="85190"/>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CA87AFD9-D090-4D8D-8695-8E47D3D1ED25}" type="presOf" srcId="{4219ACE7-7E99-4023-ADCF-B6DBA1DD18FB}" destId="{0D5BFB18-7C0E-4B00-8A55-E804FFE7F43E}" srcOrd="0" destOrd="0" presId="urn:microsoft.com/office/officeart/2005/8/layout/hList2"/>
    <dgm:cxn modelId="{8C751252-7546-4112-9DFD-7598B4F271C4}" srcId="{4219ACE7-7E99-4023-ADCF-B6DBA1DD18FB}" destId="{E572DD61-26F2-40B9-8822-9906FC294900}" srcOrd="0" destOrd="0" parTransId="{C388F08F-FB9C-49B9-8FCC-4554D796BC14}" sibTransId="{A9F808AF-4021-4C6D-B46B-971F5A432964}"/>
    <dgm:cxn modelId="{379E8D7E-C6BE-4A59-9A15-1782B36B491B}" srcId="{96F1B880-527F-4CE6-89FA-BA166E37A698}" destId="{4219ACE7-7E99-4023-ADCF-B6DBA1DD18FB}" srcOrd="0" destOrd="0" parTransId="{BC4BA2C5-53C2-447B-9B97-B76B467A01F6}" sibTransId="{8D43CE15-451A-4062-AD15-0D04C64D6814}"/>
    <dgm:cxn modelId="{C7382EC3-06CB-48AE-B9DC-8915B9DC43D9}" type="presOf" srcId="{96F1B880-527F-4CE6-89FA-BA166E37A698}" destId="{3FEBC36E-D5B9-44D2-8E23-9041641F2CAE}" srcOrd="0" destOrd="0" presId="urn:microsoft.com/office/officeart/2005/8/layout/hList2"/>
    <dgm:cxn modelId="{3F29BDEF-9DD3-429C-B51C-C743490040E7}" type="presOf" srcId="{C603A1B6-A722-4DE7-ADF2-AFF3301B1AFE}" destId="{9B818468-54B5-4488-8835-B146826EB382}" srcOrd="0" destOrd="1" presId="urn:microsoft.com/office/officeart/2005/8/layout/hList2"/>
    <dgm:cxn modelId="{EE3975D6-93BD-40C4-A1BC-AE17C058F2A2}" srcId="{4219ACE7-7E99-4023-ADCF-B6DBA1DD18FB}" destId="{54D5DD76-8697-45EB-B347-BEE265284BB2}" srcOrd="2" destOrd="0" parTransId="{A71CC0B7-032E-43B0-9DAB-2AE221C9A39F}" sibTransId="{716BCC73-111B-41A4-AF9C-B2C54ADB1944}"/>
    <dgm:cxn modelId="{C08B69F2-6AF7-457C-AEB7-3A7261D654A2}" srcId="{4219ACE7-7E99-4023-ADCF-B6DBA1DD18FB}" destId="{C603A1B6-A722-4DE7-ADF2-AFF3301B1AFE}" srcOrd="1" destOrd="0" parTransId="{550D3DA8-53F0-4940-BD8B-BDFE1044CCE0}" sibTransId="{25A09B57-B537-46A8-A595-7AD8FE34A8BA}"/>
    <dgm:cxn modelId="{5177C55C-6CC6-472D-847E-762450F5A3A2}" type="presOf" srcId="{E572DD61-26F2-40B9-8822-9906FC294900}" destId="{9B818468-54B5-4488-8835-B146826EB382}" srcOrd="0" destOrd="0" presId="urn:microsoft.com/office/officeart/2005/8/layout/hList2"/>
    <dgm:cxn modelId="{008A7E46-1C43-467A-81CB-2AC4F7408254}" type="presOf" srcId="{54D5DD76-8697-45EB-B347-BEE265284BB2}" destId="{9B818468-54B5-4488-8835-B146826EB382}" srcOrd="0" destOrd="2" presId="urn:microsoft.com/office/officeart/2005/8/layout/hList2"/>
    <dgm:cxn modelId="{E40CBE67-F4C8-457D-8916-6C2BDCC1E3A2}" type="presParOf" srcId="{3FEBC36E-D5B9-44D2-8E23-9041641F2CAE}" destId="{7B550EBB-D7E9-467A-84B4-522285CA31F9}" srcOrd="0" destOrd="0" presId="urn:microsoft.com/office/officeart/2005/8/layout/hList2"/>
    <dgm:cxn modelId="{278D61A8-8F74-4660-8418-13D5B62C4330}" type="presParOf" srcId="{7B550EBB-D7E9-467A-84B4-522285CA31F9}" destId="{F05B74E4-1F49-429D-8F84-0390DC2D0113}" srcOrd="0" destOrd="0" presId="urn:microsoft.com/office/officeart/2005/8/layout/hList2"/>
    <dgm:cxn modelId="{DF6B693A-D480-47FF-871C-8D3D7F59770A}" type="presParOf" srcId="{7B550EBB-D7E9-467A-84B4-522285CA31F9}" destId="{9B818468-54B5-4488-8835-B146826EB382}" srcOrd="1" destOrd="0" presId="urn:microsoft.com/office/officeart/2005/8/layout/hList2"/>
    <dgm:cxn modelId="{36A1401E-E2D2-40DF-A04F-05BCF777B4F8}"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43CA01-14FC-409E-B001-C4444395EA08}" type="doc">
      <dgm:prSet loTypeId="urn:microsoft.com/office/officeart/2005/8/layout/cycle8" loCatId="cycle" qsTypeId="urn:microsoft.com/office/officeart/2005/8/quickstyle/3d2" qsCatId="3D" csTypeId="urn:microsoft.com/office/officeart/2005/8/colors/accent0_3" csCatId="mainScheme" phldr="1"/>
      <dgm:spPr/>
      <dgm:t>
        <a:bodyPr/>
        <a:lstStyle/>
        <a:p>
          <a:endParaRPr lang="fr-FR"/>
        </a:p>
      </dgm:t>
    </dgm:pt>
    <dgm:pt modelId="{58367850-FD02-4695-9CE5-2D7A431E2E39}">
      <dgm:prSet phldrT="[Texte]"/>
      <dgm:spPr/>
      <dgm:t>
        <a:bodyPr/>
        <a:lstStyle/>
        <a:p>
          <a:pPr algn="ctr"/>
          <a:r>
            <a:rPr lang="fr-FR" b="1" dirty="0" smtClean="0"/>
            <a:t>Les bases de la communication</a:t>
          </a:r>
          <a:endParaRPr lang="fr-FR" dirty="0"/>
        </a:p>
      </dgm:t>
    </dgm:pt>
    <dgm:pt modelId="{B4854F5A-8224-4B47-AF15-8C0ADA5CDCAB}" type="parTrans" cxnId="{243F12D6-1E00-4CD9-815D-9C984DEF610C}">
      <dgm:prSet/>
      <dgm:spPr/>
      <dgm:t>
        <a:bodyPr/>
        <a:lstStyle/>
        <a:p>
          <a:endParaRPr lang="fr-FR"/>
        </a:p>
      </dgm:t>
    </dgm:pt>
    <dgm:pt modelId="{10D6E519-7608-4F29-9862-F9E3273788FB}" type="sibTrans" cxnId="{243F12D6-1E00-4CD9-815D-9C984DEF610C}">
      <dgm:prSet/>
      <dgm:spPr/>
      <dgm:t>
        <a:bodyPr/>
        <a:lstStyle/>
        <a:p>
          <a:endParaRPr lang="fr-FR"/>
        </a:p>
      </dgm:t>
    </dgm:pt>
    <dgm:pt modelId="{7F5A5B2A-7BB3-4981-B5E0-A4F55CD42CBA}">
      <dgm:prSet phldrT="[Texte]"/>
      <dgm:spPr/>
      <dgm:t>
        <a:bodyPr/>
        <a:lstStyle/>
        <a:p>
          <a:pPr algn="l"/>
          <a:r>
            <a:rPr lang="fr-FR" dirty="0" smtClean="0">
              <a:hlinkClick xmlns:r="http://schemas.openxmlformats.org/officeDocument/2006/relationships" r:id="rId1" action="ppaction://hlinksldjump"/>
            </a:rPr>
            <a:t>Niveau 1</a:t>
          </a:r>
          <a:r>
            <a:rPr lang="fr-FR" dirty="0" smtClean="0"/>
            <a:t> au CAP et </a:t>
          </a:r>
          <a:r>
            <a:rPr lang="fr-FR" dirty="0" smtClean="0">
              <a:hlinkClick xmlns:r="http://schemas.openxmlformats.org/officeDocument/2006/relationships" r:id="rId2" action="ppaction://hlinksldjump"/>
            </a:rPr>
            <a:t>niveau 2 </a:t>
          </a:r>
          <a:r>
            <a:rPr lang="fr-FR" dirty="0" smtClean="0"/>
            <a:t>au BAC PRO, sauf pour la partie codes sociaux et convenances aux niveau 1 pour le CAP et le BAC PRO</a:t>
          </a:r>
          <a:endParaRPr lang="fr-FR" dirty="0"/>
        </a:p>
      </dgm:t>
    </dgm:pt>
    <dgm:pt modelId="{1BE3C121-C918-489F-935E-61CD7C30713E}" type="parTrans" cxnId="{4077449F-24C0-45F4-A131-2677A91E7A43}">
      <dgm:prSet/>
      <dgm:spPr/>
      <dgm:t>
        <a:bodyPr/>
        <a:lstStyle/>
        <a:p>
          <a:endParaRPr lang="fr-FR"/>
        </a:p>
      </dgm:t>
    </dgm:pt>
    <dgm:pt modelId="{D680CA14-47E3-440F-9778-2E6CF06109F6}" type="sibTrans" cxnId="{4077449F-24C0-45F4-A131-2677A91E7A43}">
      <dgm:prSet/>
      <dgm:spPr/>
      <dgm:t>
        <a:bodyPr/>
        <a:lstStyle/>
        <a:p>
          <a:endParaRPr lang="fr-FR"/>
        </a:p>
      </dgm:t>
    </dgm:pt>
    <dgm:pt modelId="{F4FE1573-438B-4853-AE1F-FAD046986376}">
      <dgm:prSet phldrT="[Texte]"/>
      <dgm:spPr/>
      <dgm:t>
        <a:bodyPr/>
        <a:lstStyle/>
        <a:p>
          <a:pPr algn="ctr"/>
          <a:r>
            <a:rPr lang="fr-FR" b="1" dirty="0" smtClean="0"/>
            <a:t>La relation en entreprise</a:t>
          </a:r>
          <a:endParaRPr lang="fr-FR" dirty="0"/>
        </a:p>
      </dgm:t>
    </dgm:pt>
    <dgm:pt modelId="{A2240734-8744-4DC2-B4BC-DEFA5922BEF6}" type="parTrans" cxnId="{CFD88FC1-1FDC-49E4-9EA3-61D3827AEF00}">
      <dgm:prSet/>
      <dgm:spPr/>
      <dgm:t>
        <a:bodyPr/>
        <a:lstStyle/>
        <a:p>
          <a:endParaRPr lang="fr-FR"/>
        </a:p>
      </dgm:t>
    </dgm:pt>
    <dgm:pt modelId="{E1BEC4CA-45E0-4FD4-9229-3F88C351EA45}" type="sibTrans" cxnId="{CFD88FC1-1FDC-49E4-9EA3-61D3827AEF00}">
      <dgm:prSet/>
      <dgm:spPr/>
      <dgm:t>
        <a:bodyPr/>
        <a:lstStyle/>
        <a:p>
          <a:endParaRPr lang="fr-FR"/>
        </a:p>
      </dgm:t>
    </dgm:pt>
    <dgm:pt modelId="{2D1AFF02-08EA-4A7F-98C9-75D00575EA05}">
      <dgm:prSet phldrT="[Texte]"/>
      <dgm:spPr/>
      <dgm:t>
        <a:bodyPr/>
        <a:lstStyle/>
        <a:p>
          <a:pPr algn="l"/>
          <a:r>
            <a:rPr lang="fr-FR" dirty="0" smtClean="0">
              <a:hlinkClick xmlns:r="http://schemas.openxmlformats.org/officeDocument/2006/relationships" r:id="rId3" action="ppaction://hlinksldjump"/>
            </a:rPr>
            <a:t>Niveau 1</a:t>
          </a:r>
          <a:r>
            <a:rPr lang="fr-FR" dirty="0" smtClean="0"/>
            <a:t> au CAP et au BAC PRO, sauf pour la relation entreprise qui passe au </a:t>
          </a:r>
          <a:r>
            <a:rPr lang="fr-FR" dirty="0" smtClean="0">
              <a:hlinkClick xmlns:r="http://schemas.openxmlformats.org/officeDocument/2006/relationships" r:id="rId2" action="ppaction://hlinksldjump"/>
            </a:rPr>
            <a:t>niveau 2 </a:t>
          </a:r>
          <a:r>
            <a:rPr lang="fr-FR" dirty="0" smtClean="0"/>
            <a:t>pour le BAC PRO</a:t>
          </a:r>
          <a:endParaRPr lang="fr-FR" dirty="0"/>
        </a:p>
      </dgm:t>
    </dgm:pt>
    <dgm:pt modelId="{A160D5A8-1F9D-40D4-8AC9-8EC5FE5C769B}" type="parTrans" cxnId="{B3B2F747-3BC2-44F8-8BA2-32DABFC9705D}">
      <dgm:prSet/>
      <dgm:spPr/>
      <dgm:t>
        <a:bodyPr/>
        <a:lstStyle/>
        <a:p>
          <a:endParaRPr lang="fr-FR"/>
        </a:p>
      </dgm:t>
    </dgm:pt>
    <dgm:pt modelId="{7B396F3E-760A-4F13-AA10-F56DC3C0575B}" type="sibTrans" cxnId="{B3B2F747-3BC2-44F8-8BA2-32DABFC9705D}">
      <dgm:prSet/>
      <dgm:spPr/>
      <dgm:t>
        <a:bodyPr/>
        <a:lstStyle/>
        <a:p>
          <a:endParaRPr lang="fr-FR"/>
        </a:p>
      </dgm:t>
    </dgm:pt>
    <dgm:pt modelId="{EBB09FCC-970C-402E-8C07-9F2CE373B983}">
      <dgm:prSet phldrT="[Texte]"/>
      <dgm:spPr/>
      <dgm:t>
        <a:bodyPr/>
        <a:lstStyle/>
        <a:p>
          <a:pPr algn="ctr"/>
          <a:r>
            <a:rPr lang="fr-FR" b="1" dirty="0" smtClean="0"/>
            <a:t>La valorisation de l’image de l’entreprise</a:t>
          </a:r>
          <a:endParaRPr lang="fr-FR" dirty="0"/>
        </a:p>
      </dgm:t>
    </dgm:pt>
    <dgm:pt modelId="{CF49A60B-984F-45F8-A94F-CE91100F80F2}" type="parTrans" cxnId="{D200F356-62A7-4E51-BA60-F0F37CC70B02}">
      <dgm:prSet/>
      <dgm:spPr/>
      <dgm:t>
        <a:bodyPr/>
        <a:lstStyle/>
        <a:p>
          <a:endParaRPr lang="fr-FR"/>
        </a:p>
      </dgm:t>
    </dgm:pt>
    <dgm:pt modelId="{5DF4845F-0E5F-4411-A6B6-B0A4B71D0956}" type="sibTrans" cxnId="{D200F356-62A7-4E51-BA60-F0F37CC70B02}">
      <dgm:prSet/>
      <dgm:spPr/>
      <dgm:t>
        <a:bodyPr/>
        <a:lstStyle/>
        <a:p>
          <a:endParaRPr lang="fr-FR"/>
        </a:p>
      </dgm:t>
    </dgm:pt>
    <dgm:pt modelId="{39CF1C9E-0516-49F6-B7D5-3FE9A65B7DD9}">
      <dgm:prSet phldrT="[Texte]"/>
      <dgm:spPr/>
      <dgm:t>
        <a:bodyPr/>
        <a:lstStyle/>
        <a:p>
          <a:pPr algn="l"/>
          <a:r>
            <a:rPr lang="fr-FR" dirty="0" smtClean="0">
              <a:hlinkClick xmlns:r="http://schemas.openxmlformats.org/officeDocument/2006/relationships" r:id="rId2" action="ppaction://hlinksldjump"/>
            </a:rPr>
            <a:t>Niveau 2 </a:t>
          </a:r>
          <a:r>
            <a:rPr lang="fr-FR" dirty="0" smtClean="0"/>
            <a:t>commun au CAP et au BAC PRO</a:t>
          </a:r>
          <a:endParaRPr lang="fr-FR" dirty="0"/>
        </a:p>
      </dgm:t>
    </dgm:pt>
    <dgm:pt modelId="{9CF7C193-1805-4CCA-AB67-901B63F8A411}" type="parTrans" cxnId="{605B7B1D-AADC-4980-9901-58B3288A6EA3}">
      <dgm:prSet/>
      <dgm:spPr/>
      <dgm:t>
        <a:bodyPr/>
        <a:lstStyle/>
        <a:p>
          <a:endParaRPr lang="fr-FR"/>
        </a:p>
      </dgm:t>
    </dgm:pt>
    <dgm:pt modelId="{207C7117-DE0E-44F8-B706-6595EBB75936}" type="sibTrans" cxnId="{605B7B1D-AADC-4980-9901-58B3288A6EA3}">
      <dgm:prSet/>
      <dgm:spPr/>
      <dgm:t>
        <a:bodyPr/>
        <a:lstStyle/>
        <a:p>
          <a:endParaRPr lang="fr-FR"/>
        </a:p>
      </dgm:t>
    </dgm:pt>
    <dgm:pt modelId="{71621B18-FA02-4583-A8D6-DE322B1E1B13}" type="pres">
      <dgm:prSet presAssocID="{DC43CA01-14FC-409E-B001-C4444395EA08}" presName="compositeShape" presStyleCnt="0">
        <dgm:presLayoutVars>
          <dgm:chMax val="7"/>
          <dgm:dir/>
          <dgm:resizeHandles val="exact"/>
        </dgm:presLayoutVars>
      </dgm:prSet>
      <dgm:spPr/>
      <dgm:t>
        <a:bodyPr/>
        <a:lstStyle/>
        <a:p>
          <a:endParaRPr lang="fr-FR"/>
        </a:p>
      </dgm:t>
    </dgm:pt>
    <dgm:pt modelId="{411B9D5B-D2DB-4338-BB9A-5E0F0FF58F48}" type="pres">
      <dgm:prSet presAssocID="{DC43CA01-14FC-409E-B001-C4444395EA08}" presName="wedge1" presStyleLbl="node1" presStyleIdx="0" presStyleCnt="3"/>
      <dgm:spPr/>
      <dgm:t>
        <a:bodyPr/>
        <a:lstStyle/>
        <a:p>
          <a:endParaRPr lang="fr-FR"/>
        </a:p>
      </dgm:t>
    </dgm:pt>
    <dgm:pt modelId="{D61AA339-CF82-43A6-9CAF-07D4ACDDEEE6}" type="pres">
      <dgm:prSet presAssocID="{DC43CA01-14FC-409E-B001-C4444395EA08}" presName="dummy1a" presStyleCnt="0"/>
      <dgm:spPr/>
      <dgm:t>
        <a:bodyPr/>
        <a:lstStyle/>
        <a:p>
          <a:endParaRPr lang="fr-FR"/>
        </a:p>
      </dgm:t>
    </dgm:pt>
    <dgm:pt modelId="{A52102AE-D20F-49E6-98E5-CA55DB6C85E4}" type="pres">
      <dgm:prSet presAssocID="{DC43CA01-14FC-409E-B001-C4444395EA08}" presName="dummy1b" presStyleCnt="0"/>
      <dgm:spPr/>
      <dgm:t>
        <a:bodyPr/>
        <a:lstStyle/>
        <a:p>
          <a:endParaRPr lang="fr-FR"/>
        </a:p>
      </dgm:t>
    </dgm:pt>
    <dgm:pt modelId="{FD751490-75FF-4BB6-988E-D11F4167CEB3}" type="pres">
      <dgm:prSet presAssocID="{DC43CA01-14FC-409E-B001-C4444395EA08}" presName="wedge1Tx" presStyleLbl="node1" presStyleIdx="0" presStyleCnt="3">
        <dgm:presLayoutVars>
          <dgm:chMax val="0"/>
          <dgm:chPref val="0"/>
          <dgm:bulletEnabled val="1"/>
        </dgm:presLayoutVars>
      </dgm:prSet>
      <dgm:spPr/>
      <dgm:t>
        <a:bodyPr/>
        <a:lstStyle/>
        <a:p>
          <a:endParaRPr lang="fr-FR"/>
        </a:p>
      </dgm:t>
    </dgm:pt>
    <dgm:pt modelId="{10B27E8D-DE36-48D9-BB2F-A30EF5EFA58B}" type="pres">
      <dgm:prSet presAssocID="{DC43CA01-14FC-409E-B001-C4444395EA08}" presName="wedge2" presStyleLbl="node1" presStyleIdx="1" presStyleCnt="3"/>
      <dgm:spPr/>
      <dgm:t>
        <a:bodyPr/>
        <a:lstStyle/>
        <a:p>
          <a:endParaRPr lang="fr-FR"/>
        </a:p>
      </dgm:t>
    </dgm:pt>
    <dgm:pt modelId="{61A901CF-FFC0-4D4E-B401-66A783CDB458}" type="pres">
      <dgm:prSet presAssocID="{DC43CA01-14FC-409E-B001-C4444395EA08}" presName="dummy2a" presStyleCnt="0"/>
      <dgm:spPr/>
      <dgm:t>
        <a:bodyPr/>
        <a:lstStyle/>
        <a:p>
          <a:endParaRPr lang="fr-FR"/>
        </a:p>
      </dgm:t>
    </dgm:pt>
    <dgm:pt modelId="{51751B87-569E-4E2C-9410-70D67568C230}" type="pres">
      <dgm:prSet presAssocID="{DC43CA01-14FC-409E-B001-C4444395EA08}" presName="dummy2b" presStyleCnt="0"/>
      <dgm:spPr/>
      <dgm:t>
        <a:bodyPr/>
        <a:lstStyle/>
        <a:p>
          <a:endParaRPr lang="fr-FR"/>
        </a:p>
      </dgm:t>
    </dgm:pt>
    <dgm:pt modelId="{379332B6-7F95-4472-8E89-2B14D6C28C67}" type="pres">
      <dgm:prSet presAssocID="{DC43CA01-14FC-409E-B001-C4444395EA08}" presName="wedge2Tx" presStyleLbl="node1" presStyleIdx="1" presStyleCnt="3">
        <dgm:presLayoutVars>
          <dgm:chMax val="0"/>
          <dgm:chPref val="0"/>
          <dgm:bulletEnabled val="1"/>
        </dgm:presLayoutVars>
      </dgm:prSet>
      <dgm:spPr/>
      <dgm:t>
        <a:bodyPr/>
        <a:lstStyle/>
        <a:p>
          <a:endParaRPr lang="fr-FR"/>
        </a:p>
      </dgm:t>
    </dgm:pt>
    <dgm:pt modelId="{59F765C1-D3DB-4C63-AD2C-732C75211EC6}" type="pres">
      <dgm:prSet presAssocID="{DC43CA01-14FC-409E-B001-C4444395EA08}" presName="wedge3" presStyleLbl="node1" presStyleIdx="2" presStyleCnt="3"/>
      <dgm:spPr/>
      <dgm:t>
        <a:bodyPr/>
        <a:lstStyle/>
        <a:p>
          <a:endParaRPr lang="fr-FR"/>
        </a:p>
      </dgm:t>
    </dgm:pt>
    <dgm:pt modelId="{1F4AB2D9-35F7-4003-A962-523A9DDAC2A6}" type="pres">
      <dgm:prSet presAssocID="{DC43CA01-14FC-409E-B001-C4444395EA08}" presName="dummy3a" presStyleCnt="0"/>
      <dgm:spPr/>
      <dgm:t>
        <a:bodyPr/>
        <a:lstStyle/>
        <a:p>
          <a:endParaRPr lang="fr-FR"/>
        </a:p>
      </dgm:t>
    </dgm:pt>
    <dgm:pt modelId="{9D2AEC1B-8413-4542-B75F-9983F98FD8FF}" type="pres">
      <dgm:prSet presAssocID="{DC43CA01-14FC-409E-B001-C4444395EA08}" presName="dummy3b" presStyleCnt="0"/>
      <dgm:spPr/>
      <dgm:t>
        <a:bodyPr/>
        <a:lstStyle/>
        <a:p>
          <a:endParaRPr lang="fr-FR"/>
        </a:p>
      </dgm:t>
    </dgm:pt>
    <dgm:pt modelId="{C40C62EA-74C7-4FEA-8C23-A7D9672C64A1}" type="pres">
      <dgm:prSet presAssocID="{DC43CA01-14FC-409E-B001-C4444395EA08}" presName="wedge3Tx" presStyleLbl="node1" presStyleIdx="2" presStyleCnt="3">
        <dgm:presLayoutVars>
          <dgm:chMax val="0"/>
          <dgm:chPref val="0"/>
          <dgm:bulletEnabled val="1"/>
        </dgm:presLayoutVars>
      </dgm:prSet>
      <dgm:spPr/>
      <dgm:t>
        <a:bodyPr/>
        <a:lstStyle/>
        <a:p>
          <a:endParaRPr lang="fr-FR"/>
        </a:p>
      </dgm:t>
    </dgm:pt>
    <dgm:pt modelId="{04A6D363-244E-4C9A-875C-147819E82A1F}" type="pres">
      <dgm:prSet presAssocID="{10D6E519-7608-4F29-9862-F9E3273788FB}" presName="arrowWedge1" presStyleLbl="fgSibTrans2D1" presStyleIdx="0" presStyleCnt="3"/>
      <dgm:spPr/>
      <dgm:t>
        <a:bodyPr/>
        <a:lstStyle/>
        <a:p>
          <a:endParaRPr lang="fr-FR"/>
        </a:p>
      </dgm:t>
    </dgm:pt>
    <dgm:pt modelId="{B2EFDB55-532B-4F36-8C66-A6C7ED978F66}" type="pres">
      <dgm:prSet presAssocID="{E1BEC4CA-45E0-4FD4-9229-3F88C351EA45}" presName="arrowWedge2" presStyleLbl="fgSibTrans2D1" presStyleIdx="1" presStyleCnt="3"/>
      <dgm:spPr/>
      <dgm:t>
        <a:bodyPr/>
        <a:lstStyle/>
        <a:p>
          <a:endParaRPr lang="fr-FR"/>
        </a:p>
      </dgm:t>
    </dgm:pt>
    <dgm:pt modelId="{BA503850-8059-4CBF-9823-A1AC002DAE7A}" type="pres">
      <dgm:prSet presAssocID="{5DF4845F-0E5F-4411-A6B6-B0A4B71D0956}" presName="arrowWedge3" presStyleLbl="fgSibTrans2D1" presStyleIdx="2" presStyleCnt="3"/>
      <dgm:spPr/>
      <dgm:t>
        <a:bodyPr/>
        <a:lstStyle/>
        <a:p>
          <a:endParaRPr lang="fr-FR"/>
        </a:p>
      </dgm:t>
    </dgm:pt>
  </dgm:ptLst>
  <dgm:cxnLst>
    <dgm:cxn modelId="{5A21DD57-8321-44A8-BC65-A79D18F7C184}" type="presOf" srcId="{DC43CA01-14FC-409E-B001-C4444395EA08}" destId="{71621B18-FA02-4583-A8D6-DE322B1E1B13}" srcOrd="0" destOrd="0" presId="urn:microsoft.com/office/officeart/2005/8/layout/cycle8"/>
    <dgm:cxn modelId="{80623560-0A29-4A60-92E5-2E3798D96FE0}" type="presOf" srcId="{2D1AFF02-08EA-4A7F-98C9-75D00575EA05}" destId="{379332B6-7F95-4472-8E89-2B14D6C28C67}" srcOrd="1" destOrd="1" presId="urn:microsoft.com/office/officeart/2005/8/layout/cycle8"/>
    <dgm:cxn modelId="{9A7D8C48-83C4-4372-B6CC-26B9189A9755}" type="presOf" srcId="{2D1AFF02-08EA-4A7F-98C9-75D00575EA05}" destId="{10B27E8D-DE36-48D9-BB2F-A30EF5EFA58B}" srcOrd="0" destOrd="1" presId="urn:microsoft.com/office/officeart/2005/8/layout/cycle8"/>
    <dgm:cxn modelId="{E14F559B-68EF-470E-BE44-DC659C445795}" type="presOf" srcId="{F4FE1573-438B-4853-AE1F-FAD046986376}" destId="{10B27E8D-DE36-48D9-BB2F-A30EF5EFA58B}" srcOrd="0" destOrd="0" presId="urn:microsoft.com/office/officeart/2005/8/layout/cycle8"/>
    <dgm:cxn modelId="{243F12D6-1E00-4CD9-815D-9C984DEF610C}" srcId="{DC43CA01-14FC-409E-B001-C4444395EA08}" destId="{58367850-FD02-4695-9CE5-2D7A431E2E39}" srcOrd="0" destOrd="0" parTransId="{B4854F5A-8224-4B47-AF15-8C0ADA5CDCAB}" sibTransId="{10D6E519-7608-4F29-9862-F9E3273788FB}"/>
    <dgm:cxn modelId="{C98C20E1-1FED-473B-AD12-DAF90F4CE892}" type="presOf" srcId="{39CF1C9E-0516-49F6-B7D5-3FE9A65B7DD9}" destId="{C40C62EA-74C7-4FEA-8C23-A7D9672C64A1}" srcOrd="1" destOrd="1" presId="urn:microsoft.com/office/officeart/2005/8/layout/cycle8"/>
    <dgm:cxn modelId="{647BAF74-ACFD-4750-A968-092F1FEA81B1}" type="presOf" srcId="{39CF1C9E-0516-49F6-B7D5-3FE9A65B7DD9}" destId="{59F765C1-D3DB-4C63-AD2C-732C75211EC6}" srcOrd="0" destOrd="1" presId="urn:microsoft.com/office/officeart/2005/8/layout/cycle8"/>
    <dgm:cxn modelId="{B3B2F747-3BC2-44F8-8BA2-32DABFC9705D}" srcId="{F4FE1573-438B-4853-AE1F-FAD046986376}" destId="{2D1AFF02-08EA-4A7F-98C9-75D00575EA05}" srcOrd="0" destOrd="0" parTransId="{A160D5A8-1F9D-40D4-8AC9-8EC5FE5C769B}" sibTransId="{7B396F3E-760A-4F13-AA10-F56DC3C0575B}"/>
    <dgm:cxn modelId="{CFD88FC1-1FDC-49E4-9EA3-61D3827AEF00}" srcId="{DC43CA01-14FC-409E-B001-C4444395EA08}" destId="{F4FE1573-438B-4853-AE1F-FAD046986376}" srcOrd="1" destOrd="0" parTransId="{A2240734-8744-4DC2-B4BC-DEFA5922BEF6}" sibTransId="{E1BEC4CA-45E0-4FD4-9229-3F88C351EA45}"/>
    <dgm:cxn modelId="{B580D1AA-83D8-4EB7-93B3-B5B1C3B11C76}" type="presOf" srcId="{7F5A5B2A-7BB3-4981-B5E0-A4F55CD42CBA}" destId="{FD751490-75FF-4BB6-988E-D11F4167CEB3}" srcOrd="1" destOrd="1" presId="urn:microsoft.com/office/officeart/2005/8/layout/cycle8"/>
    <dgm:cxn modelId="{6125229E-F2B6-43A0-A219-8582166F15BE}" type="presOf" srcId="{EBB09FCC-970C-402E-8C07-9F2CE373B983}" destId="{59F765C1-D3DB-4C63-AD2C-732C75211EC6}" srcOrd="0" destOrd="0" presId="urn:microsoft.com/office/officeart/2005/8/layout/cycle8"/>
    <dgm:cxn modelId="{6A0A71EE-C103-446A-9202-7A31E317BD0A}" type="presOf" srcId="{F4FE1573-438B-4853-AE1F-FAD046986376}" destId="{379332B6-7F95-4472-8E89-2B14D6C28C67}" srcOrd="1" destOrd="0" presId="urn:microsoft.com/office/officeart/2005/8/layout/cycle8"/>
    <dgm:cxn modelId="{605B7B1D-AADC-4980-9901-58B3288A6EA3}" srcId="{EBB09FCC-970C-402E-8C07-9F2CE373B983}" destId="{39CF1C9E-0516-49F6-B7D5-3FE9A65B7DD9}" srcOrd="0" destOrd="0" parTransId="{9CF7C193-1805-4CCA-AB67-901B63F8A411}" sibTransId="{207C7117-DE0E-44F8-B706-6595EBB75936}"/>
    <dgm:cxn modelId="{D200F356-62A7-4E51-BA60-F0F37CC70B02}" srcId="{DC43CA01-14FC-409E-B001-C4444395EA08}" destId="{EBB09FCC-970C-402E-8C07-9F2CE373B983}" srcOrd="2" destOrd="0" parTransId="{CF49A60B-984F-45F8-A94F-CE91100F80F2}" sibTransId="{5DF4845F-0E5F-4411-A6B6-B0A4B71D0956}"/>
    <dgm:cxn modelId="{ADCC325E-C3D3-4AF3-9E15-4C67024EA272}" type="presOf" srcId="{58367850-FD02-4695-9CE5-2D7A431E2E39}" destId="{FD751490-75FF-4BB6-988E-D11F4167CEB3}" srcOrd="1" destOrd="0" presId="urn:microsoft.com/office/officeart/2005/8/layout/cycle8"/>
    <dgm:cxn modelId="{4077449F-24C0-45F4-A131-2677A91E7A43}" srcId="{58367850-FD02-4695-9CE5-2D7A431E2E39}" destId="{7F5A5B2A-7BB3-4981-B5E0-A4F55CD42CBA}" srcOrd="0" destOrd="0" parTransId="{1BE3C121-C918-489F-935E-61CD7C30713E}" sibTransId="{D680CA14-47E3-440F-9778-2E6CF06109F6}"/>
    <dgm:cxn modelId="{9C6AC55B-6211-4795-B157-D042C7D774A2}" type="presOf" srcId="{EBB09FCC-970C-402E-8C07-9F2CE373B983}" destId="{C40C62EA-74C7-4FEA-8C23-A7D9672C64A1}" srcOrd="1" destOrd="0" presId="urn:microsoft.com/office/officeart/2005/8/layout/cycle8"/>
    <dgm:cxn modelId="{F145D6B6-4F3C-4289-975A-F069FE0B0E7F}" type="presOf" srcId="{58367850-FD02-4695-9CE5-2D7A431E2E39}" destId="{411B9D5B-D2DB-4338-BB9A-5E0F0FF58F48}" srcOrd="0" destOrd="0" presId="urn:microsoft.com/office/officeart/2005/8/layout/cycle8"/>
    <dgm:cxn modelId="{A16115CE-6F4A-4874-86F4-ECF1989B5BF6}" type="presOf" srcId="{7F5A5B2A-7BB3-4981-B5E0-A4F55CD42CBA}" destId="{411B9D5B-D2DB-4338-BB9A-5E0F0FF58F48}" srcOrd="0" destOrd="1" presId="urn:microsoft.com/office/officeart/2005/8/layout/cycle8"/>
    <dgm:cxn modelId="{8D50FB54-C3BB-4F9B-B20B-A156AF0E819F}" type="presParOf" srcId="{71621B18-FA02-4583-A8D6-DE322B1E1B13}" destId="{411B9D5B-D2DB-4338-BB9A-5E0F0FF58F48}" srcOrd="0" destOrd="0" presId="urn:microsoft.com/office/officeart/2005/8/layout/cycle8"/>
    <dgm:cxn modelId="{2ADD9DEC-005B-430C-90F8-92F3998C8700}" type="presParOf" srcId="{71621B18-FA02-4583-A8D6-DE322B1E1B13}" destId="{D61AA339-CF82-43A6-9CAF-07D4ACDDEEE6}" srcOrd="1" destOrd="0" presId="urn:microsoft.com/office/officeart/2005/8/layout/cycle8"/>
    <dgm:cxn modelId="{6CA0D8FE-9EA4-475D-8536-3F89F5283B5C}" type="presParOf" srcId="{71621B18-FA02-4583-A8D6-DE322B1E1B13}" destId="{A52102AE-D20F-49E6-98E5-CA55DB6C85E4}" srcOrd="2" destOrd="0" presId="urn:microsoft.com/office/officeart/2005/8/layout/cycle8"/>
    <dgm:cxn modelId="{B2D003C4-6106-41F0-A20D-CFE3BA1500E2}" type="presParOf" srcId="{71621B18-FA02-4583-A8D6-DE322B1E1B13}" destId="{FD751490-75FF-4BB6-988E-D11F4167CEB3}" srcOrd="3" destOrd="0" presId="urn:microsoft.com/office/officeart/2005/8/layout/cycle8"/>
    <dgm:cxn modelId="{DF8F0B13-7319-4D27-AA42-223204AB39DE}" type="presParOf" srcId="{71621B18-FA02-4583-A8D6-DE322B1E1B13}" destId="{10B27E8D-DE36-48D9-BB2F-A30EF5EFA58B}" srcOrd="4" destOrd="0" presId="urn:microsoft.com/office/officeart/2005/8/layout/cycle8"/>
    <dgm:cxn modelId="{38472100-8771-4473-BDDC-FF682B9BE206}" type="presParOf" srcId="{71621B18-FA02-4583-A8D6-DE322B1E1B13}" destId="{61A901CF-FFC0-4D4E-B401-66A783CDB458}" srcOrd="5" destOrd="0" presId="urn:microsoft.com/office/officeart/2005/8/layout/cycle8"/>
    <dgm:cxn modelId="{13BABCD6-8F83-4D1C-9DDF-3C620B2D1A9E}" type="presParOf" srcId="{71621B18-FA02-4583-A8D6-DE322B1E1B13}" destId="{51751B87-569E-4E2C-9410-70D67568C230}" srcOrd="6" destOrd="0" presId="urn:microsoft.com/office/officeart/2005/8/layout/cycle8"/>
    <dgm:cxn modelId="{56AB8F99-E907-40F6-9186-D7E0B8DA9D72}" type="presParOf" srcId="{71621B18-FA02-4583-A8D6-DE322B1E1B13}" destId="{379332B6-7F95-4472-8E89-2B14D6C28C67}" srcOrd="7" destOrd="0" presId="urn:microsoft.com/office/officeart/2005/8/layout/cycle8"/>
    <dgm:cxn modelId="{E4D57652-E025-43BB-A43E-59BCE671A27D}" type="presParOf" srcId="{71621B18-FA02-4583-A8D6-DE322B1E1B13}" destId="{59F765C1-D3DB-4C63-AD2C-732C75211EC6}" srcOrd="8" destOrd="0" presId="urn:microsoft.com/office/officeart/2005/8/layout/cycle8"/>
    <dgm:cxn modelId="{5D0680E2-B127-4D61-97B6-7EEDA05B76B3}" type="presParOf" srcId="{71621B18-FA02-4583-A8D6-DE322B1E1B13}" destId="{1F4AB2D9-35F7-4003-A962-523A9DDAC2A6}" srcOrd="9" destOrd="0" presId="urn:microsoft.com/office/officeart/2005/8/layout/cycle8"/>
    <dgm:cxn modelId="{E7BBC83F-6970-4E0E-94F3-63F1605B48ED}" type="presParOf" srcId="{71621B18-FA02-4583-A8D6-DE322B1E1B13}" destId="{9D2AEC1B-8413-4542-B75F-9983F98FD8FF}" srcOrd="10" destOrd="0" presId="urn:microsoft.com/office/officeart/2005/8/layout/cycle8"/>
    <dgm:cxn modelId="{6221A49A-107B-4D51-A38C-E78B701F1698}" type="presParOf" srcId="{71621B18-FA02-4583-A8D6-DE322B1E1B13}" destId="{C40C62EA-74C7-4FEA-8C23-A7D9672C64A1}" srcOrd="11" destOrd="0" presId="urn:microsoft.com/office/officeart/2005/8/layout/cycle8"/>
    <dgm:cxn modelId="{6C3CF948-6E96-46AE-B940-F76247121BB8}" type="presParOf" srcId="{71621B18-FA02-4583-A8D6-DE322B1E1B13}" destId="{04A6D363-244E-4C9A-875C-147819E82A1F}" srcOrd="12" destOrd="0" presId="urn:microsoft.com/office/officeart/2005/8/layout/cycle8"/>
    <dgm:cxn modelId="{8F1F9DEC-0CF4-4F00-8C42-AB9D12AA6761}" type="presParOf" srcId="{71621B18-FA02-4583-A8D6-DE322B1E1B13}" destId="{B2EFDB55-532B-4F36-8C66-A6C7ED978F66}" srcOrd="13" destOrd="0" presId="urn:microsoft.com/office/officeart/2005/8/layout/cycle8"/>
    <dgm:cxn modelId="{B2A7DDFB-AB33-481E-993C-F9F102584E55}" type="presParOf" srcId="{71621B18-FA02-4583-A8D6-DE322B1E1B13}" destId="{BA503850-8059-4CBF-9823-A1AC002DAE7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45274-6540-4DB7-ABB8-864263A40E43}"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fr-FR"/>
        </a:p>
      </dgm:t>
    </dgm:pt>
    <dgm:pt modelId="{4D5019E0-C66B-495B-9FB3-9BA1B5A49396}">
      <dgm:prSet custT="1"/>
      <dgm:spPr/>
      <dgm:t>
        <a:bodyPr/>
        <a:lstStyle/>
        <a:p>
          <a:pPr algn="just" rtl="0">
            <a:lnSpc>
              <a:spcPct val="150000"/>
            </a:lnSpc>
          </a:pPr>
          <a:r>
            <a:rPr lang="fr-FR" sz="2400" dirty="0" smtClean="0"/>
            <a:t>Il y avait </a:t>
          </a:r>
          <a:r>
            <a:rPr lang="fr-FR" sz="2400" b="1" u="sng" dirty="0" smtClean="0">
              <a:solidFill>
                <a:srgbClr val="FFFF00"/>
              </a:solidFill>
            </a:rPr>
            <a:t>11 savoirs</a:t>
          </a:r>
          <a:r>
            <a:rPr lang="fr-FR" sz="2400" b="1" u="none" dirty="0" smtClean="0">
              <a:solidFill>
                <a:srgbClr val="FFFF00"/>
              </a:solidFill>
            </a:rPr>
            <a:t> </a:t>
          </a:r>
          <a:r>
            <a:rPr lang="fr-FR" sz="2400" dirty="0" smtClean="0"/>
            <a:t>dans l’ancien référentiel Bac Pro, il y en a </a:t>
          </a:r>
          <a:r>
            <a:rPr lang="fr-FR" sz="2400" b="1" u="sng" dirty="0" smtClean="0">
              <a:solidFill>
                <a:srgbClr val="FFFF00"/>
              </a:solidFill>
            </a:rPr>
            <a:t>10 dans le nouveau</a:t>
          </a:r>
          <a:r>
            <a:rPr lang="fr-FR" sz="2400" dirty="0" smtClean="0"/>
            <a:t>.</a:t>
          </a:r>
          <a:endParaRPr lang="fr-FR" sz="2400" dirty="0"/>
        </a:p>
      </dgm:t>
    </dgm:pt>
    <dgm:pt modelId="{D99FFE40-72A7-4D64-8406-78B39337CEFA}" type="parTrans" cxnId="{A93BF215-D1D6-4551-ABF5-734FE1649F68}">
      <dgm:prSet/>
      <dgm:spPr/>
      <dgm:t>
        <a:bodyPr/>
        <a:lstStyle/>
        <a:p>
          <a:endParaRPr lang="fr-FR"/>
        </a:p>
      </dgm:t>
    </dgm:pt>
    <dgm:pt modelId="{4CB4E0FA-E5EB-49BF-8E30-A5508CA6E24E}" type="sibTrans" cxnId="{A93BF215-D1D6-4551-ABF5-734FE1649F68}">
      <dgm:prSet/>
      <dgm:spPr/>
      <dgm:t>
        <a:bodyPr/>
        <a:lstStyle/>
        <a:p>
          <a:endParaRPr lang="fr-FR"/>
        </a:p>
      </dgm:t>
    </dgm:pt>
    <dgm:pt modelId="{C7DEF656-E3DF-4FE3-8F1C-20F0C0B2CDF2}">
      <dgm:prSet custT="1"/>
      <dgm:spPr/>
      <dgm:t>
        <a:bodyPr/>
        <a:lstStyle/>
        <a:p>
          <a:pPr algn="just" rtl="0">
            <a:lnSpc>
              <a:spcPct val="150000"/>
            </a:lnSpc>
          </a:pPr>
          <a:r>
            <a:rPr lang="fr-FR" sz="1600" dirty="0" smtClean="0"/>
            <a:t>Les principales nouveautés résident dans la mise en avant de </a:t>
          </a:r>
          <a:r>
            <a:rPr lang="fr-FR" sz="1600" b="1" dirty="0" smtClean="0">
              <a:solidFill>
                <a:srgbClr val="FFFF00"/>
              </a:solidFill>
            </a:rPr>
            <a:t>la documentation technique en aéronautique, des facteurs humains, de la qualité, de la réglementation et de la communication professionnelle.</a:t>
          </a:r>
          <a:endParaRPr lang="fr-FR" sz="1600" b="1" dirty="0">
            <a:solidFill>
              <a:srgbClr val="FFFF00"/>
            </a:solidFill>
          </a:endParaRPr>
        </a:p>
      </dgm:t>
    </dgm:pt>
    <dgm:pt modelId="{487BDE7D-F91B-42F5-A6C0-912B927F69B3}" type="parTrans" cxnId="{B15B8C29-E80E-438E-97C7-8799C0DC760A}">
      <dgm:prSet/>
      <dgm:spPr/>
      <dgm:t>
        <a:bodyPr/>
        <a:lstStyle/>
        <a:p>
          <a:endParaRPr lang="fr-FR"/>
        </a:p>
      </dgm:t>
    </dgm:pt>
    <dgm:pt modelId="{D9E1A0E4-D9ED-4EB3-A7B9-701AE9D02176}" type="sibTrans" cxnId="{B15B8C29-E80E-438E-97C7-8799C0DC760A}">
      <dgm:prSet/>
      <dgm:spPr/>
      <dgm:t>
        <a:bodyPr/>
        <a:lstStyle/>
        <a:p>
          <a:endParaRPr lang="fr-FR"/>
        </a:p>
      </dgm:t>
    </dgm:pt>
    <dgm:pt modelId="{C3D68A19-A47E-44EB-9B65-113B4D57804B}">
      <dgm:prSet custT="1"/>
      <dgm:spPr/>
      <dgm:t>
        <a:bodyPr/>
        <a:lstStyle/>
        <a:p>
          <a:pPr algn="just" rtl="0">
            <a:lnSpc>
              <a:spcPct val="150000"/>
            </a:lnSpc>
          </a:pPr>
          <a:r>
            <a:rPr lang="fr-FR" sz="1800" smtClean="0"/>
            <a:t>Plus précisément, </a:t>
          </a:r>
          <a:r>
            <a:rPr lang="fr-FR" sz="1800" b="1" smtClean="0">
              <a:solidFill>
                <a:srgbClr val="FFFF00"/>
              </a:solidFill>
            </a:rPr>
            <a:t>on attend un savoir-faire (niveau 3 ) </a:t>
          </a:r>
          <a:r>
            <a:rPr lang="fr-FR" sz="1800" smtClean="0"/>
            <a:t>dans : l’utilisation des outils, l’inspection, les techniques de pose, de collage, de brasage et de fabrication des câblages en système comme en avionique.</a:t>
          </a:r>
          <a:endParaRPr lang="fr-FR" sz="1800" dirty="0"/>
        </a:p>
      </dgm:t>
    </dgm:pt>
    <dgm:pt modelId="{AE5C44CB-6F40-489D-8058-658FF6DDC384}" type="parTrans" cxnId="{D9EC3A6E-68ED-47FA-9550-C5CF8435234F}">
      <dgm:prSet/>
      <dgm:spPr/>
      <dgm:t>
        <a:bodyPr/>
        <a:lstStyle/>
        <a:p>
          <a:endParaRPr lang="fr-FR"/>
        </a:p>
      </dgm:t>
    </dgm:pt>
    <dgm:pt modelId="{A632E00B-EDCA-4EA5-9A69-A5E91E7DC659}" type="sibTrans" cxnId="{D9EC3A6E-68ED-47FA-9550-C5CF8435234F}">
      <dgm:prSet/>
      <dgm:spPr/>
      <dgm:t>
        <a:bodyPr/>
        <a:lstStyle/>
        <a:p>
          <a:endParaRPr lang="fr-FR"/>
        </a:p>
      </dgm:t>
    </dgm:pt>
    <dgm:pt modelId="{64D92031-2B07-48D7-8BD6-B8029E3210B9}" type="pres">
      <dgm:prSet presAssocID="{23945274-6540-4DB7-ABB8-864263A40E43}" presName="outerComposite" presStyleCnt="0">
        <dgm:presLayoutVars>
          <dgm:chMax val="5"/>
          <dgm:dir/>
          <dgm:resizeHandles val="exact"/>
        </dgm:presLayoutVars>
      </dgm:prSet>
      <dgm:spPr/>
      <dgm:t>
        <a:bodyPr/>
        <a:lstStyle/>
        <a:p>
          <a:endParaRPr lang="fr-FR"/>
        </a:p>
      </dgm:t>
    </dgm:pt>
    <dgm:pt modelId="{1228D33C-B929-4C7F-953B-FF254C84753A}" type="pres">
      <dgm:prSet presAssocID="{23945274-6540-4DB7-ABB8-864263A40E43}" presName="dummyMaxCanvas" presStyleCnt="0">
        <dgm:presLayoutVars/>
      </dgm:prSet>
      <dgm:spPr/>
      <dgm:t>
        <a:bodyPr/>
        <a:lstStyle/>
        <a:p>
          <a:endParaRPr lang="fr-FR"/>
        </a:p>
      </dgm:t>
    </dgm:pt>
    <dgm:pt modelId="{6EA1F887-EA7F-444F-B39D-098401EB741E}" type="pres">
      <dgm:prSet presAssocID="{23945274-6540-4DB7-ABB8-864263A40E43}" presName="ThreeNodes_1" presStyleLbl="node1" presStyleIdx="0" presStyleCnt="3">
        <dgm:presLayoutVars>
          <dgm:bulletEnabled val="1"/>
        </dgm:presLayoutVars>
      </dgm:prSet>
      <dgm:spPr/>
      <dgm:t>
        <a:bodyPr/>
        <a:lstStyle/>
        <a:p>
          <a:endParaRPr lang="fr-FR"/>
        </a:p>
      </dgm:t>
    </dgm:pt>
    <dgm:pt modelId="{D0904E68-36FB-4D77-A98B-5427FF2B9792}" type="pres">
      <dgm:prSet presAssocID="{23945274-6540-4DB7-ABB8-864263A40E43}" presName="ThreeNodes_2" presStyleLbl="node1" presStyleIdx="1" presStyleCnt="3">
        <dgm:presLayoutVars>
          <dgm:bulletEnabled val="1"/>
        </dgm:presLayoutVars>
      </dgm:prSet>
      <dgm:spPr/>
      <dgm:t>
        <a:bodyPr/>
        <a:lstStyle/>
        <a:p>
          <a:endParaRPr lang="fr-FR"/>
        </a:p>
      </dgm:t>
    </dgm:pt>
    <dgm:pt modelId="{9AFC895A-FE8D-442F-9E1A-3E6F57B16833}" type="pres">
      <dgm:prSet presAssocID="{23945274-6540-4DB7-ABB8-864263A40E43}" presName="ThreeNodes_3" presStyleLbl="node1" presStyleIdx="2" presStyleCnt="3">
        <dgm:presLayoutVars>
          <dgm:bulletEnabled val="1"/>
        </dgm:presLayoutVars>
      </dgm:prSet>
      <dgm:spPr/>
      <dgm:t>
        <a:bodyPr/>
        <a:lstStyle/>
        <a:p>
          <a:endParaRPr lang="fr-FR"/>
        </a:p>
      </dgm:t>
    </dgm:pt>
    <dgm:pt modelId="{419E80C4-7D2D-46B7-9C0F-79E7832B7179}" type="pres">
      <dgm:prSet presAssocID="{23945274-6540-4DB7-ABB8-864263A40E43}" presName="ThreeConn_1-2" presStyleLbl="fgAccFollowNode1" presStyleIdx="0" presStyleCnt="2">
        <dgm:presLayoutVars>
          <dgm:bulletEnabled val="1"/>
        </dgm:presLayoutVars>
      </dgm:prSet>
      <dgm:spPr/>
      <dgm:t>
        <a:bodyPr/>
        <a:lstStyle/>
        <a:p>
          <a:endParaRPr lang="fr-FR"/>
        </a:p>
      </dgm:t>
    </dgm:pt>
    <dgm:pt modelId="{61FFA04A-B1EB-4B2A-A406-060F3D07DB7E}" type="pres">
      <dgm:prSet presAssocID="{23945274-6540-4DB7-ABB8-864263A40E43}" presName="ThreeConn_2-3" presStyleLbl="fgAccFollowNode1" presStyleIdx="1" presStyleCnt="2">
        <dgm:presLayoutVars>
          <dgm:bulletEnabled val="1"/>
        </dgm:presLayoutVars>
      </dgm:prSet>
      <dgm:spPr/>
      <dgm:t>
        <a:bodyPr/>
        <a:lstStyle/>
        <a:p>
          <a:endParaRPr lang="fr-FR"/>
        </a:p>
      </dgm:t>
    </dgm:pt>
    <dgm:pt modelId="{6C86E7FA-2EB2-4E31-9855-11DD6AA52CB5}" type="pres">
      <dgm:prSet presAssocID="{23945274-6540-4DB7-ABB8-864263A40E43}" presName="ThreeNodes_1_text" presStyleLbl="node1" presStyleIdx="2" presStyleCnt="3">
        <dgm:presLayoutVars>
          <dgm:bulletEnabled val="1"/>
        </dgm:presLayoutVars>
      </dgm:prSet>
      <dgm:spPr/>
      <dgm:t>
        <a:bodyPr/>
        <a:lstStyle/>
        <a:p>
          <a:endParaRPr lang="fr-FR"/>
        </a:p>
      </dgm:t>
    </dgm:pt>
    <dgm:pt modelId="{1FA8A0B7-DD44-4950-B99E-F3E7AC9C0B01}" type="pres">
      <dgm:prSet presAssocID="{23945274-6540-4DB7-ABB8-864263A40E43}" presName="ThreeNodes_2_text" presStyleLbl="node1" presStyleIdx="2" presStyleCnt="3">
        <dgm:presLayoutVars>
          <dgm:bulletEnabled val="1"/>
        </dgm:presLayoutVars>
      </dgm:prSet>
      <dgm:spPr/>
      <dgm:t>
        <a:bodyPr/>
        <a:lstStyle/>
        <a:p>
          <a:endParaRPr lang="fr-FR"/>
        </a:p>
      </dgm:t>
    </dgm:pt>
    <dgm:pt modelId="{3199F05F-4305-4465-8324-51EA812CA256}" type="pres">
      <dgm:prSet presAssocID="{23945274-6540-4DB7-ABB8-864263A40E43}" presName="ThreeNodes_3_text" presStyleLbl="node1" presStyleIdx="2" presStyleCnt="3">
        <dgm:presLayoutVars>
          <dgm:bulletEnabled val="1"/>
        </dgm:presLayoutVars>
      </dgm:prSet>
      <dgm:spPr/>
      <dgm:t>
        <a:bodyPr/>
        <a:lstStyle/>
        <a:p>
          <a:endParaRPr lang="fr-FR"/>
        </a:p>
      </dgm:t>
    </dgm:pt>
  </dgm:ptLst>
  <dgm:cxnLst>
    <dgm:cxn modelId="{2E831C98-E13D-489C-924B-32C58AD0C8D2}" type="presOf" srcId="{4CB4E0FA-E5EB-49BF-8E30-A5508CA6E24E}" destId="{419E80C4-7D2D-46B7-9C0F-79E7832B7179}" srcOrd="0" destOrd="0" presId="urn:microsoft.com/office/officeart/2005/8/layout/vProcess5"/>
    <dgm:cxn modelId="{DE71C61A-5EA5-4C6C-B938-713044A46D3F}" type="presOf" srcId="{23945274-6540-4DB7-ABB8-864263A40E43}" destId="{64D92031-2B07-48D7-8BD6-B8029E3210B9}" srcOrd="0" destOrd="0" presId="urn:microsoft.com/office/officeart/2005/8/layout/vProcess5"/>
    <dgm:cxn modelId="{A93BF215-D1D6-4551-ABF5-734FE1649F68}" srcId="{23945274-6540-4DB7-ABB8-864263A40E43}" destId="{4D5019E0-C66B-495B-9FB3-9BA1B5A49396}" srcOrd="0" destOrd="0" parTransId="{D99FFE40-72A7-4D64-8406-78B39337CEFA}" sibTransId="{4CB4E0FA-E5EB-49BF-8E30-A5508CA6E24E}"/>
    <dgm:cxn modelId="{9603C09F-1326-4407-BF6A-A341DFF7903A}" type="presOf" srcId="{4D5019E0-C66B-495B-9FB3-9BA1B5A49396}" destId="{6C86E7FA-2EB2-4E31-9855-11DD6AA52CB5}" srcOrd="1" destOrd="0" presId="urn:microsoft.com/office/officeart/2005/8/layout/vProcess5"/>
    <dgm:cxn modelId="{6CF36591-966C-43E4-88FE-A7E4D6C75CA2}" type="presOf" srcId="{C3D68A19-A47E-44EB-9B65-113B4D57804B}" destId="{9AFC895A-FE8D-442F-9E1A-3E6F57B16833}" srcOrd="0" destOrd="0" presId="urn:microsoft.com/office/officeart/2005/8/layout/vProcess5"/>
    <dgm:cxn modelId="{4C1A2C7D-99A5-411A-AF65-007C6FFA7B7A}" type="presOf" srcId="{4D5019E0-C66B-495B-9FB3-9BA1B5A49396}" destId="{6EA1F887-EA7F-444F-B39D-098401EB741E}" srcOrd="0" destOrd="0" presId="urn:microsoft.com/office/officeart/2005/8/layout/vProcess5"/>
    <dgm:cxn modelId="{0509086E-3D2A-4744-8444-F9529FAD4205}" type="presOf" srcId="{D9E1A0E4-D9ED-4EB3-A7B9-701AE9D02176}" destId="{61FFA04A-B1EB-4B2A-A406-060F3D07DB7E}" srcOrd="0" destOrd="0" presId="urn:microsoft.com/office/officeart/2005/8/layout/vProcess5"/>
    <dgm:cxn modelId="{DC5851CC-89F6-4F9D-A23A-8B37DF875C16}" type="presOf" srcId="{C7DEF656-E3DF-4FE3-8F1C-20F0C0B2CDF2}" destId="{1FA8A0B7-DD44-4950-B99E-F3E7AC9C0B01}" srcOrd="1" destOrd="0" presId="urn:microsoft.com/office/officeart/2005/8/layout/vProcess5"/>
    <dgm:cxn modelId="{B15B8C29-E80E-438E-97C7-8799C0DC760A}" srcId="{23945274-6540-4DB7-ABB8-864263A40E43}" destId="{C7DEF656-E3DF-4FE3-8F1C-20F0C0B2CDF2}" srcOrd="1" destOrd="0" parTransId="{487BDE7D-F91B-42F5-A6C0-912B927F69B3}" sibTransId="{D9E1A0E4-D9ED-4EB3-A7B9-701AE9D02176}"/>
    <dgm:cxn modelId="{C02184A5-806A-4AAC-9BA8-411507328606}" type="presOf" srcId="{C3D68A19-A47E-44EB-9B65-113B4D57804B}" destId="{3199F05F-4305-4465-8324-51EA812CA256}" srcOrd="1" destOrd="0" presId="urn:microsoft.com/office/officeart/2005/8/layout/vProcess5"/>
    <dgm:cxn modelId="{74DA5F25-193B-4553-A806-A770872389D4}" type="presOf" srcId="{C7DEF656-E3DF-4FE3-8F1C-20F0C0B2CDF2}" destId="{D0904E68-36FB-4D77-A98B-5427FF2B9792}" srcOrd="0" destOrd="0" presId="urn:microsoft.com/office/officeart/2005/8/layout/vProcess5"/>
    <dgm:cxn modelId="{D9EC3A6E-68ED-47FA-9550-C5CF8435234F}" srcId="{23945274-6540-4DB7-ABB8-864263A40E43}" destId="{C3D68A19-A47E-44EB-9B65-113B4D57804B}" srcOrd="2" destOrd="0" parTransId="{AE5C44CB-6F40-489D-8058-658FF6DDC384}" sibTransId="{A632E00B-EDCA-4EA5-9A69-A5E91E7DC659}"/>
    <dgm:cxn modelId="{9D241799-D767-4CF6-B108-D539618D03A7}" type="presParOf" srcId="{64D92031-2B07-48D7-8BD6-B8029E3210B9}" destId="{1228D33C-B929-4C7F-953B-FF254C84753A}" srcOrd="0" destOrd="0" presId="urn:microsoft.com/office/officeart/2005/8/layout/vProcess5"/>
    <dgm:cxn modelId="{8A69CA95-83CE-4933-A4E6-7323D1E4EC35}" type="presParOf" srcId="{64D92031-2B07-48D7-8BD6-B8029E3210B9}" destId="{6EA1F887-EA7F-444F-B39D-098401EB741E}" srcOrd="1" destOrd="0" presId="urn:microsoft.com/office/officeart/2005/8/layout/vProcess5"/>
    <dgm:cxn modelId="{E17F6764-4C1F-4E41-A8DD-7D57ADB613CF}" type="presParOf" srcId="{64D92031-2B07-48D7-8BD6-B8029E3210B9}" destId="{D0904E68-36FB-4D77-A98B-5427FF2B9792}" srcOrd="2" destOrd="0" presId="urn:microsoft.com/office/officeart/2005/8/layout/vProcess5"/>
    <dgm:cxn modelId="{C7DF84CE-6856-478E-A500-C170117D9373}" type="presParOf" srcId="{64D92031-2B07-48D7-8BD6-B8029E3210B9}" destId="{9AFC895A-FE8D-442F-9E1A-3E6F57B16833}" srcOrd="3" destOrd="0" presId="urn:microsoft.com/office/officeart/2005/8/layout/vProcess5"/>
    <dgm:cxn modelId="{792E23ED-A8D1-4321-B634-87D64B148391}" type="presParOf" srcId="{64D92031-2B07-48D7-8BD6-B8029E3210B9}" destId="{419E80C4-7D2D-46B7-9C0F-79E7832B7179}" srcOrd="4" destOrd="0" presId="urn:microsoft.com/office/officeart/2005/8/layout/vProcess5"/>
    <dgm:cxn modelId="{D439295E-FB21-479F-8F9F-1891C6F0E4FC}" type="presParOf" srcId="{64D92031-2B07-48D7-8BD6-B8029E3210B9}" destId="{61FFA04A-B1EB-4B2A-A406-060F3D07DB7E}" srcOrd="5" destOrd="0" presId="urn:microsoft.com/office/officeart/2005/8/layout/vProcess5"/>
    <dgm:cxn modelId="{60FC1BA3-7235-4D12-A76E-2E3659F327CA}" type="presParOf" srcId="{64D92031-2B07-48D7-8BD6-B8029E3210B9}" destId="{6C86E7FA-2EB2-4E31-9855-11DD6AA52CB5}" srcOrd="6" destOrd="0" presId="urn:microsoft.com/office/officeart/2005/8/layout/vProcess5"/>
    <dgm:cxn modelId="{F92FFC30-1858-490F-8663-21D39344DEC1}" type="presParOf" srcId="{64D92031-2B07-48D7-8BD6-B8029E3210B9}" destId="{1FA8A0B7-DD44-4950-B99E-F3E7AC9C0B01}" srcOrd="7" destOrd="0" presId="urn:microsoft.com/office/officeart/2005/8/layout/vProcess5"/>
    <dgm:cxn modelId="{52CCF3A6-AB8F-4C31-97DB-6A9E30EC6DB0}" type="presParOf" srcId="{64D92031-2B07-48D7-8BD6-B8029E3210B9}" destId="{3199F05F-4305-4465-8324-51EA812CA25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1"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b="1" dirty="0" smtClean="0"/>
            <a:t>Facteurs Humains</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E572DD61-26F2-40B9-8822-9906FC294900}">
      <dgm:prSet/>
      <dgm:spPr/>
      <dgm:t>
        <a:bodyPr/>
        <a:lstStyle/>
        <a:p>
          <a:pPr algn="just" rtl="0"/>
          <a:r>
            <a:rPr lang="fr-FR" dirty="0" smtClean="0"/>
            <a:t>On aborde ici les interactions entre l’être humain (avec ses performances et ses faiblesses), l’environnement et le contexte dans lequel il exerce.</a:t>
          </a:r>
          <a:endParaRPr lang="fr-FR" dirty="0"/>
        </a:p>
      </dgm:t>
    </dgm:pt>
    <dgm:pt modelId="{C388F08F-FB9C-49B9-8FCC-4554D796BC14}" type="parTrans" cxnId="{8C751252-7546-4112-9DFD-7598B4F271C4}">
      <dgm:prSet/>
      <dgm:spPr/>
      <dgm:t>
        <a:bodyPr/>
        <a:lstStyle/>
        <a:p>
          <a:endParaRPr lang="fr-FR"/>
        </a:p>
      </dgm:t>
    </dgm:pt>
    <dgm:pt modelId="{A9F808AF-4021-4C6D-B46B-971F5A432964}" type="sibTrans" cxnId="{8C751252-7546-4112-9DFD-7598B4F271C4}">
      <dgm:prSet/>
      <dgm:spPr/>
      <dgm:t>
        <a:bodyPr/>
        <a:lstStyle/>
        <a:p>
          <a:endParaRPr lang="fr-FR"/>
        </a:p>
      </dgm:t>
    </dgm:pt>
    <dgm:pt modelId="{4AFDF387-46F3-44B7-8772-341EC00C2B42}">
      <dgm:prSet/>
      <dgm:spPr/>
      <dgm:t>
        <a:bodyPr/>
        <a:lstStyle/>
        <a:p>
          <a:pPr algn="just" rtl="0"/>
          <a:r>
            <a:rPr lang="fr-FR" dirty="0" smtClean="0"/>
            <a:t>Ce savoir permet tout particulièrement d’asseoir les bases réglementaires de l’établissement d’une politique de gestion de la sécurité (SGS) pour tous les acteurs garantissant la navigabilité aéronefs,</a:t>
          </a:r>
          <a:endParaRPr lang="fr-FR" dirty="0"/>
        </a:p>
      </dgm:t>
    </dgm:pt>
    <dgm:pt modelId="{DDBE61FB-3147-48F1-B88D-0A06E8BDA66B}" type="parTrans" cxnId="{3A4CEC39-DC1B-40DA-A6A2-2544AB4451EE}">
      <dgm:prSet/>
      <dgm:spPr/>
      <dgm:t>
        <a:bodyPr/>
        <a:lstStyle/>
        <a:p>
          <a:endParaRPr lang="fr-FR"/>
        </a:p>
      </dgm:t>
    </dgm:pt>
    <dgm:pt modelId="{A3C4ABFC-F932-4CBB-923D-0D1393FFE67B}" type="sibTrans" cxnId="{3A4CEC39-DC1B-40DA-A6A2-2544AB4451EE}">
      <dgm:prSet/>
      <dgm:spPr/>
      <dgm:t>
        <a:bodyPr/>
        <a:lstStyle/>
        <a:p>
          <a:endParaRPr lang="fr-FR"/>
        </a:p>
      </dgm:t>
    </dgm:pt>
    <dgm:pt modelId="{372DCDFF-03F5-47F0-979C-023DC582A587}">
      <dgm:prSet/>
      <dgm:spPr/>
      <dgm:t>
        <a:bodyPr/>
        <a:lstStyle/>
        <a:p>
          <a:pPr algn="just" rtl="0"/>
          <a:r>
            <a:rPr lang="fr-FR" dirty="0" smtClean="0"/>
            <a:t>Ce </a:t>
          </a:r>
          <a:r>
            <a:rPr lang="fr-FR" b="1" dirty="0" smtClean="0">
              <a:solidFill>
                <a:srgbClr val="FFFF00"/>
              </a:solidFill>
            </a:rPr>
            <a:t>Savoir permet d’aborder entièrement le savoir module 9 </a:t>
          </a:r>
          <a:r>
            <a:rPr lang="fr-FR" dirty="0" smtClean="0"/>
            <a:t>de la licence PART 66 (cf. annexe </a:t>
          </a:r>
          <a:r>
            <a:rPr lang="fr-FR" dirty="0" err="1" smtClean="0"/>
            <a:t>III.b</a:t>
          </a:r>
          <a:r>
            <a:rPr lang="fr-FR" dirty="0" smtClean="0"/>
            <a:t>.)</a:t>
          </a:r>
          <a:endParaRPr lang="fr-FR" dirty="0"/>
        </a:p>
      </dgm:t>
    </dgm:pt>
    <dgm:pt modelId="{F4DCC00E-9D21-47E5-90AC-7769EBF659A1}" type="parTrans" cxnId="{7928E7C5-80D2-43E2-81DA-5BB3A3433CBA}">
      <dgm:prSet/>
      <dgm:spPr/>
      <dgm:t>
        <a:bodyPr/>
        <a:lstStyle/>
        <a:p>
          <a:endParaRPr lang="fr-FR"/>
        </a:p>
      </dgm:t>
    </dgm:pt>
    <dgm:pt modelId="{8B9F699E-C8B2-4721-8B77-809BB5F10447}" type="sibTrans" cxnId="{7928E7C5-80D2-43E2-81DA-5BB3A3433CBA}">
      <dgm:prSet/>
      <dgm:spPr/>
      <dgm:t>
        <a:bodyPr/>
        <a:lstStyle/>
        <a:p>
          <a:endParaRPr lang="fr-FR"/>
        </a:p>
      </dgm:t>
    </dgm:pt>
    <dgm:pt modelId="{816EFB1C-E03B-4F20-855D-32BEE3B05053}">
      <dgm:prSet/>
      <dgm:spPr/>
      <dgm:t>
        <a:bodyPr/>
        <a:lstStyle/>
        <a:p>
          <a:pPr algn="just" rtl="0"/>
          <a:r>
            <a:rPr lang="fr-FR" dirty="0" smtClean="0"/>
            <a:t>Ce savoir ne sera abordé qu’au niveau 1 pour l’option Structure</a:t>
          </a:r>
          <a:endParaRPr lang="fr-FR" dirty="0"/>
        </a:p>
      </dgm:t>
    </dgm:pt>
    <dgm:pt modelId="{7C09AF6F-8767-4ADD-80A5-E3F6B8245AF8}" type="parTrans" cxnId="{6045A399-5D62-4993-8F2E-7AE8920A6122}">
      <dgm:prSet/>
      <dgm:spPr/>
      <dgm:t>
        <a:bodyPr/>
        <a:lstStyle/>
        <a:p>
          <a:endParaRPr lang="fr-FR"/>
        </a:p>
      </dgm:t>
    </dgm:pt>
    <dgm:pt modelId="{3CA56729-5FE2-4CA0-92D0-65E9C9C0582C}" type="sibTrans" cxnId="{6045A399-5D62-4993-8F2E-7AE8920A6122}">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105426" custScaleY="111867"/>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31BCC31E-0589-486D-816C-6CAD5E17BE1C}" type="presOf" srcId="{4219ACE7-7E99-4023-ADCF-B6DBA1DD18FB}" destId="{0D5BFB18-7C0E-4B00-8A55-E804FFE7F43E}" srcOrd="0" destOrd="0" presId="urn:microsoft.com/office/officeart/2005/8/layout/hList2"/>
    <dgm:cxn modelId="{7928E7C5-80D2-43E2-81DA-5BB3A3433CBA}" srcId="{4219ACE7-7E99-4023-ADCF-B6DBA1DD18FB}" destId="{372DCDFF-03F5-47F0-979C-023DC582A587}" srcOrd="2" destOrd="0" parTransId="{F4DCC00E-9D21-47E5-90AC-7769EBF659A1}" sibTransId="{8B9F699E-C8B2-4721-8B77-809BB5F10447}"/>
    <dgm:cxn modelId="{6A0FE8EA-A825-4A6D-B9E6-66FEA97C8166}" type="presOf" srcId="{96F1B880-527F-4CE6-89FA-BA166E37A698}" destId="{3FEBC36E-D5B9-44D2-8E23-9041641F2CAE}" srcOrd="0" destOrd="0" presId="urn:microsoft.com/office/officeart/2005/8/layout/hList2"/>
    <dgm:cxn modelId="{506F1353-2142-4269-9DFE-DD7B0165ACB6}" type="presOf" srcId="{372DCDFF-03F5-47F0-979C-023DC582A587}" destId="{9B818468-54B5-4488-8835-B146826EB382}" srcOrd="0" destOrd="2" presId="urn:microsoft.com/office/officeart/2005/8/layout/hList2"/>
    <dgm:cxn modelId="{6045A399-5D62-4993-8F2E-7AE8920A6122}" srcId="{4219ACE7-7E99-4023-ADCF-B6DBA1DD18FB}" destId="{816EFB1C-E03B-4F20-855D-32BEE3B05053}" srcOrd="3" destOrd="0" parTransId="{7C09AF6F-8767-4ADD-80A5-E3F6B8245AF8}" sibTransId="{3CA56729-5FE2-4CA0-92D0-65E9C9C0582C}"/>
    <dgm:cxn modelId="{EFFCBD66-72A7-4B21-A8A4-9A3DCA4AEAD3}" type="presOf" srcId="{816EFB1C-E03B-4F20-855D-32BEE3B05053}" destId="{9B818468-54B5-4488-8835-B146826EB382}" srcOrd="0" destOrd="3" presId="urn:microsoft.com/office/officeart/2005/8/layout/hList2"/>
    <dgm:cxn modelId="{DFF575CA-92B2-4FE5-849C-D913AF554FEA}" type="presOf" srcId="{E572DD61-26F2-40B9-8822-9906FC294900}" destId="{9B818468-54B5-4488-8835-B146826EB382}" srcOrd="0" destOrd="0" presId="urn:microsoft.com/office/officeart/2005/8/layout/hList2"/>
    <dgm:cxn modelId="{3A4CEC39-DC1B-40DA-A6A2-2544AB4451EE}" srcId="{4219ACE7-7E99-4023-ADCF-B6DBA1DD18FB}" destId="{4AFDF387-46F3-44B7-8772-341EC00C2B42}" srcOrd="1" destOrd="0" parTransId="{DDBE61FB-3147-48F1-B88D-0A06E8BDA66B}" sibTransId="{A3C4ABFC-F932-4CBB-923D-0D1393FFE67B}"/>
    <dgm:cxn modelId="{6B851910-3E2B-429D-8577-4E796A59819C}" type="presOf" srcId="{4AFDF387-46F3-44B7-8772-341EC00C2B42}" destId="{9B818468-54B5-4488-8835-B146826EB382}" srcOrd="0" destOrd="1" presId="urn:microsoft.com/office/officeart/2005/8/layout/hList2"/>
    <dgm:cxn modelId="{379E8D7E-C6BE-4A59-9A15-1782B36B491B}" srcId="{96F1B880-527F-4CE6-89FA-BA166E37A698}" destId="{4219ACE7-7E99-4023-ADCF-B6DBA1DD18FB}" srcOrd="0" destOrd="0" parTransId="{BC4BA2C5-53C2-447B-9B97-B76B467A01F6}" sibTransId="{8D43CE15-451A-4062-AD15-0D04C64D6814}"/>
    <dgm:cxn modelId="{8C751252-7546-4112-9DFD-7598B4F271C4}" srcId="{4219ACE7-7E99-4023-ADCF-B6DBA1DD18FB}" destId="{E572DD61-26F2-40B9-8822-9906FC294900}" srcOrd="0" destOrd="0" parTransId="{C388F08F-FB9C-49B9-8FCC-4554D796BC14}" sibTransId="{A9F808AF-4021-4C6D-B46B-971F5A432964}"/>
    <dgm:cxn modelId="{ABA24633-0BFE-4742-9832-A1E534DE996C}" type="presParOf" srcId="{3FEBC36E-D5B9-44D2-8E23-9041641F2CAE}" destId="{7B550EBB-D7E9-467A-84B4-522285CA31F9}" srcOrd="0" destOrd="0" presId="urn:microsoft.com/office/officeart/2005/8/layout/hList2"/>
    <dgm:cxn modelId="{C48681A9-5989-474A-A47D-6AA9EBA7B9CD}" type="presParOf" srcId="{7B550EBB-D7E9-467A-84B4-522285CA31F9}" destId="{F05B74E4-1F49-429D-8F84-0390DC2D0113}" srcOrd="0" destOrd="0" presId="urn:microsoft.com/office/officeart/2005/8/layout/hList2"/>
    <dgm:cxn modelId="{3A850696-4440-44BC-939A-9D2C5814441B}" type="presParOf" srcId="{7B550EBB-D7E9-467A-84B4-522285CA31F9}" destId="{9B818468-54B5-4488-8835-B146826EB382}" srcOrd="1" destOrd="0" presId="urn:microsoft.com/office/officeart/2005/8/layout/hList2"/>
    <dgm:cxn modelId="{E2B90FD1-8E4C-4281-8265-B2CABCF06A58}"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3d1" qsCatId="3D" csTypeId="urn:microsoft.com/office/officeart/2005/8/colors/accent0_3" csCatId="mainScheme" phldr="1"/>
      <dgm:spPr/>
      <dgm:t>
        <a:bodyPr/>
        <a:lstStyle/>
        <a:p>
          <a:endParaRPr lang="fr-FR"/>
        </a:p>
      </dgm:t>
    </dgm:pt>
    <dgm:pt modelId="{4219ACE7-7E99-4023-ADCF-B6DBA1DD18FB}">
      <dgm:prSet/>
      <dgm:spPr/>
      <dgm:t>
        <a:bodyPr/>
        <a:lstStyle/>
        <a:p>
          <a:pPr rtl="0"/>
          <a:r>
            <a:rPr lang="fr-FR" b="1" dirty="0" smtClean="0"/>
            <a:t>Règlementation</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E572DD61-26F2-40B9-8822-9906FC294900}">
      <dgm:prSet/>
      <dgm:spPr/>
      <dgm:t>
        <a:bodyPr/>
        <a:lstStyle/>
        <a:p>
          <a:pPr algn="just" rtl="0"/>
          <a:r>
            <a:rPr lang="fr-FR" dirty="0" smtClean="0"/>
            <a:t>On aborde ici les aspects réglementaires des contextes aéronautiques dans lesquels vont évoluer les techniciens.</a:t>
          </a:r>
          <a:endParaRPr lang="fr-FR" dirty="0"/>
        </a:p>
      </dgm:t>
    </dgm:pt>
    <dgm:pt modelId="{C388F08F-FB9C-49B9-8FCC-4554D796BC14}" type="parTrans" cxnId="{8C751252-7546-4112-9DFD-7598B4F271C4}">
      <dgm:prSet/>
      <dgm:spPr/>
      <dgm:t>
        <a:bodyPr/>
        <a:lstStyle/>
        <a:p>
          <a:endParaRPr lang="fr-FR"/>
        </a:p>
      </dgm:t>
    </dgm:pt>
    <dgm:pt modelId="{A9F808AF-4021-4C6D-B46B-971F5A432964}" type="sibTrans" cxnId="{8C751252-7546-4112-9DFD-7598B4F271C4}">
      <dgm:prSet/>
      <dgm:spPr/>
      <dgm:t>
        <a:bodyPr/>
        <a:lstStyle/>
        <a:p>
          <a:endParaRPr lang="fr-FR"/>
        </a:p>
      </dgm:t>
    </dgm:pt>
    <dgm:pt modelId="{2A302252-2C4E-4182-AE7F-6D7BB72C8436}">
      <dgm:prSet/>
      <dgm:spPr/>
      <dgm:t>
        <a:bodyPr/>
        <a:lstStyle/>
        <a:p>
          <a:pPr algn="just" rtl="0"/>
          <a:r>
            <a:rPr lang="fr-FR" dirty="0" smtClean="0"/>
            <a:t>Ce Savoir </a:t>
          </a:r>
          <a:r>
            <a:rPr lang="fr-FR" b="1" dirty="0" smtClean="0">
              <a:solidFill>
                <a:srgbClr val="FFFF00"/>
              </a:solidFill>
            </a:rPr>
            <a:t>ne couvre pas entièrement le module 10 de la PART 66 (cf. annexe </a:t>
          </a:r>
          <a:r>
            <a:rPr lang="fr-FR" b="1" dirty="0" err="1" smtClean="0">
              <a:solidFill>
                <a:srgbClr val="FFFF00"/>
              </a:solidFill>
            </a:rPr>
            <a:t>III.b</a:t>
          </a:r>
          <a:r>
            <a:rPr lang="fr-FR" b="1" dirty="0" smtClean="0">
              <a:solidFill>
                <a:srgbClr val="FFFF00"/>
              </a:solidFill>
            </a:rPr>
            <a:t>. )</a:t>
          </a:r>
          <a:r>
            <a:rPr lang="fr-FR" dirty="0" smtClean="0"/>
            <a:t>.</a:t>
          </a:r>
          <a:endParaRPr lang="fr-FR" dirty="0"/>
        </a:p>
      </dgm:t>
    </dgm:pt>
    <dgm:pt modelId="{8269222A-DCD8-4C42-BEC9-C40B968450F7}" type="parTrans" cxnId="{EB0CF0CD-9DF7-45B2-8B5B-3F7B812C3E6A}">
      <dgm:prSet/>
      <dgm:spPr/>
      <dgm:t>
        <a:bodyPr/>
        <a:lstStyle/>
        <a:p>
          <a:endParaRPr lang="fr-FR"/>
        </a:p>
      </dgm:t>
    </dgm:pt>
    <dgm:pt modelId="{C1C0A55F-C6C5-40E5-8370-BD67B7C50BC2}" type="sibTrans" cxnId="{EB0CF0CD-9DF7-45B2-8B5B-3F7B812C3E6A}">
      <dgm:prSet/>
      <dgm:spPr/>
      <dgm:t>
        <a:bodyPr/>
        <a:lstStyle/>
        <a:p>
          <a:endParaRPr lang="fr-FR"/>
        </a:p>
      </dgm:t>
    </dgm:pt>
    <dgm:pt modelId="{0A738896-1450-4D79-A992-A7FE46F46680}">
      <dgm:prSet/>
      <dgm:spPr/>
      <dgm:t>
        <a:bodyPr/>
        <a:lstStyle/>
        <a:p>
          <a:pPr algn="just" rtl="0"/>
          <a:r>
            <a:rPr lang="fr-FR" dirty="0" smtClean="0"/>
            <a:t>Ce savoir est abordé au niveau 1 quelques soient les options et les diplômes.</a:t>
          </a:r>
          <a:endParaRPr lang="fr-FR" dirty="0"/>
        </a:p>
      </dgm:t>
    </dgm:pt>
    <dgm:pt modelId="{7ABC5209-0B77-4AA0-80F2-F9AE453BC35E}" type="parTrans" cxnId="{FECA3374-88E0-41B6-86EE-3821890311C1}">
      <dgm:prSet/>
      <dgm:spPr/>
      <dgm:t>
        <a:bodyPr/>
        <a:lstStyle/>
        <a:p>
          <a:endParaRPr lang="fr-FR"/>
        </a:p>
      </dgm:t>
    </dgm:pt>
    <dgm:pt modelId="{183562EE-4356-4083-832A-3C6AEF193003}" type="sibTrans" cxnId="{FECA3374-88E0-41B6-86EE-3821890311C1}">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t>
        <a:bodyPr/>
        <a:lstStyle/>
        <a:p>
          <a:endParaRPr lang="fr-FR"/>
        </a:p>
      </dgm:t>
    </dgm:pt>
    <dgm:pt modelId="{F05B74E4-1F49-429D-8F84-0390DC2D0113}" type="pres">
      <dgm:prSet presAssocID="{4219ACE7-7E99-4023-ADCF-B6DBA1DD18FB}" presName="image" presStyleLbl="fgImgPlace1" presStyleIdx="0" presStyleCnt="1" custScaleX="136383" custScaleY="87003"/>
      <dgm:spPr>
        <a:blipFill rotWithShape="1">
          <a:blip xmlns:r="http://schemas.openxmlformats.org/officeDocument/2006/relationships" r:embed="rId1"/>
          <a:stretch>
            <a:fillRect/>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EB0CF0CD-9DF7-45B2-8B5B-3F7B812C3E6A}" srcId="{4219ACE7-7E99-4023-ADCF-B6DBA1DD18FB}" destId="{2A302252-2C4E-4182-AE7F-6D7BB72C8436}" srcOrd="1" destOrd="0" parTransId="{8269222A-DCD8-4C42-BEC9-C40B968450F7}" sibTransId="{C1C0A55F-C6C5-40E5-8370-BD67B7C50BC2}"/>
    <dgm:cxn modelId="{8C751252-7546-4112-9DFD-7598B4F271C4}" srcId="{4219ACE7-7E99-4023-ADCF-B6DBA1DD18FB}" destId="{E572DD61-26F2-40B9-8822-9906FC294900}" srcOrd="0" destOrd="0" parTransId="{C388F08F-FB9C-49B9-8FCC-4554D796BC14}" sibTransId="{A9F808AF-4021-4C6D-B46B-971F5A432964}"/>
    <dgm:cxn modelId="{379E8D7E-C6BE-4A59-9A15-1782B36B491B}" srcId="{96F1B880-527F-4CE6-89FA-BA166E37A698}" destId="{4219ACE7-7E99-4023-ADCF-B6DBA1DD18FB}" srcOrd="0" destOrd="0" parTransId="{BC4BA2C5-53C2-447B-9B97-B76B467A01F6}" sibTransId="{8D43CE15-451A-4062-AD15-0D04C64D6814}"/>
    <dgm:cxn modelId="{3A946606-9E7F-43A7-BCB9-87BAD080076E}" type="presOf" srcId="{0A738896-1450-4D79-A992-A7FE46F46680}" destId="{9B818468-54B5-4488-8835-B146826EB382}" srcOrd="0" destOrd="2" presId="urn:microsoft.com/office/officeart/2005/8/layout/hList2"/>
    <dgm:cxn modelId="{281A6822-B58A-4E29-A6DE-39A3ED0BE0DE}" type="presOf" srcId="{4219ACE7-7E99-4023-ADCF-B6DBA1DD18FB}" destId="{0D5BFB18-7C0E-4B00-8A55-E804FFE7F43E}" srcOrd="0" destOrd="0" presId="urn:microsoft.com/office/officeart/2005/8/layout/hList2"/>
    <dgm:cxn modelId="{FECA3374-88E0-41B6-86EE-3821890311C1}" srcId="{4219ACE7-7E99-4023-ADCF-B6DBA1DD18FB}" destId="{0A738896-1450-4D79-A992-A7FE46F46680}" srcOrd="2" destOrd="0" parTransId="{7ABC5209-0B77-4AA0-80F2-F9AE453BC35E}" sibTransId="{183562EE-4356-4083-832A-3C6AEF193003}"/>
    <dgm:cxn modelId="{D5ACDEE4-B848-4817-AA5D-4A99CA35AA06}" type="presOf" srcId="{2A302252-2C4E-4182-AE7F-6D7BB72C8436}" destId="{9B818468-54B5-4488-8835-B146826EB382}" srcOrd="0" destOrd="1" presId="urn:microsoft.com/office/officeart/2005/8/layout/hList2"/>
    <dgm:cxn modelId="{5CC60B4D-1DAC-4C45-95C3-6623936EAC61}" type="presOf" srcId="{96F1B880-527F-4CE6-89FA-BA166E37A698}" destId="{3FEBC36E-D5B9-44D2-8E23-9041641F2CAE}" srcOrd="0" destOrd="0" presId="urn:microsoft.com/office/officeart/2005/8/layout/hList2"/>
    <dgm:cxn modelId="{7898882F-8B90-47AE-BFB8-0280D80C2E4C}" type="presOf" srcId="{E572DD61-26F2-40B9-8822-9906FC294900}" destId="{9B818468-54B5-4488-8835-B146826EB382}" srcOrd="0" destOrd="0" presId="urn:microsoft.com/office/officeart/2005/8/layout/hList2"/>
    <dgm:cxn modelId="{39030EC3-1302-4974-8BB9-4C8A1C99B9E2}" type="presParOf" srcId="{3FEBC36E-D5B9-44D2-8E23-9041641F2CAE}" destId="{7B550EBB-D7E9-467A-84B4-522285CA31F9}" srcOrd="0" destOrd="0" presId="urn:microsoft.com/office/officeart/2005/8/layout/hList2"/>
    <dgm:cxn modelId="{EAC7B243-94A3-465A-8167-5347B7948AFB}" type="presParOf" srcId="{7B550EBB-D7E9-467A-84B4-522285CA31F9}" destId="{F05B74E4-1F49-429D-8F84-0390DC2D0113}" srcOrd="0" destOrd="0" presId="urn:microsoft.com/office/officeart/2005/8/layout/hList2"/>
    <dgm:cxn modelId="{0F748D44-665E-49D0-A572-B25F10BE84FE}" type="presParOf" srcId="{7B550EBB-D7E9-467A-84B4-522285CA31F9}" destId="{9B818468-54B5-4488-8835-B146826EB382}" srcOrd="1" destOrd="0" presId="urn:microsoft.com/office/officeart/2005/8/layout/hList2"/>
    <dgm:cxn modelId="{F25C2BA0-529E-4806-B0E8-F88ECA90CF79}"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426664-6948-486C-811A-416CA505E3BA}" type="doc">
      <dgm:prSet loTypeId="urn:microsoft.com/office/officeart/2005/8/layout/vList6" loCatId="process" qsTypeId="urn:microsoft.com/office/officeart/2005/8/quickstyle/3d2" qsCatId="3D" csTypeId="urn:microsoft.com/office/officeart/2005/8/colors/accent0_3" csCatId="mainScheme" phldr="1"/>
      <dgm:spPr/>
      <dgm:t>
        <a:bodyPr/>
        <a:lstStyle/>
        <a:p>
          <a:endParaRPr lang="fr-FR"/>
        </a:p>
      </dgm:t>
    </dgm:pt>
    <dgm:pt modelId="{48BE1E0B-7F39-4192-BACC-97CD133C2C3B}">
      <dgm:prSet phldrT="[Texte]"/>
      <dgm:spPr>
        <a:solidFill>
          <a:srgbClr val="00B050"/>
        </a:solidFill>
      </dgm:spPr>
      <dgm:t>
        <a:bodyPr/>
        <a:lstStyle/>
        <a:p>
          <a:r>
            <a:rPr lang="fr-FR" dirty="0" smtClean="0"/>
            <a:t>Modules de la PART 66 abordés entièrement par le BAC PRO.</a:t>
          </a:r>
          <a:endParaRPr lang="fr-FR" dirty="0"/>
        </a:p>
      </dgm:t>
    </dgm:pt>
    <dgm:pt modelId="{B4400301-1472-4453-8CD3-8F255AB7AF9A}" type="parTrans" cxnId="{B07CD3B2-7911-4E2F-8F75-A2550E6A3691}">
      <dgm:prSet/>
      <dgm:spPr/>
      <dgm:t>
        <a:bodyPr/>
        <a:lstStyle/>
        <a:p>
          <a:endParaRPr lang="fr-FR"/>
        </a:p>
      </dgm:t>
    </dgm:pt>
    <dgm:pt modelId="{E543E057-F379-4204-9AA5-F471E0440C78}" type="sibTrans" cxnId="{B07CD3B2-7911-4E2F-8F75-A2550E6A3691}">
      <dgm:prSet/>
      <dgm:spPr/>
      <dgm:t>
        <a:bodyPr/>
        <a:lstStyle/>
        <a:p>
          <a:endParaRPr lang="fr-FR"/>
        </a:p>
      </dgm:t>
    </dgm:pt>
    <dgm:pt modelId="{84424324-65CD-4DFC-9DFB-7E0DE80937BC}">
      <dgm:prSet phldrT="[Texte]" custT="1"/>
      <dgm:spPr/>
      <dgm:t>
        <a:bodyPr/>
        <a:lstStyle/>
        <a:p>
          <a:r>
            <a:rPr lang="fr-FR" sz="1400" dirty="0" smtClean="0"/>
            <a:t>Module 2</a:t>
          </a:r>
          <a:endParaRPr lang="fr-FR" sz="1400" dirty="0"/>
        </a:p>
      </dgm:t>
    </dgm:pt>
    <dgm:pt modelId="{5E6C6D82-E8A4-49BB-99F0-971AB446029D}" type="parTrans" cxnId="{1386FBBF-700C-4EA3-8306-2FC53AE7EE34}">
      <dgm:prSet/>
      <dgm:spPr/>
      <dgm:t>
        <a:bodyPr/>
        <a:lstStyle/>
        <a:p>
          <a:endParaRPr lang="fr-FR"/>
        </a:p>
      </dgm:t>
    </dgm:pt>
    <dgm:pt modelId="{0A851D9F-6F1E-42E1-AF0E-C03FA7967360}" type="sibTrans" cxnId="{1386FBBF-700C-4EA3-8306-2FC53AE7EE34}">
      <dgm:prSet/>
      <dgm:spPr/>
      <dgm:t>
        <a:bodyPr/>
        <a:lstStyle/>
        <a:p>
          <a:endParaRPr lang="fr-FR"/>
        </a:p>
      </dgm:t>
    </dgm:pt>
    <dgm:pt modelId="{8B55D357-1416-4711-B4AF-8AB3C152EAB3}">
      <dgm:prSet phldrT="[Texte]"/>
      <dgm:spPr>
        <a:solidFill>
          <a:srgbClr val="FF0000"/>
        </a:solidFill>
      </dgm:spPr>
      <dgm:t>
        <a:bodyPr/>
        <a:lstStyle/>
        <a:p>
          <a:r>
            <a:rPr lang="fr-FR" dirty="0" smtClean="0"/>
            <a:t>Modules de la PART 66 non abordés entièrement ou pas abordés au niveau suffisant par le BAC PRO</a:t>
          </a:r>
          <a:endParaRPr lang="fr-FR" dirty="0"/>
        </a:p>
      </dgm:t>
    </dgm:pt>
    <dgm:pt modelId="{94051B1F-5C8F-4A48-A690-9894D3160C2C}" type="parTrans" cxnId="{BEA7F954-DE45-4C7B-8960-78A46542E655}">
      <dgm:prSet/>
      <dgm:spPr/>
      <dgm:t>
        <a:bodyPr/>
        <a:lstStyle/>
        <a:p>
          <a:endParaRPr lang="fr-FR"/>
        </a:p>
      </dgm:t>
    </dgm:pt>
    <dgm:pt modelId="{4ECFE954-31C2-4170-A1C6-20899DF69EE7}" type="sibTrans" cxnId="{BEA7F954-DE45-4C7B-8960-78A46542E655}">
      <dgm:prSet/>
      <dgm:spPr/>
      <dgm:t>
        <a:bodyPr/>
        <a:lstStyle/>
        <a:p>
          <a:endParaRPr lang="fr-FR"/>
        </a:p>
      </dgm:t>
    </dgm:pt>
    <dgm:pt modelId="{910813E3-31AA-4ED9-BBF8-DD38027666E5}">
      <dgm:prSet phldrT="[Texte]" custT="1"/>
      <dgm:spPr/>
      <dgm:t>
        <a:bodyPr/>
        <a:lstStyle/>
        <a:p>
          <a:r>
            <a:rPr lang="fr-FR" sz="1400" dirty="0" smtClean="0"/>
            <a:t>Module 5</a:t>
          </a:r>
          <a:endParaRPr lang="fr-FR" sz="1400" dirty="0"/>
        </a:p>
      </dgm:t>
    </dgm:pt>
    <dgm:pt modelId="{7AC3673D-3335-4598-A07E-4B960E5053B3}" type="parTrans" cxnId="{F78ECBF4-E7F1-4963-A7B5-EF8A6513E007}">
      <dgm:prSet/>
      <dgm:spPr/>
      <dgm:t>
        <a:bodyPr/>
        <a:lstStyle/>
        <a:p>
          <a:endParaRPr lang="fr-FR"/>
        </a:p>
      </dgm:t>
    </dgm:pt>
    <dgm:pt modelId="{CF22090A-A1C5-4651-84EC-E47553FA704B}" type="sibTrans" cxnId="{F78ECBF4-E7F1-4963-A7B5-EF8A6513E007}">
      <dgm:prSet/>
      <dgm:spPr/>
      <dgm:t>
        <a:bodyPr/>
        <a:lstStyle/>
        <a:p>
          <a:endParaRPr lang="fr-FR"/>
        </a:p>
      </dgm:t>
    </dgm:pt>
    <dgm:pt modelId="{0389655E-FC5C-4B77-BD81-B26DCEB2CA6F}">
      <dgm:prSet phldrT="[Texte]" custT="1"/>
      <dgm:spPr/>
      <dgm:t>
        <a:bodyPr/>
        <a:lstStyle/>
        <a:p>
          <a:r>
            <a:rPr lang="fr-FR" sz="1400" dirty="0" smtClean="0"/>
            <a:t>Module 7</a:t>
          </a:r>
          <a:endParaRPr lang="fr-FR" sz="1400" dirty="0"/>
        </a:p>
      </dgm:t>
    </dgm:pt>
    <dgm:pt modelId="{AC16F4B1-9A7C-4CAD-870B-97A14F1B07E8}" type="parTrans" cxnId="{47ACCD70-F1CA-4889-8B0A-399A982EEA5D}">
      <dgm:prSet/>
      <dgm:spPr/>
      <dgm:t>
        <a:bodyPr/>
        <a:lstStyle/>
        <a:p>
          <a:endParaRPr lang="fr-FR"/>
        </a:p>
      </dgm:t>
    </dgm:pt>
    <dgm:pt modelId="{607DCAC6-4B8A-4F55-93AF-04A8E56E9496}" type="sibTrans" cxnId="{47ACCD70-F1CA-4889-8B0A-399A982EEA5D}">
      <dgm:prSet/>
      <dgm:spPr/>
      <dgm:t>
        <a:bodyPr/>
        <a:lstStyle/>
        <a:p>
          <a:endParaRPr lang="fr-FR"/>
        </a:p>
      </dgm:t>
    </dgm:pt>
    <dgm:pt modelId="{281D9E40-77A7-4522-A390-2D8F17F84920}">
      <dgm:prSet phldrT="[Texte]" custT="1"/>
      <dgm:spPr/>
      <dgm:t>
        <a:bodyPr/>
        <a:lstStyle/>
        <a:p>
          <a:r>
            <a:rPr lang="fr-FR" sz="1400" dirty="0" smtClean="0"/>
            <a:t>Module 3</a:t>
          </a:r>
          <a:endParaRPr lang="fr-FR" sz="1400" dirty="0"/>
        </a:p>
      </dgm:t>
    </dgm:pt>
    <dgm:pt modelId="{587DBC12-A420-4A11-8C8D-D6E02B869B21}" type="parTrans" cxnId="{7D951F49-95A4-4E1E-BDBC-9845B22BD068}">
      <dgm:prSet/>
      <dgm:spPr/>
      <dgm:t>
        <a:bodyPr/>
        <a:lstStyle/>
        <a:p>
          <a:endParaRPr lang="fr-FR"/>
        </a:p>
      </dgm:t>
    </dgm:pt>
    <dgm:pt modelId="{D5854FFD-55F8-47F2-912A-02FF2E072079}" type="sibTrans" cxnId="{7D951F49-95A4-4E1E-BDBC-9845B22BD068}">
      <dgm:prSet/>
      <dgm:spPr/>
      <dgm:t>
        <a:bodyPr/>
        <a:lstStyle/>
        <a:p>
          <a:endParaRPr lang="fr-FR"/>
        </a:p>
      </dgm:t>
    </dgm:pt>
    <dgm:pt modelId="{FB608646-D2A1-4911-BB64-3C70EDE35103}">
      <dgm:prSet phldrT="[Texte]" custT="1"/>
      <dgm:spPr/>
      <dgm:t>
        <a:bodyPr/>
        <a:lstStyle/>
        <a:p>
          <a:r>
            <a:rPr lang="fr-FR" sz="1400" dirty="0" smtClean="0"/>
            <a:t>Module 4</a:t>
          </a:r>
          <a:endParaRPr lang="fr-FR" sz="1400" dirty="0"/>
        </a:p>
      </dgm:t>
    </dgm:pt>
    <dgm:pt modelId="{70099737-8339-48BC-A3D8-02875DA6467B}" type="parTrans" cxnId="{76EC7CB2-4E98-43F6-AD6F-FC95C37096C0}">
      <dgm:prSet/>
      <dgm:spPr/>
      <dgm:t>
        <a:bodyPr/>
        <a:lstStyle/>
        <a:p>
          <a:endParaRPr lang="fr-FR"/>
        </a:p>
      </dgm:t>
    </dgm:pt>
    <dgm:pt modelId="{4692CB90-CC9C-48B3-ADE6-515FD048A428}" type="sibTrans" cxnId="{76EC7CB2-4E98-43F6-AD6F-FC95C37096C0}">
      <dgm:prSet/>
      <dgm:spPr/>
      <dgm:t>
        <a:bodyPr/>
        <a:lstStyle/>
        <a:p>
          <a:endParaRPr lang="fr-FR"/>
        </a:p>
      </dgm:t>
    </dgm:pt>
    <dgm:pt modelId="{B649B972-7897-4DB2-8847-10E1FE322727}">
      <dgm:prSet phldrT="[Texte]" custT="1"/>
      <dgm:spPr/>
      <dgm:t>
        <a:bodyPr/>
        <a:lstStyle/>
        <a:p>
          <a:r>
            <a:rPr lang="fr-FR" sz="1400" dirty="0" smtClean="0"/>
            <a:t>Module 6</a:t>
          </a:r>
          <a:endParaRPr lang="fr-FR" sz="1400" dirty="0"/>
        </a:p>
      </dgm:t>
    </dgm:pt>
    <dgm:pt modelId="{72C4CF79-F6A3-4AFC-A9C7-4E8B4B3FE23E}" type="parTrans" cxnId="{8A175EDB-AE85-430B-86BE-1DACA52C387D}">
      <dgm:prSet/>
      <dgm:spPr/>
      <dgm:t>
        <a:bodyPr/>
        <a:lstStyle/>
        <a:p>
          <a:endParaRPr lang="fr-FR"/>
        </a:p>
      </dgm:t>
    </dgm:pt>
    <dgm:pt modelId="{CC846CC8-7785-48C5-926D-C92626928193}" type="sibTrans" cxnId="{8A175EDB-AE85-430B-86BE-1DACA52C387D}">
      <dgm:prSet/>
      <dgm:spPr/>
      <dgm:t>
        <a:bodyPr/>
        <a:lstStyle/>
        <a:p>
          <a:endParaRPr lang="fr-FR"/>
        </a:p>
      </dgm:t>
    </dgm:pt>
    <dgm:pt modelId="{F5DC2273-ABBC-40EC-B709-46F9057A2CBA}">
      <dgm:prSet phldrT="[Texte]" custT="1"/>
      <dgm:spPr/>
      <dgm:t>
        <a:bodyPr/>
        <a:lstStyle/>
        <a:p>
          <a:r>
            <a:rPr lang="fr-FR" sz="1400" dirty="0" smtClean="0"/>
            <a:t>Module 8</a:t>
          </a:r>
          <a:endParaRPr lang="fr-FR" sz="1400" dirty="0"/>
        </a:p>
      </dgm:t>
    </dgm:pt>
    <dgm:pt modelId="{155B18F4-ED30-4005-B967-D96A2CB39530}" type="parTrans" cxnId="{104C13B6-CFF3-466A-BE22-2EBEB56A2B6D}">
      <dgm:prSet/>
      <dgm:spPr/>
      <dgm:t>
        <a:bodyPr/>
        <a:lstStyle/>
        <a:p>
          <a:endParaRPr lang="fr-FR"/>
        </a:p>
      </dgm:t>
    </dgm:pt>
    <dgm:pt modelId="{379ADF9E-77CB-4B3B-A550-66707E9B506E}" type="sibTrans" cxnId="{104C13B6-CFF3-466A-BE22-2EBEB56A2B6D}">
      <dgm:prSet/>
      <dgm:spPr/>
      <dgm:t>
        <a:bodyPr/>
        <a:lstStyle/>
        <a:p>
          <a:endParaRPr lang="fr-FR"/>
        </a:p>
      </dgm:t>
    </dgm:pt>
    <dgm:pt modelId="{872C104A-0483-47AD-B322-30BC87F99D3F}">
      <dgm:prSet phldrT="[Texte]" custT="1"/>
      <dgm:spPr/>
      <dgm:t>
        <a:bodyPr/>
        <a:lstStyle/>
        <a:p>
          <a:r>
            <a:rPr lang="fr-FR" sz="1400" dirty="0" smtClean="0"/>
            <a:t>Module 9</a:t>
          </a:r>
          <a:endParaRPr lang="fr-FR" sz="1400" dirty="0"/>
        </a:p>
      </dgm:t>
    </dgm:pt>
    <dgm:pt modelId="{DDFEC697-6A2F-4D84-972C-E904C5DDFEB6}" type="parTrans" cxnId="{0B6ED9B8-6FBD-4439-906B-4A47F89B1D29}">
      <dgm:prSet/>
      <dgm:spPr/>
      <dgm:t>
        <a:bodyPr/>
        <a:lstStyle/>
        <a:p>
          <a:endParaRPr lang="fr-FR"/>
        </a:p>
      </dgm:t>
    </dgm:pt>
    <dgm:pt modelId="{C5A024C6-E21B-421A-9D05-FBCBCE633283}" type="sibTrans" cxnId="{0B6ED9B8-6FBD-4439-906B-4A47F89B1D29}">
      <dgm:prSet/>
      <dgm:spPr/>
      <dgm:t>
        <a:bodyPr/>
        <a:lstStyle/>
        <a:p>
          <a:endParaRPr lang="fr-FR"/>
        </a:p>
      </dgm:t>
    </dgm:pt>
    <dgm:pt modelId="{D276D654-C95F-4118-BDCB-D55000FDBC8B}">
      <dgm:prSet phldrT="[Texte]" custT="1"/>
      <dgm:spPr/>
      <dgm:t>
        <a:bodyPr/>
        <a:lstStyle/>
        <a:p>
          <a:r>
            <a:rPr lang="fr-FR" sz="1400" dirty="0" smtClean="0"/>
            <a:t>Module 10</a:t>
          </a:r>
          <a:endParaRPr lang="fr-FR" sz="1400" dirty="0"/>
        </a:p>
      </dgm:t>
    </dgm:pt>
    <dgm:pt modelId="{A7121AC7-EA9D-47CD-9049-A100BA3A0CF8}" type="parTrans" cxnId="{87568B69-E380-4B44-A843-1C4B427A817A}">
      <dgm:prSet/>
      <dgm:spPr/>
      <dgm:t>
        <a:bodyPr/>
        <a:lstStyle/>
        <a:p>
          <a:endParaRPr lang="fr-FR"/>
        </a:p>
      </dgm:t>
    </dgm:pt>
    <dgm:pt modelId="{F2B171E6-63F2-43EC-821F-293DA7BB963C}" type="sibTrans" cxnId="{87568B69-E380-4B44-A843-1C4B427A817A}">
      <dgm:prSet/>
      <dgm:spPr/>
      <dgm:t>
        <a:bodyPr/>
        <a:lstStyle/>
        <a:p>
          <a:endParaRPr lang="fr-FR"/>
        </a:p>
      </dgm:t>
    </dgm:pt>
    <dgm:pt modelId="{2B682237-F92D-402E-BBEC-05423ACC063E}">
      <dgm:prSet phldrT="[Texte]" custT="1"/>
      <dgm:spPr/>
      <dgm:t>
        <a:bodyPr/>
        <a:lstStyle/>
        <a:p>
          <a:r>
            <a:rPr lang="fr-FR" sz="1400" dirty="0" smtClean="0"/>
            <a:t>Module 11</a:t>
          </a:r>
          <a:endParaRPr lang="fr-FR" sz="1400" dirty="0"/>
        </a:p>
      </dgm:t>
    </dgm:pt>
    <dgm:pt modelId="{33343E78-D4CC-4CAA-B32B-AF26FB9FE59A}" type="parTrans" cxnId="{201BF20F-375F-4B83-BDBE-A97625B9F741}">
      <dgm:prSet/>
      <dgm:spPr/>
      <dgm:t>
        <a:bodyPr/>
        <a:lstStyle/>
        <a:p>
          <a:endParaRPr lang="fr-FR"/>
        </a:p>
      </dgm:t>
    </dgm:pt>
    <dgm:pt modelId="{195696F8-5A4B-445D-82AE-1639BF893468}" type="sibTrans" cxnId="{201BF20F-375F-4B83-BDBE-A97625B9F741}">
      <dgm:prSet/>
      <dgm:spPr/>
      <dgm:t>
        <a:bodyPr/>
        <a:lstStyle/>
        <a:p>
          <a:endParaRPr lang="fr-FR"/>
        </a:p>
      </dgm:t>
    </dgm:pt>
    <dgm:pt modelId="{879F765F-71C9-42C4-B0D9-1661EC3795F2}">
      <dgm:prSet phldrT="[Texte]" custT="1"/>
      <dgm:spPr/>
      <dgm:t>
        <a:bodyPr/>
        <a:lstStyle/>
        <a:p>
          <a:r>
            <a:rPr lang="fr-FR" sz="1400" dirty="0" smtClean="0"/>
            <a:t>Module 12</a:t>
          </a:r>
          <a:endParaRPr lang="fr-FR" sz="1400" dirty="0"/>
        </a:p>
      </dgm:t>
    </dgm:pt>
    <dgm:pt modelId="{EE1C00A3-42DD-463F-A599-1E38CF235CCF}" type="parTrans" cxnId="{B490A921-1217-4B8A-9DE6-56761BE06584}">
      <dgm:prSet/>
      <dgm:spPr/>
      <dgm:t>
        <a:bodyPr/>
        <a:lstStyle/>
        <a:p>
          <a:endParaRPr lang="fr-FR"/>
        </a:p>
      </dgm:t>
    </dgm:pt>
    <dgm:pt modelId="{6238A028-672C-4AB2-A5D1-C2534F86AFD1}" type="sibTrans" cxnId="{B490A921-1217-4B8A-9DE6-56761BE06584}">
      <dgm:prSet/>
      <dgm:spPr/>
      <dgm:t>
        <a:bodyPr/>
        <a:lstStyle/>
        <a:p>
          <a:endParaRPr lang="fr-FR"/>
        </a:p>
      </dgm:t>
    </dgm:pt>
    <dgm:pt modelId="{86EE2F16-B446-4AA3-AA80-0B1543E076AE}">
      <dgm:prSet phldrT="[Texte]" custT="1"/>
      <dgm:spPr/>
      <dgm:t>
        <a:bodyPr/>
        <a:lstStyle/>
        <a:p>
          <a:r>
            <a:rPr lang="fr-FR" sz="1400" dirty="0" smtClean="0"/>
            <a:t>Module 13</a:t>
          </a:r>
          <a:endParaRPr lang="fr-FR" sz="1400" dirty="0"/>
        </a:p>
      </dgm:t>
    </dgm:pt>
    <dgm:pt modelId="{F664FA92-2FEA-4BDD-A16E-FE0D04C559A2}" type="parTrans" cxnId="{B7D0B413-69FC-4F89-ABC4-65AF11BE1806}">
      <dgm:prSet/>
      <dgm:spPr/>
      <dgm:t>
        <a:bodyPr/>
        <a:lstStyle/>
        <a:p>
          <a:endParaRPr lang="fr-FR"/>
        </a:p>
      </dgm:t>
    </dgm:pt>
    <dgm:pt modelId="{DEF1A68E-6579-4BC1-A518-AA92A9E9DD63}" type="sibTrans" cxnId="{B7D0B413-69FC-4F89-ABC4-65AF11BE1806}">
      <dgm:prSet/>
      <dgm:spPr/>
      <dgm:t>
        <a:bodyPr/>
        <a:lstStyle/>
        <a:p>
          <a:endParaRPr lang="fr-FR"/>
        </a:p>
      </dgm:t>
    </dgm:pt>
    <dgm:pt modelId="{1E33A6D4-188F-49EF-9975-BD41C1818011}">
      <dgm:prSet phldrT="[Texte]" custT="1"/>
      <dgm:spPr/>
      <dgm:t>
        <a:bodyPr/>
        <a:lstStyle/>
        <a:p>
          <a:r>
            <a:rPr lang="fr-FR" sz="1400" dirty="0" smtClean="0"/>
            <a:t>Module 14</a:t>
          </a:r>
          <a:endParaRPr lang="fr-FR" sz="1400" dirty="0"/>
        </a:p>
      </dgm:t>
    </dgm:pt>
    <dgm:pt modelId="{C97C8823-405D-45F8-841E-139144C1B833}" type="parTrans" cxnId="{65CFAB5C-7C8A-4082-B778-DC60CE0844C3}">
      <dgm:prSet/>
      <dgm:spPr/>
      <dgm:t>
        <a:bodyPr/>
        <a:lstStyle/>
        <a:p>
          <a:endParaRPr lang="fr-FR"/>
        </a:p>
      </dgm:t>
    </dgm:pt>
    <dgm:pt modelId="{6B33D78E-2A13-41A2-A14C-46E723A54465}" type="sibTrans" cxnId="{65CFAB5C-7C8A-4082-B778-DC60CE0844C3}">
      <dgm:prSet/>
      <dgm:spPr/>
      <dgm:t>
        <a:bodyPr/>
        <a:lstStyle/>
        <a:p>
          <a:endParaRPr lang="fr-FR"/>
        </a:p>
      </dgm:t>
    </dgm:pt>
    <dgm:pt modelId="{ABCF892D-7360-429F-9DF4-B34B881A3387}">
      <dgm:prSet phldrT="[Texte]" custT="1"/>
      <dgm:spPr/>
      <dgm:t>
        <a:bodyPr/>
        <a:lstStyle/>
        <a:p>
          <a:r>
            <a:rPr lang="fr-FR" sz="1400" dirty="0" smtClean="0"/>
            <a:t>Module 17</a:t>
          </a:r>
          <a:endParaRPr lang="fr-FR" sz="1400" dirty="0"/>
        </a:p>
      </dgm:t>
    </dgm:pt>
    <dgm:pt modelId="{F4B8A22A-0635-40BF-B2D5-1C515D908601}" type="parTrans" cxnId="{49FA041B-842F-4C59-909B-94A6E5A4275B}">
      <dgm:prSet/>
      <dgm:spPr/>
      <dgm:t>
        <a:bodyPr/>
        <a:lstStyle/>
        <a:p>
          <a:endParaRPr lang="fr-FR"/>
        </a:p>
      </dgm:t>
    </dgm:pt>
    <dgm:pt modelId="{F4A271F2-0BA3-45F9-AB8D-533FCC561699}" type="sibTrans" cxnId="{49FA041B-842F-4C59-909B-94A6E5A4275B}">
      <dgm:prSet/>
      <dgm:spPr/>
      <dgm:t>
        <a:bodyPr/>
        <a:lstStyle/>
        <a:p>
          <a:endParaRPr lang="fr-FR"/>
        </a:p>
      </dgm:t>
    </dgm:pt>
    <dgm:pt modelId="{26A37EC2-1B28-4C2C-8580-C90573EDA999}">
      <dgm:prSet phldrT="[Texte]" custT="1"/>
      <dgm:spPr/>
      <dgm:t>
        <a:bodyPr/>
        <a:lstStyle/>
        <a:p>
          <a:r>
            <a:rPr lang="fr-FR" sz="1400" dirty="0" smtClean="0"/>
            <a:t>Module 15</a:t>
          </a:r>
          <a:endParaRPr lang="fr-FR" sz="1400" dirty="0"/>
        </a:p>
      </dgm:t>
    </dgm:pt>
    <dgm:pt modelId="{1847533F-EDCE-4974-9AA6-CB9215495F1D}" type="parTrans" cxnId="{E92EB880-A114-409B-ABDD-2A335796D5C7}">
      <dgm:prSet/>
      <dgm:spPr/>
      <dgm:t>
        <a:bodyPr/>
        <a:lstStyle/>
        <a:p>
          <a:endParaRPr lang="fr-FR"/>
        </a:p>
      </dgm:t>
    </dgm:pt>
    <dgm:pt modelId="{0D67CA98-3E8B-4B0A-9C7E-5C0F7973F6EF}" type="sibTrans" cxnId="{E92EB880-A114-409B-ABDD-2A335796D5C7}">
      <dgm:prSet/>
      <dgm:spPr/>
      <dgm:t>
        <a:bodyPr/>
        <a:lstStyle/>
        <a:p>
          <a:endParaRPr lang="fr-FR"/>
        </a:p>
      </dgm:t>
    </dgm:pt>
    <dgm:pt modelId="{F7C23A5C-F690-4F38-A1E7-1943AECD2642}">
      <dgm:prSet phldrT="[Texte]" custT="1"/>
      <dgm:spPr/>
      <dgm:t>
        <a:bodyPr/>
        <a:lstStyle/>
        <a:p>
          <a:r>
            <a:rPr lang="fr-FR" sz="1400" dirty="0" smtClean="0"/>
            <a:t>Module 16</a:t>
          </a:r>
          <a:endParaRPr lang="fr-FR" sz="1400" dirty="0"/>
        </a:p>
      </dgm:t>
    </dgm:pt>
    <dgm:pt modelId="{7068132A-7A54-4E53-A2FB-51D8A1BDF24D}" type="parTrans" cxnId="{673C2856-5DDE-42A1-8085-5F3058FFCD27}">
      <dgm:prSet/>
      <dgm:spPr/>
      <dgm:t>
        <a:bodyPr/>
        <a:lstStyle/>
        <a:p>
          <a:endParaRPr lang="fr-FR"/>
        </a:p>
      </dgm:t>
    </dgm:pt>
    <dgm:pt modelId="{6C8D83C6-2EE1-415A-9B6E-1D898C011DDC}" type="sibTrans" cxnId="{673C2856-5DDE-42A1-8085-5F3058FFCD27}">
      <dgm:prSet/>
      <dgm:spPr/>
      <dgm:t>
        <a:bodyPr/>
        <a:lstStyle/>
        <a:p>
          <a:endParaRPr lang="fr-FR"/>
        </a:p>
      </dgm:t>
    </dgm:pt>
    <dgm:pt modelId="{B7FEF303-6792-4B62-A43D-9A857CF7D115}">
      <dgm:prSet phldrT="[Texte]" custT="1"/>
      <dgm:spPr/>
      <dgm:t>
        <a:bodyPr/>
        <a:lstStyle/>
        <a:p>
          <a:r>
            <a:rPr lang="fr-FR" sz="1400" dirty="0" smtClean="0"/>
            <a:t>Module 1</a:t>
          </a:r>
          <a:endParaRPr lang="fr-FR" sz="1400" dirty="0"/>
        </a:p>
      </dgm:t>
    </dgm:pt>
    <dgm:pt modelId="{115651A9-C2D0-4E30-BCBB-A744E2E904DA}" type="parTrans" cxnId="{A2B62FA4-1A06-4D87-9094-8205BBDF2C8C}">
      <dgm:prSet/>
      <dgm:spPr/>
      <dgm:t>
        <a:bodyPr/>
        <a:lstStyle/>
        <a:p>
          <a:endParaRPr lang="fr-FR"/>
        </a:p>
      </dgm:t>
    </dgm:pt>
    <dgm:pt modelId="{F0452CE5-547D-405D-AD69-D84D37823442}" type="sibTrans" cxnId="{A2B62FA4-1A06-4D87-9094-8205BBDF2C8C}">
      <dgm:prSet/>
      <dgm:spPr/>
      <dgm:t>
        <a:bodyPr/>
        <a:lstStyle/>
        <a:p>
          <a:endParaRPr lang="fr-FR"/>
        </a:p>
      </dgm:t>
    </dgm:pt>
    <dgm:pt modelId="{25800B06-39DE-44A2-B099-31EC73737E3A}" type="pres">
      <dgm:prSet presAssocID="{D6426664-6948-486C-811A-416CA505E3BA}" presName="Name0" presStyleCnt="0">
        <dgm:presLayoutVars>
          <dgm:dir/>
          <dgm:animLvl val="lvl"/>
          <dgm:resizeHandles/>
        </dgm:presLayoutVars>
      </dgm:prSet>
      <dgm:spPr/>
      <dgm:t>
        <a:bodyPr/>
        <a:lstStyle/>
        <a:p>
          <a:endParaRPr lang="fr-FR"/>
        </a:p>
      </dgm:t>
    </dgm:pt>
    <dgm:pt modelId="{11111EF8-1485-4D8B-B858-A85FC5B26F72}" type="pres">
      <dgm:prSet presAssocID="{48BE1E0B-7F39-4192-BACC-97CD133C2C3B}" presName="linNode" presStyleCnt="0"/>
      <dgm:spPr/>
    </dgm:pt>
    <dgm:pt modelId="{50D83C1E-9C06-44B9-A87C-A9D928AB7540}" type="pres">
      <dgm:prSet presAssocID="{48BE1E0B-7F39-4192-BACC-97CD133C2C3B}" presName="parentShp" presStyleLbl="node1" presStyleIdx="0" presStyleCnt="2" custLinFactNeighborX="-17449">
        <dgm:presLayoutVars>
          <dgm:bulletEnabled val="1"/>
        </dgm:presLayoutVars>
      </dgm:prSet>
      <dgm:spPr/>
      <dgm:t>
        <a:bodyPr/>
        <a:lstStyle/>
        <a:p>
          <a:endParaRPr lang="fr-FR"/>
        </a:p>
      </dgm:t>
    </dgm:pt>
    <dgm:pt modelId="{E7AD2186-B737-4AA2-BE79-A6FF02DAB001}" type="pres">
      <dgm:prSet presAssocID="{48BE1E0B-7F39-4192-BACC-97CD133C2C3B}" presName="childShp" presStyleLbl="bgAccFollowNode1" presStyleIdx="0" presStyleCnt="2" custScaleX="68233" custLinFactNeighborX="-18728">
        <dgm:presLayoutVars>
          <dgm:bulletEnabled val="1"/>
        </dgm:presLayoutVars>
      </dgm:prSet>
      <dgm:spPr/>
      <dgm:t>
        <a:bodyPr/>
        <a:lstStyle/>
        <a:p>
          <a:endParaRPr lang="fr-FR"/>
        </a:p>
      </dgm:t>
    </dgm:pt>
    <dgm:pt modelId="{85A3663D-7E18-4828-9383-5D4D89E23071}" type="pres">
      <dgm:prSet presAssocID="{E543E057-F379-4204-9AA5-F471E0440C78}" presName="spacing" presStyleCnt="0"/>
      <dgm:spPr/>
    </dgm:pt>
    <dgm:pt modelId="{5DC22BF3-69D9-4404-A1B5-FE0420E0962D}" type="pres">
      <dgm:prSet presAssocID="{8B55D357-1416-4711-B4AF-8AB3C152EAB3}" presName="linNode" presStyleCnt="0"/>
      <dgm:spPr/>
    </dgm:pt>
    <dgm:pt modelId="{3E531109-2E55-4871-AC31-9DE73D0614C3}" type="pres">
      <dgm:prSet presAssocID="{8B55D357-1416-4711-B4AF-8AB3C152EAB3}" presName="parentShp" presStyleLbl="node1" presStyleIdx="1" presStyleCnt="2" custLinFactNeighborX="-2482">
        <dgm:presLayoutVars>
          <dgm:bulletEnabled val="1"/>
        </dgm:presLayoutVars>
      </dgm:prSet>
      <dgm:spPr/>
      <dgm:t>
        <a:bodyPr/>
        <a:lstStyle/>
        <a:p>
          <a:endParaRPr lang="fr-FR"/>
        </a:p>
      </dgm:t>
    </dgm:pt>
    <dgm:pt modelId="{3F90F4AD-F4A7-451C-8EAB-7796A124E908}" type="pres">
      <dgm:prSet presAssocID="{8B55D357-1416-4711-B4AF-8AB3C152EAB3}" presName="childShp" presStyleLbl="bgAccFollowNode1" presStyleIdx="1" presStyleCnt="2" custScaleX="95035" custScaleY="158931" custLinFactNeighborX="-676" custLinFactNeighborY="12344">
        <dgm:presLayoutVars>
          <dgm:bulletEnabled val="1"/>
        </dgm:presLayoutVars>
      </dgm:prSet>
      <dgm:spPr/>
      <dgm:t>
        <a:bodyPr/>
        <a:lstStyle/>
        <a:p>
          <a:endParaRPr lang="fr-FR"/>
        </a:p>
      </dgm:t>
    </dgm:pt>
  </dgm:ptLst>
  <dgm:cxnLst>
    <dgm:cxn modelId="{49FA041B-842F-4C59-909B-94A6E5A4275B}" srcId="{8B55D357-1416-4711-B4AF-8AB3C152EAB3}" destId="{ABCF892D-7360-429F-9DF4-B34B881A3387}" srcOrd="9" destOrd="0" parTransId="{F4B8A22A-0635-40BF-B2D5-1C515D908601}" sibTransId="{F4A271F2-0BA3-45F9-AB8D-533FCC561699}"/>
    <dgm:cxn modelId="{47ACCD70-F1CA-4889-8B0A-399A982EEA5D}" srcId="{8B55D357-1416-4711-B4AF-8AB3C152EAB3}" destId="{0389655E-FC5C-4B77-BD81-B26DCEB2CA6F}" srcOrd="1" destOrd="0" parTransId="{AC16F4B1-9A7C-4CAD-870B-97A14F1B07E8}" sibTransId="{607DCAC6-4B8A-4F55-93AF-04A8E56E9496}"/>
    <dgm:cxn modelId="{65D5DB88-3FC9-46E4-94CA-6A5A372AC809}" type="presOf" srcId="{D276D654-C95F-4118-BDCB-D55000FDBC8B}" destId="{3F90F4AD-F4A7-451C-8EAB-7796A124E908}" srcOrd="0" destOrd="2" presId="urn:microsoft.com/office/officeart/2005/8/layout/vList6"/>
    <dgm:cxn modelId="{201BF20F-375F-4B83-BDBE-A97625B9F741}" srcId="{8B55D357-1416-4711-B4AF-8AB3C152EAB3}" destId="{2B682237-F92D-402E-BBEC-05423ACC063E}" srcOrd="3" destOrd="0" parTransId="{33343E78-D4CC-4CAA-B32B-AF26FB9FE59A}" sibTransId="{195696F8-5A4B-445D-82AE-1639BF893468}"/>
    <dgm:cxn modelId="{5D0F1960-73E1-43D8-B65B-20F1F97519F5}" type="presOf" srcId="{281D9E40-77A7-4522-A390-2D8F17F84920}" destId="{E7AD2186-B737-4AA2-BE79-A6FF02DAB001}" srcOrd="0" destOrd="2" presId="urn:microsoft.com/office/officeart/2005/8/layout/vList6"/>
    <dgm:cxn modelId="{673C2856-5DDE-42A1-8085-5F3058FFCD27}" srcId="{8B55D357-1416-4711-B4AF-8AB3C152EAB3}" destId="{F7C23A5C-F690-4F38-A1E7-1943AECD2642}" srcOrd="8" destOrd="0" parTransId="{7068132A-7A54-4E53-A2FB-51D8A1BDF24D}" sibTransId="{6C8D83C6-2EE1-415A-9B6E-1D898C011DDC}"/>
    <dgm:cxn modelId="{65CFAB5C-7C8A-4082-B778-DC60CE0844C3}" srcId="{8B55D357-1416-4711-B4AF-8AB3C152EAB3}" destId="{1E33A6D4-188F-49EF-9975-BD41C1818011}" srcOrd="6" destOrd="0" parTransId="{C97C8823-405D-45F8-841E-139144C1B833}" sibTransId="{6B33D78E-2A13-41A2-A14C-46E723A54465}"/>
    <dgm:cxn modelId="{308C1A5A-3D0E-403A-AE28-C087C7BDE8F0}" type="presOf" srcId="{8B55D357-1416-4711-B4AF-8AB3C152EAB3}" destId="{3E531109-2E55-4871-AC31-9DE73D0614C3}" srcOrd="0" destOrd="0" presId="urn:microsoft.com/office/officeart/2005/8/layout/vList6"/>
    <dgm:cxn modelId="{F78ECBF4-E7F1-4963-A7B5-EF8A6513E007}" srcId="{8B55D357-1416-4711-B4AF-8AB3C152EAB3}" destId="{910813E3-31AA-4ED9-BBF8-DD38027666E5}" srcOrd="0" destOrd="0" parTransId="{7AC3673D-3335-4598-A07E-4B960E5053B3}" sibTransId="{CF22090A-A1C5-4651-84EC-E47553FA704B}"/>
    <dgm:cxn modelId="{F82042A2-A99A-4D5B-98CF-AFA3000F578E}" type="presOf" srcId="{D6426664-6948-486C-811A-416CA505E3BA}" destId="{25800B06-39DE-44A2-B099-31EC73737E3A}" srcOrd="0" destOrd="0" presId="urn:microsoft.com/office/officeart/2005/8/layout/vList6"/>
    <dgm:cxn modelId="{7D951F49-95A4-4E1E-BDBC-9845B22BD068}" srcId="{48BE1E0B-7F39-4192-BACC-97CD133C2C3B}" destId="{281D9E40-77A7-4522-A390-2D8F17F84920}" srcOrd="2" destOrd="0" parTransId="{587DBC12-A420-4A11-8C8D-D6E02B869B21}" sibTransId="{D5854FFD-55F8-47F2-912A-02FF2E072079}"/>
    <dgm:cxn modelId="{182F79A8-5245-4C1F-9CF1-C859A3737FAF}" type="presOf" srcId="{B7FEF303-6792-4B62-A43D-9A857CF7D115}" destId="{E7AD2186-B737-4AA2-BE79-A6FF02DAB001}" srcOrd="0" destOrd="0" presId="urn:microsoft.com/office/officeart/2005/8/layout/vList6"/>
    <dgm:cxn modelId="{BEA7F954-DE45-4C7B-8960-78A46542E655}" srcId="{D6426664-6948-486C-811A-416CA505E3BA}" destId="{8B55D357-1416-4711-B4AF-8AB3C152EAB3}" srcOrd="1" destOrd="0" parTransId="{94051B1F-5C8F-4A48-A690-9894D3160C2C}" sibTransId="{4ECFE954-31C2-4170-A1C6-20899DF69EE7}"/>
    <dgm:cxn modelId="{D2F5F470-8A8A-4305-A156-DA83049C0B2B}" type="presOf" srcId="{1E33A6D4-188F-49EF-9975-BD41C1818011}" destId="{3F90F4AD-F4A7-451C-8EAB-7796A124E908}" srcOrd="0" destOrd="6" presId="urn:microsoft.com/office/officeart/2005/8/layout/vList6"/>
    <dgm:cxn modelId="{B07CD3B2-7911-4E2F-8F75-A2550E6A3691}" srcId="{D6426664-6948-486C-811A-416CA505E3BA}" destId="{48BE1E0B-7F39-4192-BACC-97CD133C2C3B}" srcOrd="0" destOrd="0" parTransId="{B4400301-1472-4453-8CD3-8F255AB7AF9A}" sibTransId="{E543E057-F379-4204-9AA5-F471E0440C78}"/>
    <dgm:cxn modelId="{104C13B6-CFF3-466A-BE22-2EBEB56A2B6D}" srcId="{48BE1E0B-7F39-4192-BACC-97CD133C2C3B}" destId="{F5DC2273-ABBC-40EC-B709-46F9057A2CBA}" srcOrd="5" destOrd="0" parTransId="{155B18F4-ED30-4005-B967-D96A2CB39530}" sibTransId="{379ADF9E-77CB-4B3B-A550-66707E9B506E}"/>
    <dgm:cxn modelId="{155E3748-A75A-4D42-A387-D9B6CE19E747}" type="presOf" srcId="{910813E3-31AA-4ED9-BBF8-DD38027666E5}" destId="{3F90F4AD-F4A7-451C-8EAB-7796A124E908}" srcOrd="0" destOrd="0" presId="urn:microsoft.com/office/officeart/2005/8/layout/vList6"/>
    <dgm:cxn modelId="{099F48C6-26D9-48A8-8F6E-61E2BFF3DF49}" type="presOf" srcId="{26A37EC2-1B28-4C2C-8580-C90573EDA999}" destId="{3F90F4AD-F4A7-451C-8EAB-7796A124E908}" srcOrd="0" destOrd="7" presId="urn:microsoft.com/office/officeart/2005/8/layout/vList6"/>
    <dgm:cxn modelId="{E92EB880-A114-409B-ABDD-2A335796D5C7}" srcId="{8B55D357-1416-4711-B4AF-8AB3C152EAB3}" destId="{26A37EC2-1B28-4C2C-8580-C90573EDA999}" srcOrd="7" destOrd="0" parTransId="{1847533F-EDCE-4974-9AA6-CB9215495F1D}" sibTransId="{0D67CA98-3E8B-4B0A-9C7E-5C0F7973F6EF}"/>
    <dgm:cxn modelId="{B7D0B413-69FC-4F89-ABC4-65AF11BE1806}" srcId="{8B55D357-1416-4711-B4AF-8AB3C152EAB3}" destId="{86EE2F16-B446-4AA3-AA80-0B1543E076AE}" srcOrd="5" destOrd="0" parTransId="{F664FA92-2FEA-4BDD-A16E-FE0D04C559A2}" sibTransId="{DEF1A68E-6579-4BC1-A518-AA92A9E9DD63}"/>
    <dgm:cxn modelId="{87568B69-E380-4B44-A843-1C4B427A817A}" srcId="{8B55D357-1416-4711-B4AF-8AB3C152EAB3}" destId="{D276D654-C95F-4118-BDCB-D55000FDBC8B}" srcOrd="2" destOrd="0" parTransId="{A7121AC7-EA9D-47CD-9049-A100BA3A0CF8}" sibTransId="{F2B171E6-63F2-43EC-821F-293DA7BB963C}"/>
    <dgm:cxn modelId="{241012FF-AE89-4F6A-8ACA-47BFFCFF0BB0}" type="presOf" srcId="{ABCF892D-7360-429F-9DF4-B34B881A3387}" destId="{3F90F4AD-F4A7-451C-8EAB-7796A124E908}" srcOrd="0" destOrd="9" presId="urn:microsoft.com/office/officeart/2005/8/layout/vList6"/>
    <dgm:cxn modelId="{29BC1E8E-5B1B-4BC2-A834-0143CE0F53AA}" type="presOf" srcId="{86EE2F16-B446-4AA3-AA80-0B1543E076AE}" destId="{3F90F4AD-F4A7-451C-8EAB-7796A124E908}" srcOrd="0" destOrd="5" presId="urn:microsoft.com/office/officeart/2005/8/layout/vList6"/>
    <dgm:cxn modelId="{0B6ED9B8-6FBD-4439-906B-4A47F89B1D29}" srcId="{48BE1E0B-7F39-4192-BACC-97CD133C2C3B}" destId="{872C104A-0483-47AD-B322-30BC87F99D3F}" srcOrd="6" destOrd="0" parTransId="{DDFEC697-6A2F-4D84-972C-E904C5DDFEB6}" sibTransId="{C5A024C6-E21B-421A-9D05-FBCBCE633283}"/>
    <dgm:cxn modelId="{F4D1EEF0-DD55-4FFE-BE92-1E5A492E74C7}" type="presOf" srcId="{F7C23A5C-F690-4F38-A1E7-1943AECD2642}" destId="{3F90F4AD-F4A7-451C-8EAB-7796A124E908}" srcOrd="0" destOrd="8" presId="urn:microsoft.com/office/officeart/2005/8/layout/vList6"/>
    <dgm:cxn modelId="{6C568CD8-0CAD-4DBA-AC34-9269F95BAF0D}" type="presOf" srcId="{48BE1E0B-7F39-4192-BACC-97CD133C2C3B}" destId="{50D83C1E-9C06-44B9-A87C-A9D928AB7540}" srcOrd="0" destOrd="0" presId="urn:microsoft.com/office/officeart/2005/8/layout/vList6"/>
    <dgm:cxn modelId="{8A175EDB-AE85-430B-86BE-1DACA52C387D}" srcId="{48BE1E0B-7F39-4192-BACC-97CD133C2C3B}" destId="{B649B972-7897-4DB2-8847-10E1FE322727}" srcOrd="4" destOrd="0" parTransId="{72C4CF79-F6A3-4AFC-A9C7-4E8B4B3FE23E}" sibTransId="{CC846CC8-7785-48C5-926D-C92626928193}"/>
    <dgm:cxn modelId="{061E266D-B363-422E-A721-7D93841452A4}" type="presOf" srcId="{84424324-65CD-4DFC-9DFB-7E0DE80937BC}" destId="{E7AD2186-B737-4AA2-BE79-A6FF02DAB001}" srcOrd="0" destOrd="1" presId="urn:microsoft.com/office/officeart/2005/8/layout/vList6"/>
    <dgm:cxn modelId="{B6BA9D07-3519-44E1-BEF8-D8EA3445A9C1}" type="presOf" srcId="{F5DC2273-ABBC-40EC-B709-46F9057A2CBA}" destId="{E7AD2186-B737-4AA2-BE79-A6FF02DAB001}" srcOrd="0" destOrd="5" presId="urn:microsoft.com/office/officeart/2005/8/layout/vList6"/>
    <dgm:cxn modelId="{B2D2C551-49D9-41B0-B061-D4CEA2258EB2}" type="presOf" srcId="{B649B972-7897-4DB2-8847-10E1FE322727}" destId="{E7AD2186-B737-4AA2-BE79-A6FF02DAB001}" srcOrd="0" destOrd="4" presId="urn:microsoft.com/office/officeart/2005/8/layout/vList6"/>
    <dgm:cxn modelId="{A408D0AF-1EDA-4AD3-86D1-1773EB06CC8C}" type="presOf" srcId="{0389655E-FC5C-4B77-BD81-B26DCEB2CA6F}" destId="{3F90F4AD-F4A7-451C-8EAB-7796A124E908}" srcOrd="0" destOrd="1" presId="urn:microsoft.com/office/officeart/2005/8/layout/vList6"/>
    <dgm:cxn modelId="{A2B62FA4-1A06-4D87-9094-8205BBDF2C8C}" srcId="{48BE1E0B-7F39-4192-BACC-97CD133C2C3B}" destId="{B7FEF303-6792-4B62-A43D-9A857CF7D115}" srcOrd="0" destOrd="0" parTransId="{115651A9-C2D0-4E30-BCBB-A744E2E904DA}" sibTransId="{F0452CE5-547D-405D-AD69-D84D37823442}"/>
    <dgm:cxn modelId="{311FD716-5181-4C83-9160-17205107B024}" type="presOf" srcId="{879F765F-71C9-42C4-B0D9-1661EC3795F2}" destId="{3F90F4AD-F4A7-451C-8EAB-7796A124E908}" srcOrd="0" destOrd="4" presId="urn:microsoft.com/office/officeart/2005/8/layout/vList6"/>
    <dgm:cxn modelId="{EA33889D-EB3E-4F58-9D9B-4DB45B3FEE2E}" type="presOf" srcId="{2B682237-F92D-402E-BBEC-05423ACC063E}" destId="{3F90F4AD-F4A7-451C-8EAB-7796A124E908}" srcOrd="0" destOrd="3" presId="urn:microsoft.com/office/officeart/2005/8/layout/vList6"/>
    <dgm:cxn modelId="{1386FBBF-700C-4EA3-8306-2FC53AE7EE34}" srcId="{48BE1E0B-7F39-4192-BACC-97CD133C2C3B}" destId="{84424324-65CD-4DFC-9DFB-7E0DE80937BC}" srcOrd="1" destOrd="0" parTransId="{5E6C6D82-E8A4-49BB-99F0-971AB446029D}" sibTransId="{0A851D9F-6F1E-42E1-AF0E-C03FA7967360}"/>
    <dgm:cxn modelId="{072269E0-DADE-4C98-AD9F-3375B25767AF}" type="presOf" srcId="{872C104A-0483-47AD-B322-30BC87F99D3F}" destId="{E7AD2186-B737-4AA2-BE79-A6FF02DAB001}" srcOrd="0" destOrd="6" presId="urn:microsoft.com/office/officeart/2005/8/layout/vList6"/>
    <dgm:cxn modelId="{B490A921-1217-4B8A-9DE6-56761BE06584}" srcId="{8B55D357-1416-4711-B4AF-8AB3C152EAB3}" destId="{879F765F-71C9-42C4-B0D9-1661EC3795F2}" srcOrd="4" destOrd="0" parTransId="{EE1C00A3-42DD-463F-A599-1E38CF235CCF}" sibTransId="{6238A028-672C-4AB2-A5D1-C2534F86AFD1}"/>
    <dgm:cxn modelId="{62603D87-D910-4429-B2FC-68862B54A31E}" type="presOf" srcId="{FB608646-D2A1-4911-BB64-3C70EDE35103}" destId="{E7AD2186-B737-4AA2-BE79-A6FF02DAB001}" srcOrd="0" destOrd="3" presId="urn:microsoft.com/office/officeart/2005/8/layout/vList6"/>
    <dgm:cxn modelId="{76EC7CB2-4E98-43F6-AD6F-FC95C37096C0}" srcId="{48BE1E0B-7F39-4192-BACC-97CD133C2C3B}" destId="{FB608646-D2A1-4911-BB64-3C70EDE35103}" srcOrd="3" destOrd="0" parTransId="{70099737-8339-48BC-A3D8-02875DA6467B}" sibTransId="{4692CB90-CC9C-48B3-ADE6-515FD048A428}"/>
    <dgm:cxn modelId="{83A8F304-0D8D-450C-858B-36FEFF56D9D2}" type="presParOf" srcId="{25800B06-39DE-44A2-B099-31EC73737E3A}" destId="{11111EF8-1485-4D8B-B858-A85FC5B26F72}" srcOrd="0" destOrd="0" presId="urn:microsoft.com/office/officeart/2005/8/layout/vList6"/>
    <dgm:cxn modelId="{A588D8EF-242C-4171-A0EE-E0FDF2DD4263}" type="presParOf" srcId="{11111EF8-1485-4D8B-B858-A85FC5B26F72}" destId="{50D83C1E-9C06-44B9-A87C-A9D928AB7540}" srcOrd="0" destOrd="0" presId="urn:microsoft.com/office/officeart/2005/8/layout/vList6"/>
    <dgm:cxn modelId="{3F515E22-AC0B-48A0-95BB-3466585E9036}" type="presParOf" srcId="{11111EF8-1485-4D8B-B858-A85FC5B26F72}" destId="{E7AD2186-B737-4AA2-BE79-A6FF02DAB001}" srcOrd="1" destOrd="0" presId="urn:microsoft.com/office/officeart/2005/8/layout/vList6"/>
    <dgm:cxn modelId="{60946F9C-BECC-4010-9C19-1D6F2536041F}" type="presParOf" srcId="{25800B06-39DE-44A2-B099-31EC73737E3A}" destId="{85A3663D-7E18-4828-9383-5D4D89E23071}" srcOrd="1" destOrd="0" presId="urn:microsoft.com/office/officeart/2005/8/layout/vList6"/>
    <dgm:cxn modelId="{9E0E76C5-CBDC-4D90-A953-A2D5F1E1E68D}" type="presParOf" srcId="{25800B06-39DE-44A2-B099-31EC73737E3A}" destId="{5DC22BF3-69D9-4404-A1B5-FE0420E0962D}" srcOrd="2" destOrd="0" presId="urn:microsoft.com/office/officeart/2005/8/layout/vList6"/>
    <dgm:cxn modelId="{1D95F6FF-BFE0-43B4-B4E7-3AB25AAF58A9}" type="presParOf" srcId="{5DC22BF3-69D9-4404-A1B5-FE0420E0962D}" destId="{3E531109-2E55-4871-AC31-9DE73D0614C3}" srcOrd="0" destOrd="0" presId="urn:microsoft.com/office/officeart/2005/8/layout/vList6"/>
    <dgm:cxn modelId="{6BCEFFBE-9059-49CC-969A-12D291C0AF92}" type="presParOf" srcId="{5DC22BF3-69D9-4404-A1B5-FE0420E0962D}" destId="{3F90F4AD-F4A7-451C-8EAB-7796A124E90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A9A1EFE-06ED-4C4E-A7B7-2290BA936C49}"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fr-FR"/>
        </a:p>
      </dgm:t>
    </dgm:pt>
    <dgm:pt modelId="{4372FBA6-1685-4DD8-A0BF-DCF241D8344A}">
      <dgm:prSet/>
      <dgm:spPr/>
      <dgm:t>
        <a:bodyPr/>
        <a:lstStyle/>
        <a:p>
          <a:pPr rtl="0"/>
          <a:r>
            <a:rPr lang="fr-FR" b="1" smtClean="0"/>
            <a:t>NIVEAU 1 : Niveau d’INFORMATION</a:t>
          </a:r>
          <a:endParaRPr lang="fr-FR"/>
        </a:p>
      </dgm:t>
    </dgm:pt>
    <dgm:pt modelId="{49F33922-5396-4EB1-BC13-1179A0A77C2E}" type="parTrans" cxnId="{23F9980E-CE22-464C-BCBB-51F52981DDC9}">
      <dgm:prSet/>
      <dgm:spPr/>
      <dgm:t>
        <a:bodyPr/>
        <a:lstStyle/>
        <a:p>
          <a:endParaRPr lang="fr-FR"/>
        </a:p>
      </dgm:t>
    </dgm:pt>
    <dgm:pt modelId="{7CB821FA-5343-42ED-B233-F1B063056C87}" type="sibTrans" cxnId="{23F9980E-CE22-464C-BCBB-51F52981DDC9}">
      <dgm:prSet/>
      <dgm:spPr/>
      <dgm:t>
        <a:bodyPr/>
        <a:lstStyle/>
        <a:p>
          <a:endParaRPr lang="fr-FR"/>
        </a:p>
      </dgm:t>
    </dgm:pt>
    <dgm:pt modelId="{E7248163-C69C-4D56-ACD6-631E0BE60DA8}">
      <dgm:prSet/>
      <dgm:spPr/>
      <dgm:t>
        <a:bodyPr/>
        <a:lstStyle/>
        <a:p>
          <a:pPr rtl="0"/>
          <a:r>
            <a:rPr lang="fr-FR" smtClean="0"/>
            <a:t>Le savoir est relatif à </a:t>
          </a:r>
          <a:r>
            <a:rPr lang="fr-FR" b="1" smtClean="0"/>
            <a:t>l'appréhension d’une vue d’ensemble d’un sujet</a:t>
          </a:r>
          <a:r>
            <a:rPr lang="fr-FR" smtClean="0"/>
            <a:t> : les réalités sont montrées sous certains aspects de manière partielle ou globale.</a:t>
          </a:r>
          <a:endParaRPr lang="fr-FR"/>
        </a:p>
      </dgm:t>
    </dgm:pt>
    <dgm:pt modelId="{E501CAB1-9AB1-4A5F-BA3F-2E9A41DF212B}" type="parTrans" cxnId="{510D1C2E-A047-4E07-AD98-513C8A0B240D}">
      <dgm:prSet/>
      <dgm:spPr/>
      <dgm:t>
        <a:bodyPr/>
        <a:lstStyle/>
        <a:p>
          <a:endParaRPr lang="fr-FR"/>
        </a:p>
      </dgm:t>
    </dgm:pt>
    <dgm:pt modelId="{2CA505AD-BF56-4311-B870-F2C069D414FA}" type="sibTrans" cxnId="{510D1C2E-A047-4E07-AD98-513C8A0B240D}">
      <dgm:prSet/>
      <dgm:spPr/>
      <dgm:t>
        <a:bodyPr/>
        <a:lstStyle/>
        <a:p>
          <a:endParaRPr lang="fr-FR"/>
        </a:p>
      </dgm:t>
    </dgm:pt>
    <dgm:pt modelId="{886FA81F-1AD8-480A-8B4E-AA50A0F014BF}">
      <dgm:prSet/>
      <dgm:spPr/>
      <dgm:t>
        <a:bodyPr/>
        <a:lstStyle/>
        <a:p>
          <a:pPr rtl="0"/>
          <a:r>
            <a:rPr lang="fr-FR" b="1" i="1" smtClean="0"/>
            <a:t>Commentaires : </a:t>
          </a:r>
          <a:r>
            <a:rPr lang="fr-FR" i="1" smtClean="0"/>
            <a:t>Il s’agit d’une familiarisation avec les éléments principaux (de base) du sujet permettant de donner une description simple de la totalité du sujet, en utilisant des mots communs, des termes typiques et des exemples.</a:t>
          </a:r>
          <a:endParaRPr lang="fr-FR"/>
        </a:p>
      </dgm:t>
    </dgm:pt>
    <dgm:pt modelId="{450DBA72-4E8E-440E-92C7-C39E3DCD0306}" type="parTrans" cxnId="{BC78869F-6175-4903-92EC-F90D4D7754E8}">
      <dgm:prSet/>
      <dgm:spPr/>
      <dgm:t>
        <a:bodyPr/>
        <a:lstStyle/>
        <a:p>
          <a:endParaRPr lang="fr-FR"/>
        </a:p>
      </dgm:t>
    </dgm:pt>
    <dgm:pt modelId="{7A2751FD-4C92-420B-85CA-A954AA758A00}" type="sibTrans" cxnId="{BC78869F-6175-4903-92EC-F90D4D7754E8}">
      <dgm:prSet/>
      <dgm:spPr/>
      <dgm:t>
        <a:bodyPr/>
        <a:lstStyle/>
        <a:p>
          <a:endParaRPr lang="fr-FR"/>
        </a:p>
      </dgm:t>
    </dgm:pt>
    <dgm:pt modelId="{4DE7A01F-FE1D-45A5-B964-224CDAE2CFE3}" type="pres">
      <dgm:prSet presAssocID="{9A9A1EFE-06ED-4C4E-A7B7-2290BA936C49}" presName="linear" presStyleCnt="0">
        <dgm:presLayoutVars>
          <dgm:animLvl val="lvl"/>
          <dgm:resizeHandles val="exact"/>
        </dgm:presLayoutVars>
      </dgm:prSet>
      <dgm:spPr/>
      <dgm:t>
        <a:bodyPr/>
        <a:lstStyle/>
        <a:p>
          <a:endParaRPr lang="fr-FR"/>
        </a:p>
      </dgm:t>
    </dgm:pt>
    <dgm:pt modelId="{BF6C2949-A4AD-4839-B6BF-1499B1BEA549}" type="pres">
      <dgm:prSet presAssocID="{4372FBA6-1685-4DD8-A0BF-DCF241D8344A}" presName="parentText" presStyleLbl="node1" presStyleIdx="0" presStyleCnt="3">
        <dgm:presLayoutVars>
          <dgm:chMax val="0"/>
          <dgm:bulletEnabled val="1"/>
        </dgm:presLayoutVars>
      </dgm:prSet>
      <dgm:spPr/>
      <dgm:t>
        <a:bodyPr/>
        <a:lstStyle/>
        <a:p>
          <a:endParaRPr lang="fr-FR"/>
        </a:p>
      </dgm:t>
    </dgm:pt>
    <dgm:pt modelId="{07703A79-2117-4358-9C61-76C1297EFED0}" type="pres">
      <dgm:prSet presAssocID="{7CB821FA-5343-42ED-B233-F1B063056C87}" presName="spacer" presStyleCnt="0"/>
      <dgm:spPr/>
    </dgm:pt>
    <dgm:pt modelId="{D6C1B654-CB6F-4B48-B50B-A3C39C416E24}" type="pres">
      <dgm:prSet presAssocID="{E7248163-C69C-4D56-ACD6-631E0BE60DA8}" presName="parentText" presStyleLbl="node1" presStyleIdx="1" presStyleCnt="3">
        <dgm:presLayoutVars>
          <dgm:chMax val="0"/>
          <dgm:bulletEnabled val="1"/>
        </dgm:presLayoutVars>
      </dgm:prSet>
      <dgm:spPr/>
      <dgm:t>
        <a:bodyPr/>
        <a:lstStyle/>
        <a:p>
          <a:endParaRPr lang="fr-FR"/>
        </a:p>
      </dgm:t>
    </dgm:pt>
    <dgm:pt modelId="{1D92E54F-37E4-4309-9892-5760A5BB795C}" type="pres">
      <dgm:prSet presAssocID="{2CA505AD-BF56-4311-B870-F2C069D414FA}" presName="spacer" presStyleCnt="0"/>
      <dgm:spPr/>
    </dgm:pt>
    <dgm:pt modelId="{832B26D6-16FC-4990-8543-08A70F049815}" type="pres">
      <dgm:prSet presAssocID="{886FA81F-1AD8-480A-8B4E-AA50A0F014BF}" presName="parentText" presStyleLbl="node1" presStyleIdx="2" presStyleCnt="3">
        <dgm:presLayoutVars>
          <dgm:chMax val="0"/>
          <dgm:bulletEnabled val="1"/>
        </dgm:presLayoutVars>
      </dgm:prSet>
      <dgm:spPr/>
      <dgm:t>
        <a:bodyPr/>
        <a:lstStyle/>
        <a:p>
          <a:endParaRPr lang="fr-FR"/>
        </a:p>
      </dgm:t>
    </dgm:pt>
  </dgm:ptLst>
  <dgm:cxnLst>
    <dgm:cxn modelId="{23F9980E-CE22-464C-BCBB-51F52981DDC9}" srcId="{9A9A1EFE-06ED-4C4E-A7B7-2290BA936C49}" destId="{4372FBA6-1685-4DD8-A0BF-DCF241D8344A}" srcOrd="0" destOrd="0" parTransId="{49F33922-5396-4EB1-BC13-1179A0A77C2E}" sibTransId="{7CB821FA-5343-42ED-B233-F1B063056C87}"/>
    <dgm:cxn modelId="{BD6ABAC1-F751-464C-96DE-D1024DD6DF5E}" type="presOf" srcId="{4372FBA6-1685-4DD8-A0BF-DCF241D8344A}" destId="{BF6C2949-A4AD-4839-B6BF-1499B1BEA549}" srcOrd="0" destOrd="0" presId="urn:microsoft.com/office/officeart/2005/8/layout/vList2"/>
    <dgm:cxn modelId="{BC78869F-6175-4903-92EC-F90D4D7754E8}" srcId="{9A9A1EFE-06ED-4C4E-A7B7-2290BA936C49}" destId="{886FA81F-1AD8-480A-8B4E-AA50A0F014BF}" srcOrd="2" destOrd="0" parTransId="{450DBA72-4E8E-440E-92C7-C39E3DCD0306}" sibTransId="{7A2751FD-4C92-420B-85CA-A954AA758A00}"/>
    <dgm:cxn modelId="{EE7E7C82-AD73-4912-921C-6B5EC31183BA}" type="presOf" srcId="{886FA81F-1AD8-480A-8B4E-AA50A0F014BF}" destId="{832B26D6-16FC-4990-8543-08A70F049815}" srcOrd="0" destOrd="0" presId="urn:microsoft.com/office/officeart/2005/8/layout/vList2"/>
    <dgm:cxn modelId="{0F3F527B-8B9C-4599-A602-EBB3A9E61C45}" type="presOf" srcId="{9A9A1EFE-06ED-4C4E-A7B7-2290BA936C49}" destId="{4DE7A01F-FE1D-45A5-B964-224CDAE2CFE3}" srcOrd="0" destOrd="0" presId="urn:microsoft.com/office/officeart/2005/8/layout/vList2"/>
    <dgm:cxn modelId="{774B4A54-2024-41B5-9017-DA99766156F6}" type="presOf" srcId="{E7248163-C69C-4D56-ACD6-631E0BE60DA8}" destId="{D6C1B654-CB6F-4B48-B50B-A3C39C416E24}" srcOrd="0" destOrd="0" presId="urn:microsoft.com/office/officeart/2005/8/layout/vList2"/>
    <dgm:cxn modelId="{510D1C2E-A047-4E07-AD98-513C8A0B240D}" srcId="{9A9A1EFE-06ED-4C4E-A7B7-2290BA936C49}" destId="{E7248163-C69C-4D56-ACD6-631E0BE60DA8}" srcOrd="1" destOrd="0" parTransId="{E501CAB1-9AB1-4A5F-BA3F-2E9A41DF212B}" sibTransId="{2CA505AD-BF56-4311-B870-F2C069D414FA}"/>
    <dgm:cxn modelId="{812BB5C9-56FD-4E71-AE8C-2D00A406E8EF}" type="presParOf" srcId="{4DE7A01F-FE1D-45A5-B964-224CDAE2CFE3}" destId="{BF6C2949-A4AD-4839-B6BF-1499B1BEA549}" srcOrd="0" destOrd="0" presId="urn:microsoft.com/office/officeart/2005/8/layout/vList2"/>
    <dgm:cxn modelId="{BB4DEB66-106D-4715-9F21-8CA6815BE891}" type="presParOf" srcId="{4DE7A01F-FE1D-45A5-B964-224CDAE2CFE3}" destId="{07703A79-2117-4358-9C61-76C1297EFED0}" srcOrd="1" destOrd="0" presId="urn:microsoft.com/office/officeart/2005/8/layout/vList2"/>
    <dgm:cxn modelId="{4C9FD040-BAEA-495B-9AFF-B3CF4F8556A9}" type="presParOf" srcId="{4DE7A01F-FE1D-45A5-B964-224CDAE2CFE3}" destId="{D6C1B654-CB6F-4B48-B50B-A3C39C416E24}" srcOrd="2" destOrd="0" presId="urn:microsoft.com/office/officeart/2005/8/layout/vList2"/>
    <dgm:cxn modelId="{9803914D-3B9D-46DF-8F20-486BC7F8DACE}" type="presParOf" srcId="{4DE7A01F-FE1D-45A5-B964-224CDAE2CFE3}" destId="{1D92E54F-37E4-4309-9892-5760A5BB795C}" srcOrd="3" destOrd="0" presId="urn:microsoft.com/office/officeart/2005/8/layout/vList2"/>
    <dgm:cxn modelId="{E4B25501-0596-483E-892C-E2A069A51D10}" type="presParOf" srcId="{4DE7A01F-FE1D-45A5-B964-224CDAE2CFE3}" destId="{832B26D6-16FC-4990-8543-08A70F0498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A9A1EFE-06ED-4C4E-A7B7-2290BA936C4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4372FBA6-1685-4DD8-A0BF-DCF241D8344A}">
      <dgm:prSet/>
      <dgm:spPr/>
      <dgm:t>
        <a:bodyPr/>
        <a:lstStyle/>
        <a:p>
          <a:pPr rtl="0"/>
          <a:r>
            <a:rPr lang="fr-FR" b="1" smtClean="0"/>
            <a:t>NIVEAU 2 : Niveau d’EXPRESSION et de COMMUNICATION</a:t>
          </a:r>
          <a:endParaRPr lang="fr-FR" dirty="0"/>
        </a:p>
      </dgm:t>
    </dgm:pt>
    <dgm:pt modelId="{49F33922-5396-4EB1-BC13-1179A0A77C2E}" type="parTrans" cxnId="{23F9980E-CE22-464C-BCBB-51F52981DDC9}">
      <dgm:prSet/>
      <dgm:spPr/>
      <dgm:t>
        <a:bodyPr/>
        <a:lstStyle/>
        <a:p>
          <a:endParaRPr lang="fr-FR"/>
        </a:p>
      </dgm:t>
    </dgm:pt>
    <dgm:pt modelId="{7CB821FA-5343-42ED-B233-F1B063056C87}" type="sibTrans" cxnId="{23F9980E-CE22-464C-BCBB-51F52981DDC9}">
      <dgm:prSet/>
      <dgm:spPr/>
      <dgm:t>
        <a:bodyPr/>
        <a:lstStyle/>
        <a:p>
          <a:endParaRPr lang="fr-FR"/>
        </a:p>
      </dgm:t>
    </dgm:pt>
    <dgm:pt modelId="{26378AFD-0110-4408-A8BB-48D242A004DB}">
      <dgm:prSet/>
      <dgm:spPr/>
      <dgm:t>
        <a:bodyPr/>
        <a:lstStyle/>
        <a:p>
          <a:r>
            <a:rPr lang="fr-FR" dirty="0" smtClean="0"/>
            <a:t>Le savoir est relatif à </a:t>
          </a:r>
          <a:r>
            <a:rPr lang="fr-FR" b="1" dirty="0" smtClean="0"/>
            <a:t>l’acquisition de moyens d’expression et de communication : </a:t>
          </a:r>
          <a:r>
            <a:rPr lang="fr-FR" dirty="0" smtClean="0"/>
            <a:t>définir, utiliser les termes composants la discipline. Il s’agit de maîtriser un savoir. </a:t>
          </a:r>
          <a:endParaRPr lang="fr-FR" dirty="0"/>
        </a:p>
      </dgm:t>
    </dgm:pt>
    <dgm:pt modelId="{EFA17728-D558-4B90-83B0-8513DA924A7B}" type="parTrans" cxnId="{ED113622-BF2B-4658-80D7-9DC0CE43FA5D}">
      <dgm:prSet/>
      <dgm:spPr/>
      <dgm:t>
        <a:bodyPr/>
        <a:lstStyle/>
        <a:p>
          <a:endParaRPr lang="fr-FR"/>
        </a:p>
      </dgm:t>
    </dgm:pt>
    <dgm:pt modelId="{8A6BC5E2-A629-4CF9-938E-5724D3477EA5}" type="sibTrans" cxnId="{ED113622-BF2B-4658-80D7-9DC0CE43FA5D}">
      <dgm:prSet/>
      <dgm:spPr/>
      <dgm:t>
        <a:bodyPr/>
        <a:lstStyle/>
        <a:p>
          <a:endParaRPr lang="fr-FR"/>
        </a:p>
      </dgm:t>
    </dgm:pt>
    <dgm:pt modelId="{8E974EF0-2632-4DB8-9347-C193373A8EA6}">
      <dgm:prSet/>
      <dgm:spPr/>
      <dgm:t>
        <a:bodyPr/>
        <a:lstStyle/>
        <a:p>
          <a:r>
            <a:rPr lang="fr-FR" b="1" i="1" dirty="0" smtClean="0"/>
            <a:t>Commentaires : </a:t>
          </a:r>
          <a:r>
            <a:rPr lang="fr-FR" i="1" dirty="0" smtClean="0"/>
            <a:t>ce niveau englobe le précédent et il s’agit d’avoir une connaissance générale des aspects théoriques et pratiques du sujet et de comprendre les principes essentiels associés permettant :</a:t>
          </a:r>
          <a:endParaRPr lang="fr-FR" dirty="0"/>
        </a:p>
      </dgm:t>
    </dgm:pt>
    <dgm:pt modelId="{01165AB3-4E62-443B-A153-78F6705423B0}" type="parTrans" cxnId="{0CAC5BC5-DCCD-4AFA-85F5-13B3FBC9F83F}">
      <dgm:prSet/>
      <dgm:spPr/>
      <dgm:t>
        <a:bodyPr/>
        <a:lstStyle/>
        <a:p>
          <a:endParaRPr lang="fr-FR"/>
        </a:p>
      </dgm:t>
    </dgm:pt>
    <dgm:pt modelId="{61E210F6-B36B-4128-8469-CDD0D4323E2B}" type="sibTrans" cxnId="{0CAC5BC5-DCCD-4AFA-85F5-13B3FBC9F83F}">
      <dgm:prSet/>
      <dgm:spPr/>
      <dgm:t>
        <a:bodyPr/>
        <a:lstStyle/>
        <a:p>
          <a:endParaRPr lang="fr-FR"/>
        </a:p>
      </dgm:t>
    </dgm:pt>
    <dgm:pt modelId="{F0038D9E-969E-4184-A2C1-2BA2657CAA88}">
      <dgm:prSet/>
      <dgm:spPr>
        <a:solidFill>
          <a:schemeClr val="tx2">
            <a:lumMod val="40000"/>
            <a:lumOff val="60000"/>
          </a:schemeClr>
        </a:solidFill>
      </dgm:spPr>
      <dgm:t>
        <a:bodyPr/>
        <a:lstStyle/>
        <a:p>
          <a:r>
            <a:rPr lang="fr-FR" i="1" dirty="0" smtClean="0"/>
            <a:t>de donner une description générale du sujet, en utilisant, comme il convient, des exemples typiques ;</a:t>
          </a:r>
          <a:endParaRPr lang="fr-FR" dirty="0"/>
        </a:p>
      </dgm:t>
    </dgm:pt>
    <dgm:pt modelId="{A1ECCC99-1C6F-4E38-B4E6-9F34B004DC1D}" type="parTrans" cxnId="{CF137C23-CAF6-40C7-B0BE-5E6734971A08}">
      <dgm:prSet/>
      <dgm:spPr/>
      <dgm:t>
        <a:bodyPr/>
        <a:lstStyle/>
        <a:p>
          <a:endParaRPr lang="fr-FR"/>
        </a:p>
      </dgm:t>
    </dgm:pt>
    <dgm:pt modelId="{D559C6BA-A75C-4A51-9CB9-1F7421FC2617}" type="sibTrans" cxnId="{CF137C23-CAF6-40C7-B0BE-5E6734971A08}">
      <dgm:prSet/>
      <dgm:spPr/>
      <dgm:t>
        <a:bodyPr/>
        <a:lstStyle/>
        <a:p>
          <a:endParaRPr lang="fr-FR"/>
        </a:p>
      </dgm:t>
    </dgm:pt>
    <dgm:pt modelId="{AA66CE12-98A2-47FA-8F8D-C48F3D4A26CF}">
      <dgm:prSet/>
      <dgm:spPr>
        <a:solidFill>
          <a:schemeClr val="tx2">
            <a:lumMod val="40000"/>
            <a:lumOff val="60000"/>
          </a:schemeClr>
        </a:solidFill>
      </dgm:spPr>
      <dgm:t>
        <a:bodyPr/>
        <a:lstStyle/>
        <a:p>
          <a:r>
            <a:rPr lang="fr-FR" i="1" dirty="0" smtClean="0"/>
            <a:t>d'utiliser des formules mathématiques conjointement aux lois physiques décrivant le sujet ;</a:t>
          </a:r>
          <a:endParaRPr lang="fr-FR" dirty="0"/>
        </a:p>
      </dgm:t>
    </dgm:pt>
    <dgm:pt modelId="{A39DD1F5-26C7-491F-95C9-38259EF6FCB3}" type="parTrans" cxnId="{BD547E39-CACD-4FDF-B57D-CA4698792E28}">
      <dgm:prSet/>
      <dgm:spPr/>
      <dgm:t>
        <a:bodyPr/>
        <a:lstStyle/>
        <a:p>
          <a:endParaRPr lang="fr-FR"/>
        </a:p>
      </dgm:t>
    </dgm:pt>
    <dgm:pt modelId="{480C3B23-350B-40EC-98EB-27360D539F9B}" type="sibTrans" cxnId="{BD547E39-CACD-4FDF-B57D-CA4698792E28}">
      <dgm:prSet/>
      <dgm:spPr/>
      <dgm:t>
        <a:bodyPr/>
        <a:lstStyle/>
        <a:p>
          <a:endParaRPr lang="fr-FR"/>
        </a:p>
      </dgm:t>
    </dgm:pt>
    <dgm:pt modelId="{44161D28-B691-4B49-8355-30E3E7EB18A6}">
      <dgm:prSet/>
      <dgm:spPr>
        <a:solidFill>
          <a:schemeClr val="tx2">
            <a:lumMod val="40000"/>
            <a:lumOff val="60000"/>
          </a:schemeClr>
        </a:solidFill>
      </dgm:spPr>
      <dgm:t>
        <a:bodyPr/>
        <a:lstStyle/>
        <a:p>
          <a:r>
            <a:rPr lang="fr-FR" i="1" dirty="0" smtClean="0"/>
            <a:t>de lire et de comprendre des croquis, des dessins, des schémas et des procédures détaillées ;</a:t>
          </a:r>
          <a:endParaRPr lang="fr-FR" dirty="0"/>
        </a:p>
      </dgm:t>
    </dgm:pt>
    <dgm:pt modelId="{823E49F8-7BF6-497C-8A9C-FF561EA061C2}" type="parTrans" cxnId="{9000EBA2-B958-4DE7-8E6B-802579311C44}">
      <dgm:prSet/>
      <dgm:spPr/>
      <dgm:t>
        <a:bodyPr/>
        <a:lstStyle/>
        <a:p>
          <a:endParaRPr lang="fr-FR"/>
        </a:p>
      </dgm:t>
    </dgm:pt>
    <dgm:pt modelId="{064C0029-7D8E-4B23-A6B3-5EDB663485CF}" type="sibTrans" cxnId="{9000EBA2-B958-4DE7-8E6B-802579311C44}">
      <dgm:prSet/>
      <dgm:spPr/>
      <dgm:t>
        <a:bodyPr/>
        <a:lstStyle/>
        <a:p>
          <a:endParaRPr lang="fr-FR"/>
        </a:p>
      </dgm:t>
    </dgm:pt>
    <dgm:pt modelId="{CBE7FCCB-724B-42E2-BFA8-A67BFB647BD8}">
      <dgm:prSet/>
      <dgm:spPr>
        <a:solidFill>
          <a:schemeClr val="tx2">
            <a:lumMod val="40000"/>
            <a:lumOff val="60000"/>
          </a:schemeClr>
        </a:solidFill>
      </dgm:spPr>
      <dgm:t>
        <a:bodyPr/>
        <a:lstStyle/>
        <a:p>
          <a:r>
            <a:rPr lang="fr-FR" i="1" dirty="0" smtClean="0"/>
            <a:t>d’appliquer ses connaissances de manière pratique en utilisant des procédures détaillées.</a:t>
          </a:r>
          <a:endParaRPr lang="fr-FR" dirty="0"/>
        </a:p>
      </dgm:t>
    </dgm:pt>
    <dgm:pt modelId="{0CA44F57-353D-4A88-BC31-C1C2DC5A4667}" type="parTrans" cxnId="{473D8C58-D516-4E16-B5F7-85196C410864}">
      <dgm:prSet/>
      <dgm:spPr/>
      <dgm:t>
        <a:bodyPr/>
        <a:lstStyle/>
        <a:p>
          <a:endParaRPr lang="fr-FR"/>
        </a:p>
      </dgm:t>
    </dgm:pt>
    <dgm:pt modelId="{9BD3F704-D71C-48B6-AF78-3104FC076E42}" type="sibTrans" cxnId="{473D8C58-D516-4E16-B5F7-85196C410864}">
      <dgm:prSet/>
      <dgm:spPr/>
      <dgm:t>
        <a:bodyPr/>
        <a:lstStyle/>
        <a:p>
          <a:endParaRPr lang="fr-FR"/>
        </a:p>
      </dgm:t>
    </dgm:pt>
    <dgm:pt modelId="{2AD27041-4CC6-463D-8DD3-06B7421C2537}" type="pres">
      <dgm:prSet presAssocID="{9A9A1EFE-06ED-4C4E-A7B7-2290BA936C49}" presName="linear" presStyleCnt="0">
        <dgm:presLayoutVars>
          <dgm:animLvl val="lvl"/>
          <dgm:resizeHandles val="exact"/>
        </dgm:presLayoutVars>
      </dgm:prSet>
      <dgm:spPr/>
      <dgm:t>
        <a:bodyPr/>
        <a:lstStyle/>
        <a:p>
          <a:endParaRPr lang="fr-FR"/>
        </a:p>
      </dgm:t>
    </dgm:pt>
    <dgm:pt modelId="{EC2FA219-C4D8-4B0F-829B-AEB0EABE6AB5}" type="pres">
      <dgm:prSet presAssocID="{4372FBA6-1685-4DD8-A0BF-DCF241D8344A}" presName="parentText" presStyleLbl="node1" presStyleIdx="0" presStyleCnt="3">
        <dgm:presLayoutVars>
          <dgm:chMax val="0"/>
          <dgm:bulletEnabled val="1"/>
        </dgm:presLayoutVars>
      </dgm:prSet>
      <dgm:spPr/>
      <dgm:t>
        <a:bodyPr/>
        <a:lstStyle/>
        <a:p>
          <a:endParaRPr lang="fr-FR"/>
        </a:p>
      </dgm:t>
    </dgm:pt>
    <dgm:pt modelId="{075CD372-AB23-439F-A72D-91CAF00A69E9}" type="pres">
      <dgm:prSet presAssocID="{7CB821FA-5343-42ED-B233-F1B063056C87}" presName="spacer" presStyleCnt="0"/>
      <dgm:spPr/>
    </dgm:pt>
    <dgm:pt modelId="{FC97BB88-0D4C-4CF2-B1C8-2BF14F46996E}" type="pres">
      <dgm:prSet presAssocID="{26378AFD-0110-4408-A8BB-48D242A004DB}" presName="parentText" presStyleLbl="node1" presStyleIdx="1" presStyleCnt="3">
        <dgm:presLayoutVars>
          <dgm:chMax val="0"/>
          <dgm:bulletEnabled val="1"/>
        </dgm:presLayoutVars>
      </dgm:prSet>
      <dgm:spPr/>
      <dgm:t>
        <a:bodyPr/>
        <a:lstStyle/>
        <a:p>
          <a:endParaRPr lang="fr-FR"/>
        </a:p>
      </dgm:t>
    </dgm:pt>
    <dgm:pt modelId="{637D0132-39CB-4D6F-9C4E-538481E40FB2}" type="pres">
      <dgm:prSet presAssocID="{8A6BC5E2-A629-4CF9-938E-5724D3477EA5}" presName="spacer" presStyleCnt="0"/>
      <dgm:spPr/>
    </dgm:pt>
    <dgm:pt modelId="{91439FC8-533E-4983-8E6C-279FF03B0DF9}" type="pres">
      <dgm:prSet presAssocID="{8E974EF0-2632-4DB8-9347-C193373A8EA6}" presName="parentText" presStyleLbl="node1" presStyleIdx="2" presStyleCnt="3">
        <dgm:presLayoutVars>
          <dgm:chMax val="0"/>
          <dgm:bulletEnabled val="1"/>
        </dgm:presLayoutVars>
      </dgm:prSet>
      <dgm:spPr/>
      <dgm:t>
        <a:bodyPr/>
        <a:lstStyle/>
        <a:p>
          <a:endParaRPr lang="fr-FR"/>
        </a:p>
      </dgm:t>
    </dgm:pt>
    <dgm:pt modelId="{FF674CDD-87BD-4841-AF26-788911637319}" type="pres">
      <dgm:prSet presAssocID="{8E974EF0-2632-4DB8-9347-C193373A8EA6}" presName="childText" presStyleLbl="revTx" presStyleIdx="0" presStyleCnt="1">
        <dgm:presLayoutVars>
          <dgm:bulletEnabled val="1"/>
        </dgm:presLayoutVars>
      </dgm:prSet>
      <dgm:spPr/>
      <dgm:t>
        <a:bodyPr/>
        <a:lstStyle/>
        <a:p>
          <a:endParaRPr lang="fr-FR"/>
        </a:p>
      </dgm:t>
    </dgm:pt>
  </dgm:ptLst>
  <dgm:cxnLst>
    <dgm:cxn modelId="{473D8C58-D516-4E16-B5F7-85196C410864}" srcId="{8E974EF0-2632-4DB8-9347-C193373A8EA6}" destId="{CBE7FCCB-724B-42E2-BFA8-A67BFB647BD8}" srcOrd="3" destOrd="0" parTransId="{0CA44F57-353D-4A88-BC31-C1C2DC5A4667}" sibTransId="{9BD3F704-D71C-48B6-AF78-3104FC076E42}"/>
    <dgm:cxn modelId="{9000EBA2-B958-4DE7-8E6B-802579311C44}" srcId="{8E974EF0-2632-4DB8-9347-C193373A8EA6}" destId="{44161D28-B691-4B49-8355-30E3E7EB18A6}" srcOrd="2" destOrd="0" parTransId="{823E49F8-7BF6-497C-8A9C-FF561EA061C2}" sibTransId="{064C0029-7D8E-4B23-A6B3-5EDB663485CF}"/>
    <dgm:cxn modelId="{8E4D2B90-D255-41E7-BEEA-748C26F3B3A5}" type="presOf" srcId="{9A9A1EFE-06ED-4C4E-A7B7-2290BA936C49}" destId="{2AD27041-4CC6-463D-8DD3-06B7421C2537}" srcOrd="0" destOrd="0" presId="urn:microsoft.com/office/officeart/2005/8/layout/vList2"/>
    <dgm:cxn modelId="{BD547E39-CACD-4FDF-B57D-CA4698792E28}" srcId="{8E974EF0-2632-4DB8-9347-C193373A8EA6}" destId="{AA66CE12-98A2-47FA-8F8D-C48F3D4A26CF}" srcOrd="1" destOrd="0" parTransId="{A39DD1F5-26C7-491F-95C9-38259EF6FCB3}" sibTransId="{480C3B23-350B-40EC-98EB-27360D539F9B}"/>
    <dgm:cxn modelId="{0CAC5BC5-DCCD-4AFA-85F5-13B3FBC9F83F}" srcId="{9A9A1EFE-06ED-4C4E-A7B7-2290BA936C49}" destId="{8E974EF0-2632-4DB8-9347-C193373A8EA6}" srcOrd="2" destOrd="0" parTransId="{01165AB3-4E62-443B-A153-78F6705423B0}" sibTransId="{61E210F6-B36B-4128-8469-CDD0D4323E2B}"/>
    <dgm:cxn modelId="{EF6F62D2-F903-4FDC-A91B-C5BC22A9D5EC}" type="presOf" srcId="{44161D28-B691-4B49-8355-30E3E7EB18A6}" destId="{FF674CDD-87BD-4841-AF26-788911637319}" srcOrd="0" destOrd="2" presId="urn:microsoft.com/office/officeart/2005/8/layout/vList2"/>
    <dgm:cxn modelId="{CF137C23-CAF6-40C7-B0BE-5E6734971A08}" srcId="{8E974EF0-2632-4DB8-9347-C193373A8EA6}" destId="{F0038D9E-969E-4184-A2C1-2BA2657CAA88}" srcOrd="0" destOrd="0" parTransId="{A1ECCC99-1C6F-4E38-B4E6-9F34B004DC1D}" sibTransId="{D559C6BA-A75C-4A51-9CB9-1F7421FC2617}"/>
    <dgm:cxn modelId="{EF770228-FD37-4176-BBEB-739FEA7EBF82}" type="presOf" srcId="{F0038D9E-969E-4184-A2C1-2BA2657CAA88}" destId="{FF674CDD-87BD-4841-AF26-788911637319}" srcOrd="0" destOrd="0" presId="urn:microsoft.com/office/officeart/2005/8/layout/vList2"/>
    <dgm:cxn modelId="{D486F629-D3DC-4DCB-9F72-A4F4756A3BC9}" type="presOf" srcId="{4372FBA6-1685-4DD8-A0BF-DCF241D8344A}" destId="{EC2FA219-C4D8-4B0F-829B-AEB0EABE6AB5}" srcOrd="0" destOrd="0" presId="urn:microsoft.com/office/officeart/2005/8/layout/vList2"/>
    <dgm:cxn modelId="{D1F0F46B-D024-4DC4-94F0-48A557819CB4}" type="presOf" srcId="{AA66CE12-98A2-47FA-8F8D-C48F3D4A26CF}" destId="{FF674CDD-87BD-4841-AF26-788911637319}" srcOrd="0" destOrd="1" presId="urn:microsoft.com/office/officeart/2005/8/layout/vList2"/>
    <dgm:cxn modelId="{6CF5CA69-428E-4CB9-8E60-DB76783B20F4}" type="presOf" srcId="{8E974EF0-2632-4DB8-9347-C193373A8EA6}" destId="{91439FC8-533E-4983-8E6C-279FF03B0DF9}" srcOrd="0" destOrd="0" presId="urn:microsoft.com/office/officeart/2005/8/layout/vList2"/>
    <dgm:cxn modelId="{ED113622-BF2B-4658-80D7-9DC0CE43FA5D}" srcId="{9A9A1EFE-06ED-4C4E-A7B7-2290BA936C49}" destId="{26378AFD-0110-4408-A8BB-48D242A004DB}" srcOrd="1" destOrd="0" parTransId="{EFA17728-D558-4B90-83B0-8513DA924A7B}" sibTransId="{8A6BC5E2-A629-4CF9-938E-5724D3477EA5}"/>
    <dgm:cxn modelId="{23F9980E-CE22-464C-BCBB-51F52981DDC9}" srcId="{9A9A1EFE-06ED-4C4E-A7B7-2290BA936C49}" destId="{4372FBA6-1685-4DD8-A0BF-DCF241D8344A}" srcOrd="0" destOrd="0" parTransId="{49F33922-5396-4EB1-BC13-1179A0A77C2E}" sibTransId="{7CB821FA-5343-42ED-B233-F1B063056C87}"/>
    <dgm:cxn modelId="{FBFB8ED1-03D4-46AD-B72C-00A1C77F13C2}" type="presOf" srcId="{CBE7FCCB-724B-42E2-BFA8-A67BFB647BD8}" destId="{FF674CDD-87BD-4841-AF26-788911637319}" srcOrd="0" destOrd="3" presId="urn:microsoft.com/office/officeart/2005/8/layout/vList2"/>
    <dgm:cxn modelId="{B3306411-26C1-4D0A-80A9-7F471095B930}" type="presOf" srcId="{26378AFD-0110-4408-A8BB-48D242A004DB}" destId="{FC97BB88-0D4C-4CF2-B1C8-2BF14F46996E}" srcOrd="0" destOrd="0" presId="urn:microsoft.com/office/officeart/2005/8/layout/vList2"/>
    <dgm:cxn modelId="{C27C2548-D523-48D6-9BF8-49128128A4C2}" type="presParOf" srcId="{2AD27041-4CC6-463D-8DD3-06B7421C2537}" destId="{EC2FA219-C4D8-4B0F-829B-AEB0EABE6AB5}" srcOrd="0" destOrd="0" presId="urn:microsoft.com/office/officeart/2005/8/layout/vList2"/>
    <dgm:cxn modelId="{FDF96CA4-6CF3-4ACA-8741-74E36E3EBF3B}" type="presParOf" srcId="{2AD27041-4CC6-463D-8DD3-06B7421C2537}" destId="{075CD372-AB23-439F-A72D-91CAF00A69E9}" srcOrd="1" destOrd="0" presId="urn:microsoft.com/office/officeart/2005/8/layout/vList2"/>
    <dgm:cxn modelId="{50310120-E4E3-4B8E-8585-E3A18F1298B8}" type="presParOf" srcId="{2AD27041-4CC6-463D-8DD3-06B7421C2537}" destId="{FC97BB88-0D4C-4CF2-B1C8-2BF14F46996E}" srcOrd="2" destOrd="0" presId="urn:microsoft.com/office/officeart/2005/8/layout/vList2"/>
    <dgm:cxn modelId="{B033E629-6F64-4076-9696-4F50361972FB}" type="presParOf" srcId="{2AD27041-4CC6-463D-8DD3-06B7421C2537}" destId="{637D0132-39CB-4D6F-9C4E-538481E40FB2}" srcOrd="3" destOrd="0" presId="urn:microsoft.com/office/officeart/2005/8/layout/vList2"/>
    <dgm:cxn modelId="{17FE2ECE-39A8-4019-98FF-8088E9B77224}" type="presParOf" srcId="{2AD27041-4CC6-463D-8DD3-06B7421C2537}" destId="{91439FC8-533E-4983-8E6C-279FF03B0DF9}" srcOrd="4" destOrd="0" presId="urn:microsoft.com/office/officeart/2005/8/layout/vList2"/>
    <dgm:cxn modelId="{27654A07-3617-4AD6-B18C-93387105AC8E}" type="presParOf" srcId="{2AD27041-4CC6-463D-8DD3-06B7421C2537}" destId="{FF674CDD-87BD-4841-AF26-78891163731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9A1EFE-06ED-4C4E-A7B7-2290BA936C4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4372FBA6-1685-4DD8-A0BF-DCF241D8344A}">
      <dgm:prSet/>
      <dgm:spPr/>
      <dgm:t>
        <a:bodyPr/>
        <a:lstStyle/>
        <a:p>
          <a:pPr rtl="0"/>
          <a:r>
            <a:rPr lang="fr-FR" b="1" dirty="0" smtClean="0"/>
            <a:t>NIVEAU 3 : Niveau de la MAÎTRISE D’OUTILS D’ÉTUDE OU D’ACTION</a:t>
          </a:r>
          <a:r>
            <a:rPr lang="fr-FR" dirty="0" smtClean="0"/>
            <a:t> </a:t>
          </a:r>
          <a:endParaRPr lang="fr-FR" dirty="0"/>
        </a:p>
      </dgm:t>
    </dgm:pt>
    <dgm:pt modelId="{49F33922-5396-4EB1-BC13-1179A0A77C2E}" type="parTrans" cxnId="{23F9980E-CE22-464C-BCBB-51F52981DDC9}">
      <dgm:prSet/>
      <dgm:spPr/>
      <dgm:t>
        <a:bodyPr/>
        <a:lstStyle/>
        <a:p>
          <a:endParaRPr lang="fr-FR"/>
        </a:p>
      </dgm:t>
    </dgm:pt>
    <dgm:pt modelId="{7CB821FA-5343-42ED-B233-F1B063056C87}" type="sibTrans" cxnId="{23F9980E-CE22-464C-BCBB-51F52981DDC9}">
      <dgm:prSet/>
      <dgm:spPr/>
      <dgm:t>
        <a:bodyPr/>
        <a:lstStyle/>
        <a:p>
          <a:endParaRPr lang="fr-FR"/>
        </a:p>
      </dgm:t>
    </dgm:pt>
    <dgm:pt modelId="{26378AFD-0110-4408-A8BB-48D242A004DB}">
      <dgm:prSet/>
      <dgm:spPr/>
      <dgm:t>
        <a:bodyPr/>
        <a:lstStyle/>
        <a:p>
          <a:r>
            <a:rPr lang="fr-FR" dirty="0" smtClean="0"/>
            <a:t>Le savoir est relatif à la </a:t>
          </a:r>
          <a:r>
            <a:rPr lang="fr-FR" b="1" dirty="0" smtClean="0"/>
            <a:t>maîtrise de procédés et d’outils d’étude ou d’action</a:t>
          </a:r>
          <a:r>
            <a:rPr lang="fr-FR" dirty="0" smtClean="0"/>
            <a:t> : utiliser, manipuler des règles ou des ensembles de règles (algorithme), des principes, en vue d’un résultat à atteindre. Il s’agit de maîtriser un savoir-faire</a:t>
          </a:r>
          <a:endParaRPr lang="fr-FR" dirty="0"/>
        </a:p>
      </dgm:t>
    </dgm:pt>
    <dgm:pt modelId="{EFA17728-D558-4B90-83B0-8513DA924A7B}" type="parTrans" cxnId="{ED113622-BF2B-4658-80D7-9DC0CE43FA5D}">
      <dgm:prSet/>
      <dgm:spPr/>
      <dgm:t>
        <a:bodyPr/>
        <a:lstStyle/>
        <a:p>
          <a:endParaRPr lang="fr-FR"/>
        </a:p>
      </dgm:t>
    </dgm:pt>
    <dgm:pt modelId="{8A6BC5E2-A629-4CF9-938E-5724D3477EA5}" type="sibTrans" cxnId="{ED113622-BF2B-4658-80D7-9DC0CE43FA5D}">
      <dgm:prSet/>
      <dgm:spPr/>
      <dgm:t>
        <a:bodyPr/>
        <a:lstStyle/>
        <a:p>
          <a:endParaRPr lang="fr-FR"/>
        </a:p>
      </dgm:t>
    </dgm:pt>
    <dgm:pt modelId="{8E974EF0-2632-4DB8-9347-C193373A8EA6}">
      <dgm:prSet/>
      <dgm:spPr/>
      <dgm:t>
        <a:bodyPr/>
        <a:lstStyle/>
        <a:p>
          <a:r>
            <a:rPr lang="fr-FR" b="1" i="1" dirty="0" smtClean="0"/>
            <a:t>Commentaires : </a:t>
          </a:r>
          <a:r>
            <a:rPr lang="fr-FR" i="1" dirty="0" smtClean="0"/>
            <a:t>ce niveau  englobe, de fait, les deux niveaux précédents.</a:t>
          </a:r>
          <a:endParaRPr lang="fr-FR" dirty="0" smtClean="0"/>
        </a:p>
        <a:p>
          <a:r>
            <a:rPr lang="fr-FR" i="1" dirty="0" smtClean="0"/>
            <a:t>Il s’agit d’avoir une connaissance détaillée des aspects théoriques et pratiques du sujet, ainsi que des relations avec les autres sujets, permettant :</a:t>
          </a:r>
          <a:endParaRPr lang="fr-FR" dirty="0"/>
        </a:p>
      </dgm:t>
    </dgm:pt>
    <dgm:pt modelId="{01165AB3-4E62-443B-A153-78F6705423B0}" type="parTrans" cxnId="{0CAC5BC5-DCCD-4AFA-85F5-13B3FBC9F83F}">
      <dgm:prSet/>
      <dgm:spPr/>
      <dgm:t>
        <a:bodyPr/>
        <a:lstStyle/>
        <a:p>
          <a:endParaRPr lang="fr-FR"/>
        </a:p>
      </dgm:t>
    </dgm:pt>
    <dgm:pt modelId="{61E210F6-B36B-4128-8469-CDD0D4323E2B}" type="sibTrans" cxnId="{0CAC5BC5-DCCD-4AFA-85F5-13B3FBC9F83F}">
      <dgm:prSet/>
      <dgm:spPr/>
      <dgm:t>
        <a:bodyPr/>
        <a:lstStyle/>
        <a:p>
          <a:endParaRPr lang="fr-FR"/>
        </a:p>
      </dgm:t>
    </dgm:pt>
    <dgm:pt modelId="{F0038D9E-969E-4184-A2C1-2BA2657CAA88}">
      <dgm:prSet/>
      <dgm:spPr>
        <a:solidFill>
          <a:schemeClr val="tx2">
            <a:lumMod val="40000"/>
            <a:lumOff val="60000"/>
          </a:schemeClr>
        </a:solidFill>
      </dgm:spPr>
      <dgm:t>
        <a:bodyPr/>
        <a:lstStyle/>
        <a:p>
          <a:r>
            <a:rPr lang="fr-FR" i="1" smtClean="0"/>
            <a:t>de  combiner et d’appliquer des éléments de connaissances séparés d'une manière logique et compréhensible ;</a:t>
          </a:r>
          <a:endParaRPr lang="fr-FR" dirty="0"/>
        </a:p>
      </dgm:t>
    </dgm:pt>
    <dgm:pt modelId="{A1ECCC99-1C6F-4E38-B4E6-9F34B004DC1D}" type="parTrans" cxnId="{CF137C23-CAF6-40C7-B0BE-5E6734971A08}">
      <dgm:prSet/>
      <dgm:spPr/>
      <dgm:t>
        <a:bodyPr/>
        <a:lstStyle/>
        <a:p>
          <a:endParaRPr lang="fr-FR"/>
        </a:p>
      </dgm:t>
    </dgm:pt>
    <dgm:pt modelId="{D559C6BA-A75C-4A51-9CB9-1F7421FC2617}" type="sibTrans" cxnId="{CF137C23-CAF6-40C7-B0BE-5E6734971A08}">
      <dgm:prSet/>
      <dgm:spPr/>
      <dgm:t>
        <a:bodyPr/>
        <a:lstStyle/>
        <a:p>
          <a:endParaRPr lang="fr-FR"/>
        </a:p>
      </dgm:t>
    </dgm:pt>
    <dgm:pt modelId="{27C0874F-D8E5-43A6-A0DF-06B01AEBE92F}">
      <dgm:prSet/>
      <dgm:spPr/>
      <dgm:t>
        <a:bodyPr/>
        <a:lstStyle/>
        <a:p>
          <a:r>
            <a:rPr lang="fr-FR" i="1" smtClean="0"/>
            <a:t>de donner une description détaillée du sujet en utilisant les principes essentiels théoriques et des exemples spécifiques ;</a:t>
          </a:r>
          <a:endParaRPr lang="fr-FR"/>
        </a:p>
      </dgm:t>
    </dgm:pt>
    <dgm:pt modelId="{106EADD3-B986-4F25-A072-DCFB10A0D471}" type="parTrans" cxnId="{127329BD-ABAC-4D88-AE97-C2AF8B3D0852}">
      <dgm:prSet/>
      <dgm:spPr/>
      <dgm:t>
        <a:bodyPr/>
        <a:lstStyle/>
        <a:p>
          <a:endParaRPr lang="fr-FR"/>
        </a:p>
      </dgm:t>
    </dgm:pt>
    <dgm:pt modelId="{016AE3C0-2C51-4937-B69F-CA8D70C169EC}" type="sibTrans" cxnId="{127329BD-ABAC-4D88-AE97-C2AF8B3D0852}">
      <dgm:prSet/>
      <dgm:spPr/>
      <dgm:t>
        <a:bodyPr/>
        <a:lstStyle/>
        <a:p>
          <a:endParaRPr lang="fr-FR"/>
        </a:p>
      </dgm:t>
    </dgm:pt>
    <dgm:pt modelId="{AEDCE90D-777A-4DB4-87E8-5648D18AAC65}">
      <dgm:prSet/>
      <dgm:spPr/>
      <dgm:t>
        <a:bodyPr/>
        <a:lstStyle/>
        <a:p>
          <a:r>
            <a:rPr lang="fr-FR" i="1" smtClean="0"/>
            <a:t>de comprendre et d'utiliser des démarches, des méthodes, des lois, des principes, des expressions (exemple : formules mathématiques) en rapport avec le sujet ;</a:t>
          </a:r>
          <a:endParaRPr lang="fr-FR"/>
        </a:p>
      </dgm:t>
    </dgm:pt>
    <dgm:pt modelId="{F6CD28BA-7F5A-4564-9AA1-F87E25444520}" type="parTrans" cxnId="{C83859DC-0226-450B-8F40-771C1605E421}">
      <dgm:prSet/>
      <dgm:spPr/>
      <dgm:t>
        <a:bodyPr/>
        <a:lstStyle/>
        <a:p>
          <a:endParaRPr lang="fr-FR"/>
        </a:p>
      </dgm:t>
    </dgm:pt>
    <dgm:pt modelId="{06B90F1E-E15A-4D9B-B619-92E7F1C4EF5C}" type="sibTrans" cxnId="{C83859DC-0226-450B-8F40-771C1605E421}">
      <dgm:prSet/>
      <dgm:spPr/>
      <dgm:t>
        <a:bodyPr/>
        <a:lstStyle/>
        <a:p>
          <a:endParaRPr lang="fr-FR"/>
        </a:p>
      </dgm:t>
    </dgm:pt>
    <dgm:pt modelId="{36677211-9F81-41B3-9D59-23AD75EFD6E4}">
      <dgm:prSet/>
      <dgm:spPr/>
      <dgm:t>
        <a:bodyPr/>
        <a:lstStyle/>
        <a:p>
          <a:r>
            <a:rPr lang="fr-FR" i="1" smtClean="0"/>
            <a:t>de lire, de comprendre et de préparer des croquis, des dessins simples et des schémas décrivant le sujet ;</a:t>
          </a:r>
          <a:endParaRPr lang="fr-FR"/>
        </a:p>
      </dgm:t>
    </dgm:pt>
    <dgm:pt modelId="{99FFDC08-6FEF-4EFA-BF71-EC2426387773}" type="parTrans" cxnId="{0898C4BC-3070-407D-A3BE-C7377FFD7698}">
      <dgm:prSet/>
      <dgm:spPr/>
      <dgm:t>
        <a:bodyPr/>
        <a:lstStyle/>
        <a:p>
          <a:endParaRPr lang="fr-FR"/>
        </a:p>
      </dgm:t>
    </dgm:pt>
    <dgm:pt modelId="{4AA8FF42-9426-401E-A60A-25BCF452B51E}" type="sibTrans" cxnId="{0898C4BC-3070-407D-A3BE-C7377FFD7698}">
      <dgm:prSet/>
      <dgm:spPr/>
      <dgm:t>
        <a:bodyPr/>
        <a:lstStyle/>
        <a:p>
          <a:endParaRPr lang="fr-FR"/>
        </a:p>
      </dgm:t>
    </dgm:pt>
    <dgm:pt modelId="{FDBBBC65-E708-4B95-B3AC-3DCBA38A295F}">
      <dgm:prSet/>
      <dgm:spPr/>
      <dgm:t>
        <a:bodyPr/>
        <a:lstStyle/>
        <a:p>
          <a:r>
            <a:rPr lang="fr-FR" i="1" smtClean="0"/>
            <a:t>d'appliquer ses connaissances d'une manière pratique en utilisant les instructions du constructeur ;</a:t>
          </a:r>
          <a:endParaRPr lang="fr-FR"/>
        </a:p>
      </dgm:t>
    </dgm:pt>
    <dgm:pt modelId="{E884E824-3511-47A9-B5A7-EF6437C998AE}" type="parTrans" cxnId="{0C01FBE4-032D-4D30-BA00-A239B83F88D6}">
      <dgm:prSet/>
      <dgm:spPr/>
      <dgm:t>
        <a:bodyPr/>
        <a:lstStyle/>
        <a:p>
          <a:endParaRPr lang="fr-FR"/>
        </a:p>
      </dgm:t>
    </dgm:pt>
    <dgm:pt modelId="{CFFDDC6F-A743-428E-BA35-9251950921E2}" type="sibTrans" cxnId="{0C01FBE4-032D-4D30-BA00-A239B83F88D6}">
      <dgm:prSet/>
      <dgm:spPr/>
      <dgm:t>
        <a:bodyPr/>
        <a:lstStyle/>
        <a:p>
          <a:endParaRPr lang="fr-FR"/>
        </a:p>
      </dgm:t>
    </dgm:pt>
    <dgm:pt modelId="{B48AF4FE-CF8C-4BFD-BFC1-77DD8B5A5687}">
      <dgm:prSet/>
      <dgm:spPr/>
      <dgm:t>
        <a:bodyPr/>
        <a:lstStyle/>
        <a:p>
          <a:r>
            <a:rPr lang="fr-FR" i="1" smtClean="0"/>
            <a:t>d'interpréter les résultats provenant de différentes sources et mesures et d'appliquer une action corrective comme il convient</a:t>
          </a:r>
          <a:endParaRPr lang="fr-FR"/>
        </a:p>
      </dgm:t>
    </dgm:pt>
    <dgm:pt modelId="{B86DC7A8-DF46-4AFC-839A-B64FFB87CE8C}" type="parTrans" cxnId="{7CE21664-EF69-4914-B9B2-F3E77D18927D}">
      <dgm:prSet/>
      <dgm:spPr/>
      <dgm:t>
        <a:bodyPr/>
        <a:lstStyle/>
        <a:p>
          <a:endParaRPr lang="fr-FR"/>
        </a:p>
      </dgm:t>
    </dgm:pt>
    <dgm:pt modelId="{CC83199D-311C-45E9-9AA8-58BDE21FBEB8}" type="sibTrans" cxnId="{7CE21664-EF69-4914-B9B2-F3E77D18927D}">
      <dgm:prSet/>
      <dgm:spPr/>
      <dgm:t>
        <a:bodyPr/>
        <a:lstStyle/>
        <a:p>
          <a:endParaRPr lang="fr-FR"/>
        </a:p>
      </dgm:t>
    </dgm:pt>
    <dgm:pt modelId="{2AD27041-4CC6-463D-8DD3-06B7421C2537}" type="pres">
      <dgm:prSet presAssocID="{9A9A1EFE-06ED-4C4E-A7B7-2290BA936C49}" presName="linear" presStyleCnt="0">
        <dgm:presLayoutVars>
          <dgm:animLvl val="lvl"/>
          <dgm:resizeHandles val="exact"/>
        </dgm:presLayoutVars>
      </dgm:prSet>
      <dgm:spPr/>
      <dgm:t>
        <a:bodyPr/>
        <a:lstStyle/>
        <a:p>
          <a:endParaRPr lang="fr-FR"/>
        </a:p>
      </dgm:t>
    </dgm:pt>
    <dgm:pt modelId="{EC2FA219-C4D8-4B0F-829B-AEB0EABE6AB5}" type="pres">
      <dgm:prSet presAssocID="{4372FBA6-1685-4DD8-A0BF-DCF241D8344A}" presName="parentText" presStyleLbl="node1" presStyleIdx="0" presStyleCnt="3">
        <dgm:presLayoutVars>
          <dgm:chMax val="0"/>
          <dgm:bulletEnabled val="1"/>
        </dgm:presLayoutVars>
      </dgm:prSet>
      <dgm:spPr/>
      <dgm:t>
        <a:bodyPr/>
        <a:lstStyle/>
        <a:p>
          <a:endParaRPr lang="fr-FR"/>
        </a:p>
      </dgm:t>
    </dgm:pt>
    <dgm:pt modelId="{075CD372-AB23-439F-A72D-91CAF00A69E9}" type="pres">
      <dgm:prSet presAssocID="{7CB821FA-5343-42ED-B233-F1B063056C87}" presName="spacer" presStyleCnt="0"/>
      <dgm:spPr/>
    </dgm:pt>
    <dgm:pt modelId="{FC97BB88-0D4C-4CF2-B1C8-2BF14F46996E}" type="pres">
      <dgm:prSet presAssocID="{26378AFD-0110-4408-A8BB-48D242A004DB}" presName="parentText" presStyleLbl="node1" presStyleIdx="1" presStyleCnt="3">
        <dgm:presLayoutVars>
          <dgm:chMax val="0"/>
          <dgm:bulletEnabled val="1"/>
        </dgm:presLayoutVars>
      </dgm:prSet>
      <dgm:spPr/>
      <dgm:t>
        <a:bodyPr/>
        <a:lstStyle/>
        <a:p>
          <a:endParaRPr lang="fr-FR"/>
        </a:p>
      </dgm:t>
    </dgm:pt>
    <dgm:pt modelId="{637D0132-39CB-4D6F-9C4E-538481E40FB2}" type="pres">
      <dgm:prSet presAssocID="{8A6BC5E2-A629-4CF9-938E-5724D3477EA5}" presName="spacer" presStyleCnt="0"/>
      <dgm:spPr/>
    </dgm:pt>
    <dgm:pt modelId="{91439FC8-533E-4983-8E6C-279FF03B0DF9}" type="pres">
      <dgm:prSet presAssocID="{8E974EF0-2632-4DB8-9347-C193373A8EA6}" presName="parentText" presStyleLbl="node1" presStyleIdx="2" presStyleCnt="3">
        <dgm:presLayoutVars>
          <dgm:chMax val="0"/>
          <dgm:bulletEnabled val="1"/>
        </dgm:presLayoutVars>
      </dgm:prSet>
      <dgm:spPr/>
      <dgm:t>
        <a:bodyPr/>
        <a:lstStyle/>
        <a:p>
          <a:endParaRPr lang="fr-FR"/>
        </a:p>
      </dgm:t>
    </dgm:pt>
    <dgm:pt modelId="{FF674CDD-87BD-4841-AF26-788911637319}" type="pres">
      <dgm:prSet presAssocID="{8E974EF0-2632-4DB8-9347-C193373A8EA6}" presName="childText" presStyleLbl="revTx" presStyleIdx="0" presStyleCnt="1">
        <dgm:presLayoutVars>
          <dgm:bulletEnabled val="1"/>
        </dgm:presLayoutVars>
      </dgm:prSet>
      <dgm:spPr/>
      <dgm:t>
        <a:bodyPr/>
        <a:lstStyle/>
        <a:p>
          <a:endParaRPr lang="fr-FR"/>
        </a:p>
      </dgm:t>
    </dgm:pt>
  </dgm:ptLst>
  <dgm:cxnLst>
    <dgm:cxn modelId="{FF101785-4F38-4A72-A563-C07A10E4587C}" type="presOf" srcId="{4372FBA6-1685-4DD8-A0BF-DCF241D8344A}" destId="{EC2FA219-C4D8-4B0F-829B-AEB0EABE6AB5}" srcOrd="0" destOrd="0" presId="urn:microsoft.com/office/officeart/2005/8/layout/vList2"/>
    <dgm:cxn modelId="{C4A7DE66-FAEA-4EE0-A652-F8B589CE6F30}" type="presOf" srcId="{27C0874F-D8E5-43A6-A0DF-06B01AEBE92F}" destId="{FF674CDD-87BD-4841-AF26-788911637319}" srcOrd="0" destOrd="1" presId="urn:microsoft.com/office/officeart/2005/8/layout/vList2"/>
    <dgm:cxn modelId="{0CAC5BC5-DCCD-4AFA-85F5-13B3FBC9F83F}" srcId="{9A9A1EFE-06ED-4C4E-A7B7-2290BA936C49}" destId="{8E974EF0-2632-4DB8-9347-C193373A8EA6}" srcOrd="2" destOrd="0" parTransId="{01165AB3-4E62-443B-A153-78F6705423B0}" sibTransId="{61E210F6-B36B-4128-8469-CDD0D4323E2B}"/>
    <dgm:cxn modelId="{3D54760A-194E-49BF-AC16-C9724EFB7528}" type="presOf" srcId="{8E974EF0-2632-4DB8-9347-C193373A8EA6}" destId="{91439FC8-533E-4983-8E6C-279FF03B0DF9}" srcOrd="0" destOrd="0" presId="urn:microsoft.com/office/officeart/2005/8/layout/vList2"/>
    <dgm:cxn modelId="{7CE21664-EF69-4914-B9B2-F3E77D18927D}" srcId="{8E974EF0-2632-4DB8-9347-C193373A8EA6}" destId="{B48AF4FE-CF8C-4BFD-BFC1-77DD8B5A5687}" srcOrd="5" destOrd="0" parTransId="{B86DC7A8-DF46-4AFC-839A-B64FFB87CE8C}" sibTransId="{CC83199D-311C-45E9-9AA8-58BDE21FBEB8}"/>
    <dgm:cxn modelId="{CF137C23-CAF6-40C7-B0BE-5E6734971A08}" srcId="{8E974EF0-2632-4DB8-9347-C193373A8EA6}" destId="{F0038D9E-969E-4184-A2C1-2BA2657CAA88}" srcOrd="0" destOrd="0" parTransId="{A1ECCC99-1C6F-4E38-B4E6-9F34B004DC1D}" sibTransId="{D559C6BA-A75C-4A51-9CB9-1F7421FC2617}"/>
    <dgm:cxn modelId="{4E23EA97-C071-432D-B46D-59E6127CF9A5}" type="presOf" srcId="{36677211-9F81-41B3-9D59-23AD75EFD6E4}" destId="{FF674CDD-87BD-4841-AF26-788911637319}" srcOrd="0" destOrd="3" presId="urn:microsoft.com/office/officeart/2005/8/layout/vList2"/>
    <dgm:cxn modelId="{0C01FBE4-032D-4D30-BA00-A239B83F88D6}" srcId="{8E974EF0-2632-4DB8-9347-C193373A8EA6}" destId="{FDBBBC65-E708-4B95-B3AC-3DCBA38A295F}" srcOrd="4" destOrd="0" parTransId="{E884E824-3511-47A9-B5A7-EF6437C998AE}" sibTransId="{CFFDDC6F-A743-428E-BA35-9251950921E2}"/>
    <dgm:cxn modelId="{303DBD6D-B77E-48A9-BB2C-3C6FD2254A0E}" type="presOf" srcId="{9A9A1EFE-06ED-4C4E-A7B7-2290BA936C49}" destId="{2AD27041-4CC6-463D-8DD3-06B7421C2537}" srcOrd="0" destOrd="0" presId="urn:microsoft.com/office/officeart/2005/8/layout/vList2"/>
    <dgm:cxn modelId="{B8BBBB05-857B-483C-ACFD-C83828B09ABF}" type="presOf" srcId="{F0038D9E-969E-4184-A2C1-2BA2657CAA88}" destId="{FF674CDD-87BD-4841-AF26-788911637319}" srcOrd="0" destOrd="0" presId="urn:microsoft.com/office/officeart/2005/8/layout/vList2"/>
    <dgm:cxn modelId="{1011A8D3-C039-47A1-A6DE-E19DBAFA5DD7}" type="presOf" srcId="{26378AFD-0110-4408-A8BB-48D242A004DB}" destId="{FC97BB88-0D4C-4CF2-B1C8-2BF14F46996E}" srcOrd="0" destOrd="0" presId="urn:microsoft.com/office/officeart/2005/8/layout/vList2"/>
    <dgm:cxn modelId="{ED113622-BF2B-4658-80D7-9DC0CE43FA5D}" srcId="{9A9A1EFE-06ED-4C4E-A7B7-2290BA936C49}" destId="{26378AFD-0110-4408-A8BB-48D242A004DB}" srcOrd="1" destOrd="0" parTransId="{EFA17728-D558-4B90-83B0-8513DA924A7B}" sibTransId="{8A6BC5E2-A629-4CF9-938E-5724D3477EA5}"/>
    <dgm:cxn modelId="{127329BD-ABAC-4D88-AE97-C2AF8B3D0852}" srcId="{8E974EF0-2632-4DB8-9347-C193373A8EA6}" destId="{27C0874F-D8E5-43A6-A0DF-06B01AEBE92F}" srcOrd="1" destOrd="0" parTransId="{106EADD3-B986-4F25-A072-DCFB10A0D471}" sibTransId="{016AE3C0-2C51-4937-B69F-CA8D70C169EC}"/>
    <dgm:cxn modelId="{EB9C0462-941D-45E8-A36E-E18843F989DD}" type="presOf" srcId="{AEDCE90D-777A-4DB4-87E8-5648D18AAC65}" destId="{FF674CDD-87BD-4841-AF26-788911637319}" srcOrd="0" destOrd="2" presId="urn:microsoft.com/office/officeart/2005/8/layout/vList2"/>
    <dgm:cxn modelId="{0898C4BC-3070-407D-A3BE-C7377FFD7698}" srcId="{8E974EF0-2632-4DB8-9347-C193373A8EA6}" destId="{36677211-9F81-41B3-9D59-23AD75EFD6E4}" srcOrd="3" destOrd="0" parTransId="{99FFDC08-6FEF-4EFA-BF71-EC2426387773}" sibTransId="{4AA8FF42-9426-401E-A60A-25BCF452B51E}"/>
    <dgm:cxn modelId="{52DCF0A6-28EE-40F3-A245-1A89CECF416F}" type="presOf" srcId="{FDBBBC65-E708-4B95-B3AC-3DCBA38A295F}" destId="{FF674CDD-87BD-4841-AF26-788911637319}" srcOrd="0" destOrd="4" presId="urn:microsoft.com/office/officeart/2005/8/layout/vList2"/>
    <dgm:cxn modelId="{23F9980E-CE22-464C-BCBB-51F52981DDC9}" srcId="{9A9A1EFE-06ED-4C4E-A7B7-2290BA936C49}" destId="{4372FBA6-1685-4DD8-A0BF-DCF241D8344A}" srcOrd="0" destOrd="0" parTransId="{49F33922-5396-4EB1-BC13-1179A0A77C2E}" sibTransId="{7CB821FA-5343-42ED-B233-F1B063056C87}"/>
    <dgm:cxn modelId="{A3D65B46-1021-44EC-811F-2384B6AD5DDC}" type="presOf" srcId="{B48AF4FE-CF8C-4BFD-BFC1-77DD8B5A5687}" destId="{FF674CDD-87BD-4841-AF26-788911637319}" srcOrd="0" destOrd="5" presId="urn:microsoft.com/office/officeart/2005/8/layout/vList2"/>
    <dgm:cxn modelId="{C83859DC-0226-450B-8F40-771C1605E421}" srcId="{8E974EF0-2632-4DB8-9347-C193373A8EA6}" destId="{AEDCE90D-777A-4DB4-87E8-5648D18AAC65}" srcOrd="2" destOrd="0" parTransId="{F6CD28BA-7F5A-4564-9AA1-F87E25444520}" sibTransId="{06B90F1E-E15A-4D9B-B619-92E7F1C4EF5C}"/>
    <dgm:cxn modelId="{C25A9881-320F-408A-A234-F36E4B2954F0}" type="presParOf" srcId="{2AD27041-4CC6-463D-8DD3-06B7421C2537}" destId="{EC2FA219-C4D8-4B0F-829B-AEB0EABE6AB5}" srcOrd="0" destOrd="0" presId="urn:microsoft.com/office/officeart/2005/8/layout/vList2"/>
    <dgm:cxn modelId="{49B7ABA0-ABD3-4A7E-B45C-0329B089E7DA}" type="presParOf" srcId="{2AD27041-4CC6-463D-8DD3-06B7421C2537}" destId="{075CD372-AB23-439F-A72D-91CAF00A69E9}" srcOrd="1" destOrd="0" presId="urn:microsoft.com/office/officeart/2005/8/layout/vList2"/>
    <dgm:cxn modelId="{B47EE654-754F-4F90-8DEC-6B1AF9766005}" type="presParOf" srcId="{2AD27041-4CC6-463D-8DD3-06B7421C2537}" destId="{FC97BB88-0D4C-4CF2-B1C8-2BF14F46996E}" srcOrd="2" destOrd="0" presId="urn:microsoft.com/office/officeart/2005/8/layout/vList2"/>
    <dgm:cxn modelId="{C4E61DA6-056A-4839-A2BB-AF3318ABE319}" type="presParOf" srcId="{2AD27041-4CC6-463D-8DD3-06B7421C2537}" destId="{637D0132-39CB-4D6F-9C4E-538481E40FB2}" srcOrd="3" destOrd="0" presId="urn:microsoft.com/office/officeart/2005/8/layout/vList2"/>
    <dgm:cxn modelId="{5FD42DD8-1D05-440A-B0E7-5C462292EA74}" type="presParOf" srcId="{2AD27041-4CC6-463D-8DD3-06B7421C2537}" destId="{91439FC8-533E-4983-8E6C-279FF03B0DF9}" srcOrd="4" destOrd="0" presId="urn:microsoft.com/office/officeart/2005/8/layout/vList2"/>
    <dgm:cxn modelId="{D54C7175-0058-4BB2-B1E3-BD1E2EA05858}" type="presParOf" srcId="{2AD27041-4CC6-463D-8DD3-06B7421C2537}" destId="{FF674CDD-87BD-4841-AF26-78891163731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837EF39-14CB-461A-A579-2265D85D785B}"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fr-FR"/>
        </a:p>
      </dgm:t>
    </dgm:pt>
    <dgm:pt modelId="{0E2B0FAD-8116-42F5-99F2-583380AC6915}">
      <dgm:prSet/>
      <dgm:spPr/>
      <dgm:t>
        <a:bodyPr/>
        <a:lstStyle/>
        <a:p>
          <a:pPr algn="l" rtl="0"/>
          <a:r>
            <a:rPr lang="fr-FR" b="1" u="sng" dirty="0" smtClean="0">
              <a:latin typeface="Comic Sans MS" panose="030F0702030302020204" pitchFamily="66" charset="0"/>
            </a:rPr>
            <a:t>Pour les mathématiques :</a:t>
          </a:r>
          <a:endParaRPr lang="fr-FR" b="1" dirty="0"/>
        </a:p>
      </dgm:t>
    </dgm:pt>
    <dgm:pt modelId="{E283A87D-83AE-481F-A14A-9CDD70EB4E43}" type="parTrans" cxnId="{CE2F133A-EFDF-4CC5-913A-91F34B06B53E}">
      <dgm:prSet/>
      <dgm:spPr/>
      <dgm:t>
        <a:bodyPr/>
        <a:lstStyle/>
        <a:p>
          <a:pPr algn="just"/>
          <a:endParaRPr lang="fr-FR"/>
        </a:p>
      </dgm:t>
    </dgm:pt>
    <dgm:pt modelId="{F81F5950-70AC-4C56-A0E6-8CB48D6A9062}" type="sibTrans" cxnId="{CE2F133A-EFDF-4CC5-913A-91F34B06B53E}">
      <dgm:prSet/>
      <dgm:spPr/>
      <dgm:t>
        <a:bodyPr/>
        <a:lstStyle/>
        <a:p>
          <a:pPr algn="just"/>
          <a:endParaRPr lang="fr-FR"/>
        </a:p>
      </dgm:t>
    </dgm:pt>
    <dgm:pt modelId="{9FAA276B-7895-477A-B259-E313464C0B43}">
      <dgm:prSet/>
      <dgm:spPr/>
      <dgm:t>
        <a:bodyPr/>
        <a:lstStyle/>
        <a:p>
          <a:pPr algn="just"/>
          <a:r>
            <a:rPr lang="fr-FR" dirty="0" smtClean="0">
              <a:latin typeface="Comic Sans MS" panose="030F0702030302020204" pitchFamily="66" charset="0"/>
            </a:rPr>
            <a:t>Le baccalauréat aéronautique fait partie </a:t>
          </a:r>
          <a:r>
            <a:rPr lang="fr-FR" b="1" dirty="0" smtClean="0">
              <a:latin typeface="Comic Sans MS" panose="030F0702030302020204" pitchFamily="66" charset="0"/>
            </a:rPr>
            <a:t>du groupement B</a:t>
          </a:r>
          <a:endParaRPr lang="fr-FR" dirty="0">
            <a:latin typeface="comic sans ms" panose="030F0702030302020204" pitchFamily="66" charset="0"/>
          </a:endParaRPr>
        </a:p>
      </dgm:t>
    </dgm:pt>
    <dgm:pt modelId="{E4A39B93-A416-4961-922E-EC89A8C588BE}" type="parTrans" cxnId="{FCD1D608-7386-4532-BEA2-2249B1A176D4}">
      <dgm:prSet/>
      <dgm:spPr/>
      <dgm:t>
        <a:bodyPr/>
        <a:lstStyle/>
        <a:p>
          <a:endParaRPr lang="fr-FR"/>
        </a:p>
      </dgm:t>
    </dgm:pt>
    <dgm:pt modelId="{2F41C532-D6CF-4E33-9F8B-A97E3E7FCADD}" type="sibTrans" cxnId="{FCD1D608-7386-4532-BEA2-2249B1A176D4}">
      <dgm:prSet/>
      <dgm:spPr/>
      <dgm:t>
        <a:bodyPr/>
        <a:lstStyle/>
        <a:p>
          <a:endParaRPr lang="fr-FR"/>
        </a:p>
      </dgm:t>
    </dgm:pt>
    <dgm:pt modelId="{0477C09A-2F86-4976-9EEB-48626484652B}" type="pres">
      <dgm:prSet presAssocID="{F837EF39-14CB-461A-A579-2265D85D785B}" presName="outerComposite" presStyleCnt="0">
        <dgm:presLayoutVars>
          <dgm:chMax val="5"/>
          <dgm:dir/>
          <dgm:resizeHandles val="exact"/>
        </dgm:presLayoutVars>
      </dgm:prSet>
      <dgm:spPr/>
      <dgm:t>
        <a:bodyPr/>
        <a:lstStyle/>
        <a:p>
          <a:endParaRPr lang="fr-FR"/>
        </a:p>
      </dgm:t>
    </dgm:pt>
    <dgm:pt modelId="{390CFB6B-FA0E-40FF-8B4F-E4BCA481DE32}" type="pres">
      <dgm:prSet presAssocID="{F837EF39-14CB-461A-A579-2265D85D785B}" presName="dummyMaxCanvas" presStyleCnt="0">
        <dgm:presLayoutVars/>
      </dgm:prSet>
      <dgm:spPr/>
    </dgm:pt>
    <dgm:pt modelId="{23357F8E-D8BB-4FC1-A852-3CB89039598B}" type="pres">
      <dgm:prSet presAssocID="{F837EF39-14CB-461A-A579-2265D85D785B}" presName="TwoNodes_1" presStyleLbl="node1" presStyleIdx="0" presStyleCnt="2" custLinFactNeighborY="-61303">
        <dgm:presLayoutVars>
          <dgm:bulletEnabled val="1"/>
        </dgm:presLayoutVars>
      </dgm:prSet>
      <dgm:spPr/>
      <dgm:t>
        <a:bodyPr/>
        <a:lstStyle/>
        <a:p>
          <a:endParaRPr lang="fr-FR"/>
        </a:p>
      </dgm:t>
    </dgm:pt>
    <dgm:pt modelId="{301C931D-F7C0-4791-B237-17B33B2E47B5}" type="pres">
      <dgm:prSet presAssocID="{F837EF39-14CB-461A-A579-2265D85D785B}" presName="TwoNodes_2" presStyleLbl="node1" presStyleIdx="1" presStyleCnt="2" custLinFactNeighborX="444" custLinFactNeighborY="8046">
        <dgm:presLayoutVars>
          <dgm:bulletEnabled val="1"/>
        </dgm:presLayoutVars>
      </dgm:prSet>
      <dgm:spPr/>
      <dgm:t>
        <a:bodyPr/>
        <a:lstStyle/>
        <a:p>
          <a:endParaRPr lang="fr-FR"/>
        </a:p>
      </dgm:t>
    </dgm:pt>
    <dgm:pt modelId="{6A590376-4444-4D58-B83A-187950F5EBBC}" type="pres">
      <dgm:prSet presAssocID="{F837EF39-14CB-461A-A579-2265D85D785B}" presName="TwoConn_1-2" presStyleLbl="fgAccFollowNode1" presStyleIdx="0" presStyleCnt="1">
        <dgm:presLayoutVars>
          <dgm:bulletEnabled val="1"/>
        </dgm:presLayoutVars>
      </dgm:prSet>
      <dgm:spPr/>
      <dgm:t>
        <a:bodyPr/>
        <a:lstStyle/>
        <a:p>
          <a:endParaRPr lang="fr-FR"/>
        </a:p>
      </dgm:t>
    </dgm:pt>
    <dgm:pt modelId="{E20ACBD2-2EA2-46F7-A49A-9D7503A6EB0F}" type="pres">
      <dgm:prSet presAssocID="{F837EF39-14CB-461A-A579-2265D85D785B}" presName="TwoNodes_1_text" presStyleLbl="node1" presStyleIdx="1" presStyleCnt="2">
        <dgm:presLayoutVars>
          <dgm:bulletEnabled val="1"/>
        </dgm:presLayoutVars>
      </dgm:prSet>
      <dgm:spPr/>
      <dgm:t>
        <a:bodyPr/>
        <a:lstStyle/>
        <a:p>
          <a:endParaRPr lang="fr-FR"/>
        </a:p>
      </dgm:t>
    </dgm:pt>
    <dgm:pt modelId="{1A19E74D-08E7-4636-81D1-71C0AC21B0A7}" type="pres">
      <dgm:prSet presAssocID="{F837EF39-14CB-461A-A579-2265D85D785B}" presName="TwoNodes_2_text" presStyleLbl="node1" presStyleIdx="1" presStyleCnt="2">
        <dgm:presLayoutVars>
          <dgm:bulletEnabled val="1"/>
        </dgm:presLayoutVars>
      </dgm:prSet>
      <dgm:spPr/>
      <dgm:t>
        <a:bodyPr/>
        <a:lstStyle/>
        <a:p>
          <a:endParaRPr lang="fr-FR"/>
        </a:p>
      </dgm:t>
    </dgm:pt>
  </dgm:ptLst>
  <dgm:cxnLst>
    <dgm:cxn modelId="{0B0984F4-7330-4C34-A347-1EF891FBF309}" type="presOf" srcId="{9FAA276B-7895-477A-B259-E313464C0B43}" destId="{1A19E74D-08E7-4636-81D1-71C0AC21B0A7}" srcOrd="1" destOrd="0" presId="urn:microsoft.com/office/officeart/2005/8/layout/vProcess5"/>
    <dgm:cxn modelId="{CE2F133A-EFDF-4CC5-913A-91F34B06B53E}" srcId="{F837EF39-14CB-461A-A579-2265D85D785B}" destId="{0E2B0FAD-8116-42F5-99F2-583380AC6915}" srcOrd="0" destOrd="0" parTransId="{E283A87D-83AE-481F-A14A-9CDD70EB4E43}" sibTransId="{F81F5950-70AC-4C56-A0E6-8CB48D6A9062}"/>
    <dgm:cxn modelId="{FCD1D608-7386-4532-BEA2-2249B1A176D4}" srcId="{F837EF39-14CB-461A-A579-2265D85D785B}" destId="{9FAA276B-7895-477A-B259-E313464C0B43}" srcOrd="1" destOrd="0" parTransId="{E4A39B93-A416-4961-922E-EC89A8C588BE}" sibTransId="{2F41C532-D6CF-4E33-9F8B-A97E3E7FCADD}"/>
    <dgm:cxn modelId="{F484161F-FED5-448E-8D1B-C6C52C5C358C}" type="presOf" srcId="{0E2B0FAD-8116-42F5-99F2-583380AC6915}" destId="{23357F8E-D8BB-4FC1-A852-3CB89039598B}" srcOrd="0" destOrd="0" presId="urn:microsoft.com/office/officeart/2005/8/layout/vProcess5"/>
    <dgm:cxn modelId="{E4A00C7C-E0AE-489F-9F3C-AE1D67D4A08C}" type="presOf" srcId="{9FAA276B-7895-477A-B259-E313464C0B43}" destId="{301C931D-F7C0-4791-B237-17B33B2E47B5}" srcOrd="0" destOrd="0" presId="urn:microsoft.com/office/officeart/2005/8/layout/vProcess5"/>
    <dgm:cxn modelId="{4B290F37-B250-4160-A8EE-BE279A41F28D}" type="presOf" srcId="{F81F5950-70AC-4C56-A0E6-8CB48D6A9062}" destId="{6A590376-4444-4D58-B83A-187950F5EBBC}" srcOrd="0" destOrd="0" presId="urn:microsoft.com/office/officeart/2005/8/layout/vProcess5"/>
    <dgm:cxn modelId="{3C1227D5-4FB2-4DAD-B639-3DEEA95D3BB2}" type="presOf" srcId="{F837EF39-14CB-461A-A579-2265D85D785B}" destId="{0477C09A-2F86-4976-9EEB-48626484652B}" srcOrd="0" destOrd="0" presId="urn:microsoft.com/office/officeart/2005/8/layout/vProcess5"/>
    <dgm:cxn modelId="{EC23BA92-9E84-449B-89A7-9A5E8800FF4E}" type="presOf" srcId="{0E2B0FAD-8116-42F5-99F2-583380AC6915}" destId="{E20ACBD2-2EA2-46F7-A49A-9D7503A6EB0F}" srcOrd="1" destOrd="0" presId="urn:microsoft.com/office/officeart/2005/8/layout/vProcess5"/>
    <dgm:cxn modelId="{6B00341E-DCA7-4A85-B67E-7DB4DC4F9E45}" type="presParOf" srcId="{0477C09A-2F86-4976-9EEB-48626484652B}" destId="{390CFB6B-FA0E-40FF-8B4F-E4BCA481DE32}" srcOrd="0" destOrd="0" presId="urn:microsoft.com/office/officeart/2005/8/layout/vProcess5"/>
    <dgm:cxn modelId="{D91DB011-6427-44A9-82AA-943451B31B4F}" type="presParOf" srcId="{0477C09A-2F86-4976-9EEB-48626484652B}" destId="{23357F8E-D8BB-4FC1-A852-3CB89039598B}" srcOrd="1" destOrd="0" presId="urn:microsoft.com/office/officeart/2005/8/layout/vProcess5"/>
    <dgm:cxn modelId="{C8326270-0CC0-4E23-879C-5C6B114B63A8}" type="presParOf" srcId="{0477C09A-2F86-4976-9EEB-48626484652B}" destId="{301C931D-F7C0-4791-B237-17B33B2E47B5}" srcOrd="2" destOrd="0" presId="urn:microsoft.com/office/officeart/2005/8/layout/vProcess5"/>
    <dgm:cxn modelId="{67A4446F-E9C9-4CB7-A432-46DBC3C20CA6}" type="presParOf" srcId="{0477C09A-2F86-4976-9EEB-48626484652B}" destId="{6A590376-4444-4D58-B83A-187950F5EBBC}" srcOrd="3" destOrd="0" presId="urn:microsoft.com/office/officeart/2005/8/layout/vProcess5"/>
    <dgm:cxn modelId="{A5B8EDD5-1272-4A8B-858F-EA5F92FC6ABB}" type="presParOf" srcId="{0477C09A-2F86-4976-9EEB-48626484652B}" destId="{E20ACBD2-2EA2-46F7-A49A-9D7503A6EB0F}" srcOrd="4" destOrd="0" presId="urn:microsoft.com/office/officeart/2005/8/layout/vProcess5"/>
    <dgm:cxn modelId="{37B69D0C-DB0C-4828-A050-30B38D739592}" type="presParOf" srcId="{0477C09A-2F86-4976-9EEB-48626484652B}" destId="{1A19E74D-08E7-4636-81D1-71C0AC21B0A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837EF39-14CB-461A-A579-2265D85D785B}"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fr-FR"/>
        </a:p>
      </dgm:t>
    </dgm:pt>
    <dgm:pt modelId="{0E2B0FAD-8116-42F5-99F2-583380AC6915}">
      <dgm:prSet/>
      <dgm:spPr/>
      <dgm:t>
        <a:bodyPr/>
        <a:lstStyle/>
        <a:p>
          <a:pPr algn="just" rtl="0"/>
          <a:r>
            <a:rPr lang="fr-FR" b="0" u="none" dirty="0" smtClean="0"/>
            <a:t>Pour </a:t>
          </a:r>
          <a:r>
            <a:rPr lang="fr-FR" b="1" u="none" dirty="0" smtClean="0">
              <a:solidFill>
                <a:srgbClr val="FFFF00"/>
              </a:solidFill>
            </a:rPr>
            <a:t>les Sciences physiques</a:t>
          </a:r>
          <a:r>
            <a:rPr lang="fr-FR" b="0" u="none" dirty="0" smtClean="0"/>
            <a:t>, nous changeons  de groupement</a:t>
          </a:r>
          <a:r>
            <a:rPr lang="fr-FR" b="0" dirty="0" smtClean="0"/>
            <a:t> et passons dans </a:t>
          </a:r>
          <a:r>
            <a:rPr lang="fr-FR" b="1" dirty="0" smtClean="0">
              <a:solidFill>
                <a:srgbClr val="FFFF00"/>
              </a:solidFill>
            </a:rPr>
            <a:t>le groupement 4</a:t>
          </a:r>
          <a:endParaRPr lang="fr-FR" b="1" dirty="0">
            <a:solidFill>
              <a:srgbClr val="FFFF00"/>
            </a:solidFill>
          </a:endParaRPr>
        </a:p>
      </dgm:t>
    </dgm:pt>
    <dgm:pt modelId="{E283A87D-83AE-481F-A14A-9CDD70EB4E43}" type="parTrans" cxnId="{CE2F133A-EFDF-4CC5-913A-91F34B06B53E}">
      <dgm:prSet/>
      <dgm:spPr/>
      <dgm:t>
        <a:bodyPr/>
        <a:lstStyle/>
        <a:p>
          <a:pPr algn="just"/>
          <a:endParaRPr lang="fr-FR"/>
        </a:p>
      </dgm:t>
    </dgm:pt>
    <dgm:pt modelId="{F81F5950-70AC-4C56-A0E6-8CB48D6A9062}" type="sibTrans" cxnId="{CE2F133A-EFDF-4CC5-913A-91F34B06B53E}">
      <dgm:prSet/>
      <dgm:spPr/>
      <dgm:t>
        <a:bodyPr/>
        <a:lstStyle/>
        <a:p>
          <a:pPr algn="just"/>
          <a:endParaRPr lang="fr-FR"/>
        </a:p>
      </dgm:t>
    </dgm:pt>
    <dgm:pt modelId="{A698E125-12CA-44CD-9F8F-FDADFF9951AF}">
      <dgm:prSet/>
      <dgm:spPr/>
      <dgm:t>
        <a:bodyPr/>
        <a:lstStyle/>
        <a:p>
          <a:pPr algn="just" rtl="0"/>
          <a:r>
            <a:rPr lang="fr-FR" b="1" u="sng" dirty="0" smtClean="0">
              <a:solidFill>
                <a:srgbClr val="FFFF00"/>
              </a:solidFill>
              <a:hlinkClick xmlns:r="http://schemas.openxmlformats.org/officeDocument/2006/relationships" r:id="rId1" action="ppaction://hlinksldjump"/>
            </a:rPr>
            <a:t>Classe de seconde</a:t>
          </a:r>
          <a:r>
            <a:rPr lang="fr-FR" b="1" dirty="0" smtClean="0"/>
            <a:t> : </a:t>
          </a:r>
          <a:r>
            <a:rPr lang="fr-FR" dirty="0" smtClean="0"/>
            <a:t>Tous les modules de tronc commun suivants sont enseignés : T1, T2, CME1, CME2, HS1, HS2 et (CME3 ou HS3).  Le « ou » est à la discrétion du prof. Les connaissances sont identiques pour CME3 et HS3.</a:t>
          </a:r>
          <a:endParaRPr lang="fr-FR" dirty="0"/>
        </a:p>
      </dgm:t>
    </dgm:pt>
    <dgm:pt modelId="{8DDA470E-A8FB-4E2E-9023-C84685A59665}" type="parTrans" cxnId="{27013671-2BA8-4095-8875-D6FD4B076FEC}">
      <dgm:prSet/>
      <dgm:spPr/>
      <dgm:t>
        <a:bodyPr/>
        <a:lstStyle/>
        <a:p>
          <a:pPr algn="just"/>
          <a:endParaRPr lang="fr-FR"/>
        </a:p>
      </dgm:t>
    </dgm:pt>
    <dgm:pt modelId="{FE7CF68D-4963-45B2-858C-600E4BB07238}" type="sibTrans" cxnId="{27013671-2BA8-4095-8875-D6FD4B076FEC}">
      <dgm:prSet/>
      <dgm:spPr/>
      <dgm:t>
        <a:bodyPr/>
        <a:lstStyle/>
        <a:p>
          <a:pPr algn="just"/>
          <a:endParaRPr lang="fr-FR"/>
        </a:p>
      </dgm:t>
    </dgm:pt>
    <dgm:pt modelId="{E21A94D6-F14E-4744-9B2F-FD21DC8A5EA3}">
      <dgm:prSet/>
      <dgm:spPr/>
      <dgm:t>
        <a:bodyPr/>
        <a:lstStyle/>
        <a:p>
          <a:pPr algn="just" rtl="0"/>
          <a:r>
            <a:rPr lang="fr-FR" b="1" u="sng" dirty="0" smtClean="0">
              <a:hlinkClick xmlns:r="http://schemas.openxmlformats.org/officeDocument/2006/relationships" r:id="rId2" action="ppaction://hlinksldjump"/>
            </a:rPr>
            <a:t>Classes de première et terminale</a:t>
          </a:r>
          <a:r>
            <a:rPr lang="fr-FR" dirty="0" smtClean="0"/>
            <a:t> : </a:t>
          </a:r>
          <a:r>
            <a:rPr lang="fr-FR" u="none" dirty="0" smtClean="0"/>
            <a:t>Les modules du tronc commun suivants sont enseignés : T3, T4, T5, CME4, CME5, SL1, SL2, SL3 et (SL4 ou HS4). Le « ou » est à la discrétion du prof. Les connaissances sont identiques pour SL4 </a:t>
          </a:r>
          <a:r>
            <a:rPr lang="fr-FR" dirty="0" smtClean="0"/>
            <a:t>et HS4.</a:t>
          </a:r>
          <a:endParaRPr lang="fr-FR" dirty="0"/>
        </a:p>
      </dgm:t>
    </dgm:pt>
    <dgm:pt modelId="{8B13FF43-C7F8-487F-8953-71F096020E78}" type="parTrans" cxnId="{10FD5754-025D-4747-84D0-5E7F67824C7B}">
      <dgm:prSet/>
      <dgm:spPr/>
      <dgm:t>
        <a:bodyPr/>
        <a:lstStyle/>
        <a:p>
          <a:pPr algn="just"/>
          <a:endParaRPr lang="fr-FR"/>
        </a:p>
      </dgm:t>
    </dgm:pt>
    <dgm:pt modelId="{B246B534-5598-4AA4-8CE9-DEABB728970A}" type="sibTrans" cxnId="{10FD5754-025D-4747-84D0-5E7F67824C7B}">
      <dgm:prSet/>
      <dgm:spPr/>
      <dgm:t>
        <a:bodyPr/>
        <a:lstStyle/>
        <a:p>
          <a:pPr algn="just"/>
          <a:endParaRPr lang="fr-FR"/>
        </a:p>
      </dgm:t>
    </dgm:pt>
    <dgm:pt modelId="{4D239027-FB10-43FE-8F96-FD402D655434}">
      <dgm:prSet/>
      <dgm:spPr/>
      <dgm:t>
        <a:bodyPr/>
        <a:lstStyle/>
        <a:p>
          <a:pPr algn="just" rtl="0"/>
          <a:r>
            <a:rPr lang="fr-FR" dirty="0" smtClean="0"/>
            <a:t>Pour les </a:t>
          </a:r>
          <a:r>
            <a:rPr lang="fr-FR" u="sng" dirty="0" smtClean="0">
              <a:hlinkClick xmlns:r="http://schemas.openxmlformats.org/officeDocument/2006/relationships" r:id="rId3" action="ppaction://hlinksldjump"/>
            </a:rPr>
            <a:t>modules spécifiques</a:t>
          </a:r>
          <a:r>
            <a:rPr lang="fr-FR" dirty="0" smtClean="0"/>
            <a:t>, seuls </a:t>
          </a:r>
          <a:r>
            <a:rPr lang="fr-FR" b="1" dirty="0" smtClean="0">
              <a:solidFill>
                <a:srgbClr val="FFFF00"/>
              </a:solidFill>
            </a:rPr>
            <a:t>ceux du groupement 4  (T8, CME6 et CME7) sont enseignés.</a:t>
          </a:r>
          <a:endParaRPr lang="fr-FR" b="1" dirty="0">
            <a:solidFill>
              <a:srgbClr val="FFFF00"/>
            </a:solidFill>
          </a:endParaRPr>
        </a:p>
      </dgm:t>
    </dgm:pt>
    <dgm:pt modelId="{71ED56FF-74E1-4938-914B-8346E46F484D}" type="parTrans" cxnId="{4C40CB41-1C0D-4092-A138-2972788F2E2A}">
      <dgm:prSet/>
      <dgm:spPr/>
      <dgm:t>
        <a:bodyPr/>
        <a:lstStyle/>
        <a:p>
          <a:pPr algn="just"/>
          <a:endParaRPr lang="fr-FR"/>
        </a:p>
      </dgm:t>
    </dgm:pt>
    <dgm:pt modelId="{1F042D29-DC6D-4637-B671-046D14BA1A0A}" type="sibTrans" cxnId="{4C40CB41-1C0D-4092-A138-2972788F2E2A}">
      <dgm:prSet/>
      <dgm:spPr/>
      <dgm:t>
        <a:bodyPr/>
        <a:lstStyle/>
        <a:p>
          <a:pPr algn="just"/>
          <a:endParaRPr lang="fr-FR"/>
        </a:p>
      </dgm:t>
    </dgm:pt>
    <dgm:pt modelId="{0477C09A-2F86-4976-9EEB-48626484652B}" type="pres">
      <dgm:prSet presAssocID="{F837EF39-14CB-461A-A579-2265D85D785B}" presName="outerComposite" presStyleCnt="0">
        <dgm:presLayoutVars>
          <dgm:chMax val="5"/>
          <dgm:dir/>
          <dgm:resizeHandles val="exact"/>
        </dgm:presLayoutVars>
      </dgm:prSet>
      <dgm:spPr/>
      <dgm:t>
        <a:bodyPr/>
        <a:lstStyle/>
        <a:p>
          <a:endParaRPr lang="fr-FR"/>
        </a:p>
      </dgm:t>
    </dgm:pt>
    <dgm:pt modelId="{390CFB6B-FA0E-40FF-8B4F-E4BCA481DE32}" type="pres">
      <dgm:prSet presAssocID="{F837EF39-14CB-461A-A579-2265D85D785B}" presName="dummyMaxCanvas" presStyleCnt="0">
        <dgm:presLayoutVars/>
      </dgm:prSet>
      <dgm:spPr/>
    </dgm:pt>
    <dgm:pt modelId="{6BA6D6DC-6E01-4ADD-B40A-89A61DC205FC}" type="pres">
      <dgm:prSet presAssocID="{F837EF39-14CB-461A-A579-2265D85D785B}" presName="FourNodes_1" presStyleLbl="node1" presStyleIdx="0" presStyleCnt="4">
        <dgm:presLayoutVars>
          <dgm:bulletEnabled val="1"/>
        </dgm:presLayoutVars>
      </dgm:prSet>
      <dgm:spPr/>
      <dgm:t>
        <a:bodyPr/>
        <a:lstStyle/>
        <a:p>
          <a:endParaRPr lang="fr-FR"/>
        </a:p>
      </dgm:t>
    </dgm:pt>
    <dgm:pt modelId="{A98D3785-EC89-44B5-A56A-7A8D60EA5088}" type="pres">
      <dgm:prSet presAssocID="{F837EF39-14CB-461A-A579-2265D85D785B}" presName="FourNodes_2" presStyleLbl="node1" presStyleIdx="1" presStyleCnt="4">
        <dgm:presLayoutVars>
          <dgm:bulletEnabled val="1"/>
        </dgm:presLayoutVars>
      </dgm:prSet>
      <dgm:spPr/>
      <dgm:t>
        <a:bodyPr/>
        <a:lstStyle/>
        <a:p>
          <a:endParaRPr lang="fr-FR"/>
        </a:p>
      </dgm:t>
    </dgm:pt>
    <dgm:pt modelId="{FE401668-89C1-4615-A35A-F69D3F7BF58C}" type="pres">
      <dgm:prSet presAssocID="{F837EF39-14CB-461A-A579-2265D85D785B}" presName="FourNodes_3" presStyleLbl="node1" presStyleIdx="2" presStyleCnt="4">
        <dgm:presLayoutVars>
          <dgm:bulletEnabled val="1"/>
        </dgm:presLayoutVars>
      </dgm:prSet>
      <dgm:spPr/>
      <dgm:t>
        <a:bodyPr/>
        <a:lstStyle/>
        <a:p>
          <a:endParaRPr lang="fr-FR"/>
        </a:p>
      </dgm:t>
    </dgm:pt>
    <dgm:pt modelId="{E3673A1B-CDEE-46AF-A2B0-289032343F6D}" type="pres">
      <dgm:prSet presAssocID="{F837EF39-14CB-461A-A579-2265D85D785B}" presName="FourNodes_4" presStyleLbl="node1" presStyleIdx="3" presStyleCnt="4">
        <dgm:presLayoutVars>
          <dgm:bulletEnabled val="1"/>
        </dgm:presLayoutVars>
      </dgm:prSet>
      <dgm:spPr/>
      <dgm:t>
        <a:bodyPr/>
        <a:lstStyle/>
        <a:p>
          <a:endParaRPr lang="fr-FR"/>
        </a:p>
      </dgm:t>
    </dgm:pt>
    <dgm:pt modelId="{FFB0375A-88D7-4A14-8454-EE8686AB3315}" type="pres">
      <dgm:prSet presAssocID="{F837EF39-14CB-461A-A579-2265D85D785B}" presName="FourConn_1-2" presStyleLbl="fgAccFollowNode1" presStyleIdx="0" presStyleCnt="3">
        <dgm:presLayoutVars>
          <dgm:bulletEnabled val="1"/>
        </dgm:presLayoutVars>
      </dgm:prSet>
      <dgm:spPr/>
      <dgm:t>
        <a:bodyPr/>
        <a:lstStyle/>
        <a:p>
          <a:endParaRPr lang="fr-FR"/>
        </a:p>
      </dgm:t>
    </dgm:pt>
    <dgm:pt modelId="{74E1575B-C006-4381-A9EC-64C1AB52BC93}" type="pres">
      <dgm:prSet presAssocID="{F837EF39-14CB-461A-A579-2265D85D785B}" presName="FourConn_2-3" presStyleLbl="fgAccFollowNode1" presStyleIdx="1" presStyleCnt="3">
        <dgm:presLayoutVars>
          <dgm:bulletEnabled val="1"/>
        </dgm:presLayoutVars>
      </dgm:prSet>
      <dgm:spPr/>
      <dgm:t>
        <a:bodyPr/>
        <a:lstStyle/>
        <a:p>
          <a:endParaRPr lang="fr-FR"/>
        </a:p>
      </dgm:t>
    </dgm:pt>
    <dgm:pt modelId="{3C4F77FB-FAB6-495A-B101-066271DCEC58}" type="pres">
      <dgm:prSet presAssocID="{F837EF39-14CB-461A-A579-2265D85D785B}" presName="FourConn_3-4" presStyleLbl="fgAccFollowNode1" presStyleIdx="2" presStyleCnt="3">
        <dgm:presLayoutVars>
          <dgm:bulletEnabled val="1"/>
        </dgm:presLayoutVars>
      </dgm:prSet>
      <dgm:spPr/>
      <dgm:t>
        <a:bodyPr/>
        <a:lstStyle/>
        <a:p>
          <a:endParaRPr lang="fr-FR"/>
        </a:p>
      </dgm:t>
    </dgm:pt>
    <dgm:pt modelId="{4F88C017-1E7C-465D-A494-8D56A7BA729E}" type="pres">
      <dgm:prSet presAssocID="{F837EF39-14CB-461A-A579-2265D85D785B}" presName="FourNodes_1_text" presStyleLbl="node1" presStyleIdx="3" presStyleCnt="4">
        <dgm:presLayoutVars>
          <dgm:bulletEnabled val="1"/>
        </dgm:presLayoutVars>
      </dgm:prSet>
      <dgm:spPr/>
      <dgm:t>
        <a:bodyPr/>
        <a:lstStyle/>
        <a:p>
          <a:endParaRPr lang="fr-FR"/>
        </a:p>
      </dgm:t>
    </dgm:pt>
    <dgm:pt modelId="{1429A8DB-F4C5-4244-8042-1CB4234A4A09}" type="pres">
      <dgm:prSet presAssocID="{F837EF39-14CB-461A-A579-2265D85D785B}" presName="FourNodes_2_text" presStyleLbl="node1" presStyleIdx="3" presStyleCnt="4">
        <dgm:presLayoutVars>
          <dgm:bulletEnabled val="1"/>
        </dgm:presLayoutVars>
      </dgm:prSet>
      <dgm:spPr/>
      <dgm:t>
        <a:bodyPr/>
        <a:lstStyle/>
        <a:p>
          <a:endParaRPr lang="fr-FR"/>
        </a:p>
      </dgm:t>
    </dgm:pt>
    <dgm:pt modelId="{B52F2145-C26E-437D-868C-5F365F87B479}" type="pres">
      <dgm:prSet presAssocID="{F837EF39-14CB-461A-A579-2265D85D785B}" presName="FourNodes_3_text" presStyleLbl="node1" presStyleIdx="3" presStyleCnt="4">
        <dgm:presLayoutVars>
          <dgm:bulletEnabled val="1"/>
        </dgm:presLayoutVars>
      </dgm:prSet>
      <dgm:spPr/>
      <dgm:t>
        <a:bodyPr/>
        <a:lstStyle/>
        <a:p>
          <a:endParaRPr lang="fr-FR"/>
        </a:p>
      </dgm:t>
    </dgm:pt>
    <dgm:pt modelId="{FB3720EF-8362-4B25-8847-35B8D30B0A5A}" type="pres">
      <dgm:prSet presAssocID="{F837EF39-14CB-461A-A579-2265D85D785B}" presName="FourNodes_4_text" presStyleLbl="node1" presStyleIdx="3" presStyleCnt="4">
        <dgm:presLayoutVars>
          <dgm:bulletEnabled val="1"/>
        </dgm:presLayoutVars>
      </dgm:prSet>
      <dgm:spPr/>
      <dgm:t>
        <a:bodyPr/>
        <a:lstStyle/>
        <a:p>
          <a:endParaRPr lang="fr-FR"/>
        </a:p>
      </dgm:t>
    </dgm:pt>
  </dgm:ptLst>
  <dgm:cxnLst>
    <dgm:cxn modelId="{B6FFF4C7-30E8-4B3B-AF69-E8FA2FD5C756}" type="presOf" srcId="{A698E125-12CA-44CD-9F8F-FDADFF9951AF}" destId="{1429A8DB-F4C5-4244-8042-1CB4234A4A09}" srcOrd="1" destOrd="0" presId="urn:microsoft.com/office/officeart/2005/8/layout/vProcess5"/>
    <dgm:cxn modelId="{E4A9FC9C-1424-4835-99A1-8DC067D8F0E7}" type="presOf" srcId="{4D239027-FB10-43FE-8F96-FD402D655434}" destId="{FB3720EF-8362-4B25-8847-35B8D30B0A5A}" srcOrd="1" destOrd="0" presId="urn:microsoft.com/office/officeart/2005/8/layout/vProcess5"/>
    <dgm:cxn modelId="{288DE02A-82FA-4D79-9C1D-8111DF37166C}" type="presOf" srcId="{F81F5950-70AC-4C56-A0E6-8CB48D6A9062}" destId="{FFB0375A-88D7-4A14-8454-EE8686AB3315}" srcOrd="0" destOrd="0" presId="urn:microsoft.com/office/officeart/2005/8/layout/vProcess5"/>
    <dgm:cxn modelId="{F4F43DA5-3A18-44D4-A767-47772B3380ED}" type="presOf" srcId="{E21A94D6-F14E-4744-9B2F-FD21DC8A5EA3}" destId="{FE401668-89C1-4615-A35A-F69D3F7BF58C}" srcOrd="0" destOrd="0" presId="urn:microsoft.com/office/officeart/2005/8/layout/vProcess5"/>
    <dgm:cxn modelId="{1E6DE89D-0555-4950-8F36-782782569A02}" type="presOf" srcId="{FE7CF68D-4963-45B2-858C-600E4BB07238}" destId="{74E1575B-C006-4381-A9EC-64C1AB52BC93}" srcOrd="0" destOrd="0" presId="urn:microsoft.com/office/officeart/2005/8/layout/vProcess5"/>
    <dgm:cxn modelId="{10FD5754-025D-4747-84D0-5E7F67824C7B}" srcId="{F837EF39-14CB-461A-A579-2265D85D785B}" destId="{E21A94D6-F14E-4744-9B2F-FD21DC8A5EA3}" srcOrd="2" destOrd="0" parTransId="{8B13FF43-C7F8-487F-8953-71F096020E78}" sibTransId="{B246B534-5598-4AA4-8CE9-DEABB728970A}"/>
    <dgm:cxn modelId="{8C2A9063-BED9-4221-B0A3-8CF102E21A46}" type="presOf" srcId="{E21A94D6-F14E-4744-9B2F-FD21DC8A5EA3}" destId="{B52F2145-C26E-437D-868C-5F365F87B479}" srcOrd="1" destOrd="0" presId="urn:microsoft.com/office/officeart/2005/8/layout/vProcess5"/>
    <dgm:cxn modelId="{CE2F133A-EFDF-4CC5-913A-91F34B06B53E}" srcId="{F837EF39-14CB-461A-A579-2265D85D785B}" destId="{0E2B0FAD-8116-42F5-99F2-583380AC6915}" srcOrd="0" destOrd="0" parTransId="{E283A87D-83AE-481F-A14A-9CDD70EB4E43}" sibTransId="{F81F5950-70AC-4C56-A0E6-8CB48D6A9062}"/>
    <dgm:cxn modelId="{B5C90CB5-02BB-4991-943A-68E527D587C8}" type="presOf" srcId="{F837EF39-14CB-461A-A579-2265D85D785B}" destId="{0477C09A-2F86-4976-9EEB-48626484652B}" srcOrd="0" destOrd="0" presId="urn:microsoft.com/office/officeart/2005/8/layout/vProcess5"/>
    <dgm:cxn modelId="{9DE672A7-32C5-4F53-A2AA-9C535EB7480E}" type="presOf" srcId="{0E2B0FAD-8116-42F5-99F2-583380AC6915}" destId="{4F88C017-1E7C-465D-A494-8D56A7BA729E}" srcOrd="1" destOrd="0" presId="urn:microsoft.com/office/officeart/2005/8/layout/vProcess5"/>
    <dgm:cxn modelId="{66F135D1-1FFD-401F-A93E-C22F267D03B3}" type="presOf" srcId="{B246B534-5598-4AA4-8CE9-DEABB728970A}" destId="{3C4F77FB-FAB6-495A-B101-066271DCEC58}" srcOrd="0" destOrd="0" presId="urn:microsoft.com/office/officeart/2005/8/layout/vProcess5"/>
    <dgm:cxn modelId="{0F409545-0C5D-443B-A8E6-D5C46F0F8524}" type="presOf" srcId="{A698E125-12CA-44CD-9F8F-FDADFF9951AF}" destId="{A98D3785-EC89-44B5-A56A-7A8D60EA5088}" srcOrd="0" destOrd="0" presId="urn:microsoft.com/office/officeart/2005/8/layout/vProcess5"/>
    <dgm:cxn modelId="{69296105-3DE6-4F4B-97F1-795462F47578}" type="presOf" srcId="{4D239027-FB10-43FE-8F96-FD402D655434}" destId="{E3673A1B-CDEE-46AF-A2B0-289032343F6D}" srcOrd="0" destOrd="0" presId="urn:microsoft.com/office/officeart/2005/8/layout/vProcess5"/>
    <dgm:cxn modelId="{4C40CB41-1C0D-4092-A138-2972788F2E2A}" srcId="{F837EF39-14CB-461A-A579-2265D85D785B}" destId="{4D239027-FB10-43FE-8F96-FD402D655434}" srcOrd="3" destOrd="0" parTransId="{71ED56FF-74E1-4938-914B-8346E46F484D}" sibTransId="{1F042D29-DC6D-4637-B671-046D14BA1A0A}"/>
    <dgm:cxn modelId="{27013671-2BA8-4095-8875-D6FD4B076FEC}" srcId="{F837EF39-14CB-461A-A579-2265D85D785B}" destId="{A698E125-12CA-44CD-9F8F-FDADFF9951AF}" srcOrd="1" destOrd="0" parTransId="{8DDA470E-A8FB-4E2E-9023-C84685A59665}" sibTransId="{FE7CF68D-4963-45B2-858C-600E4BB07238}"/>
    <dgm:cxn modelId="{206450E6-A223-4643-9266-F84DD4C2EBAD}" type="presOf" srcId="{0E2B0FAD-8116-42F5-99F2-583380AC6915}" destId="{6BA6D6DC-6E01-4ADD-B40A-89A61DC205FC}" srcOrd="0" destOrd="0" presId="urn:microsoft.com/office/officeart/2005/8/layout/vProcess5"/>
    <dgm:cxn modelId="{96623133-E0FB-45CF-B25C-F8A9737729C6}" type="presParOf" srcId="{0477C09A-2F86-4976-9EEB-48626484652B}" destId="{390CFB6B-FA0E-40FF-8B4F-E4BCA481DE32}" srcOrd="0" destOrd="0" presId="urn:microsoft.com/office/officeart/2005/8/layout/vProcess5"/>
    <dgm:cxn modelId="{8C1358FD-27BD-4764-A40B-A8246EE26E6A}" type="presParOf" srcId="{0477C09A-2F86-4976-9EEB-48626484652B}" destId="{6BA6D6DC-6E01-4ADD-B40A-89A61DC205FC}" srcOrd="1" destOrd="0" presId="urn:microsoft.com/office/officeart/2005/8/layout/vProcess5"/>
    <dgm:cxn modelId="{D8B1DDE1-F663-4579-BA79-2E1209C898AB}" type="presParOf" srcId="{0477C09A-2F86-4976-9EEB-48626484652B}" destId="{A98D3785-EC89-44B5-A56A-7A8D60EA5088}" srcOrd="2" destOrd="0" presId="urn:microsoft.com/office/officeart/2005/8/layout/vProcess5"/>
    <dgm:cxn modelId="{A843A891-78F8-43D3-AFD8-502B70160E26}" type="presParOf" srcId="{0477C09A-2F86-4976-9EEB-48626484652B}" destId="{FE401668-89C1-4615-A35A-F69D3F7BF58C}" srcOrd="3" destOrd="0" presId="urn:microsoft.com/office/officeart/2005/8/layout/vProcess5"/>
    <dgm:cxn modelId="{9CEE9B8D-360C-4C80-82D3-6C40759267F0}" type="presParOf" srcId="{0477C09A-2F86-4976-9EEB-48626484652B}" destId="{E3673A1B-CDEE-46AF-A2B0-289032343F6D}" srcOrd="4" destOrd="0" presId="urn:microsoft.com/office/officeart/2005/8/layout/vProcess5"/>
    <dgm:cxn modelId="{CAB26029-E8B8-41E8-B5F9-924495E3D157}" type="presParOf" srcId="{0477C09A-2F86-4976-9EEB-48626484652B}" destId="{FFB0375A-88D7-4A14-8454-EE8686AB3315}" srcOrd="5" destOrd="0" presId="urn:microsoft.com/office/officeart/2005/8/layout/vProcess5"/>
    <dgm:cxn modelId="{EAF5CBB6-10DB-4CCA-A3F6-22710D2FDA1A}" type="presParOf" srcId="{0477C09A-2F86-4976-9EEB-48626484652B}" destId="{74E1575B-C006-4381-A9EC-64C1AB52BC93}" srcOrd="6" destOrd="0" presId="urn:microsoft.com/office/officeart/2005/8/layout/vProcess5"/>
    <dgm:cxn modelId="{AFC81CFA-188E-4CD7-8613-BC176669A673}" type="presParOf" srcId="{0477C09A-2F86-4976-9EEB-48626484652B}" destId="{3C4F77FB-FAB6-495A-B101-066271DCEC58}" srcOrd="7" destOrd="0" presId="urn:microsoft.com/office/officeart/2005/8/layout/vProcess5"/>
    <dgm:cxn modelId="{36A38F78-393C-4F91-88FB-633C8E705028}" type="presParOf" srcId="{0477C09A-2F86-4976-9EEB-48626484652B}" destId="{4F88C017-1E7C-465D-A494-8D56A7BA729E}" srcOrd="8" destOrd="0" presId="urn:microsoft.com/office/officeart/2005/8/layout/vProcess5"/>
    <dgm:cxn modelId="{1300889C-8B54-4378-ADAE-EAE58EEB8065}" type="presParOf" srcId="{0477C09A-2F86-4976-9EEB-48626484652B}" destId="{1429A8DB-F4C5-4244-8042-1CB4234A4A09}" srcOrd="9" destOrd="0" presId="urn:microsoft.com/office/officeart/2005/8/layout/vProcess5"/>
    <dgm:cxn modelId="{52959B99-BB34-4461-A046-C1C1FC3B5E0C}" type="presParOf" srcId="{0477C09A-2F86-4976-9EEB-48626484652B}" destId="{B52F2145-C26E-437D-868C-5F365F87B479}" srcOrd="10" destOrd="0" presId="urn:microsoft.com/office/officeart/2005/8/layout/vProcess5"/>
    <dgm:cxn modelId="{5F00461B-2130-4684-AB52-51910B6A872F}" type="presParOf" srcId="{0477C09A-2F86-4976-9EEB-48626484652B}" destId="{FB3720EF-8362-4B25-8847-35B8D30B0A5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FE737-BBFF-439E-9930-928F772CC03A}"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fr-FR"/>
        </a:p>
      </dgm:t>
    </dgm:pt>
    <dgm:pt modelId="{6B89A29D-4844-425C-8E26-8CFA04273E4A}">
      <dgm:prSet/>
      <dgm:spPr/>
      <dgm:t>
        <a:bodyPr/>
        <a:lstStyle/>
        <a:p>
          <a:pPr algn="just" rtl="0"/>
          <a:r>
            <a:rPr lang="fr-FR" dirty="0" smtClean="0"/>
            <a:t>La définition </a:t>
          </a:r>
          <a:r>
            <a:rPr lang="fr-FR" dirty="0" smtClean="0"/>
            <a:t>de la </a:t>
          </a:r>
          <a:r>
            <a:rPr lang="fr-FR" dirty="0" smtClean="0">
              <a:solidFill>
                <a:schemeClr val="accent4">
                  <a:lumMod val="40000"/>
                  <a:lumOff val="60000"/>
                </a:schemeClr>
              </a:solidFill>
              <a:hlinkClick xmlns:r="http://schemas.openxmlformats.org/officeDocument/2006/relationships" r:id="rId1" action="ppaction://hlinksldjump"/>
            </a:rPr>
            <a:t>Taxonomie</a:t>
          </a:r>
          <a:r>
            <a:rPr lang="fr-FR" u="sng" dirty="0" smtClean="0">
              <a:solidFill>
                <a:schemeClr val="accent4">
                  <a:lumMod val="40000"/>
                  <a:lumOff val="60000"/>
                </a:schemeClr>
              </a:solidFill>
              <a:hlinkClick xmlns:r="http://schemas.openxmlformats.org/officeDocument/2006/relationships" r:id="rId1" action="ppaction://hlinksldjump"/>
            </a:rPr>
            <a:t> </a:t>
          </a:r>
          <a:r>
            <a:rPr lang="fr-FR" dirty="0" smtClean="0"/>
            <a:t>est la même dans le nouveau référentiel et dans les règlements PART </a:t>
          </a:r>
          <a:r>
            <a:rPr lang="fr-FR" dirty="0" smtClean="0"/>
            <a:t>66 :</a:t>
          </a:r>
          <a:endParaRPr lang="fr-FR" dirty="0"/>
        </a:p>
      </dgm:t>
    </dgm:pt>
    <dgm:pt modelId="{30EDB510-6B23-47B7-8CBA-61DA78B18515}" type="parTrans" cxnId="{6B468B6F-9D0B-4850-A4E2-BAC35523F455}">
      <dgm:prSet/>
      <dgm:spPr/>
      <dgm:t>
        <a:bodyPr/>
        <a:lstStyle/>
        <a:p>
          <a:pPr algn="just"/>
          <a:endParaRPr lang="fr-FR"/>
        </a:p>
      </dgm:t>
    </dgm:pt>
    <dgm:pt modelId="{772F42CB-1876-42B5-A7F3-23CB0DFF72BD}" type="sibTrans" cxnId="{6B468B6F-9D0B-4850-A4E2-BAC35523F455}">
      <dgm:prSet/>
      <dgm:spPr/>
      <dgm:t>
        <a:bodyPr/>
        <a:lstStyle/>
        <a:p>
          <a:pPr algn="just"/>
          <a:endParaRPr lang="fr-FR"/>
        </a:p>
      </dgm:t>
    </dgm:pt>
    <dgm:pt modelId="{CF1CE74D-47F9-493E-915F-1B90BB0C3E02}">
      <dgm:prSet/>
      <dgm:spPr/>
      <dgm:t>
        <a:bodyPr/>
        <a:lstStyle/>
        <a:p>
          <a:pPr algn="just" rtl="0"/>
          <a:r>
            <a:rPr lang="fr-FR" dirty="0" smtClean="0"/>
            <a:t>un </a:t>
          </a:r>
          <a:r>
            <a:rPr lang="fr-FR" b="1" dirty="0" smtClean="0">
              <a:solidFill>
                <a:srgbClr val="FFFF00"/>
              </a:solidFill>
            </a:rPr>
            <a:t>niveau 2 en Bac Pro </a:t>
          </a:r>
          <a:r>
            <a:rPr lang="fr-FR" dirty="0" smtClean="0"/>
            <a:t>correspond bien  à </a:t>
          </a:r>
          <a:r>
            <a:rPr lang="fr-FR" b="1" dirty="0" smtClean="0">
              <a:solidFill>
                <a:srgbClr val="FFFF00"/>
              </a:solidFill>
            </a:rPr>
            <a:t>un niveau 2 de module de la 11/49 </a:t>
          </a:r>
        </a:p>
        <a:p>
          <a:pPr algn="just" rtl="0"/>
          <a:r>
            <a:rPr lang="fr-FR" dirty="0" smtClean="0"/>
            <a:t>(cf. annexe </a:t>
          </a:r>
          <a:r>
            <a:rPr lang="fr-FR" dirty="0" err="1" smtClean="0"/>
            <a:t>III.b</a:t>
          </a:r>
          <a:r>
            <a:rPr lang="fr-FR" dirty="0" smtClean="0"/>
            <a:t>.).</a:t>
          </a:r>
          <a:endParaRPr lang="fr-FR" dirty="0"/>
        </a:p>
      </dgm:t>
    </dgm:pt>
    <dgm:pt modelId="{ED9316C7-AA42-4C52-AA14-9B5F6DEBEBA2}" type="parTrans" cxnId="{8B538C8D-8BBF-408E-B11D-DFA541E56A1F}">
      <dgm:prSet/>
      <dgm:spPr/>
      <dgm:t>
        <a:bodyPr/>
        <a:lstStyle/>
        <a:p>
          <a:pPr algn="just"/>
          <a:endParaRPr lang="fr-FR"/>
        </a:p>
      </dgm:t>
    </dgm:pt>
    <dgm:pt modelId="{D5D42C07-A101-4385-B37B-7D86E01C228F}" type="sibTrans" cxnId="{8B538C8D-8BBF-408E-B11D-DFA541E56A1F}">
      <dgm:prSet/>
      <dgm:spPr/>
      <dgm:t>
        <a:bodyPr/>
        <a:lstStyle/>
        <a:p>
          <a:pPr algn="just"/>
          <a:endParaRPr lang="fr-FR"/>
        </a:p>
      </dgm:t>
    </dgm:pt>
    <dgm:pt modelId="{3854FBB1-25EE-4E35-927F-8AB68E551104}">
      <dgm:prSet/>
      <dgm:spPr/>
      <dgm:t>
        <a:bodyPr/>
        <a:lstStyle/>
        <a:p>
          <a:pPr algn="just" rtl="0"/>
          <a:r>
            <a:rPr lang="fr-FR" dirty="0" smtClean="0"/>
            <a:t>Certains </a:t>
          </a:r>
          <a:r>
            <a:rPr lang="fr-FR" b="1" dirty="0" smtClean="0">
              <a:solidFill>
                <a:srgbClr val="FFFF00"/>
              </a:solidFill>
            </a:rPr>
            <a:t>savoirs </a:t>
          </a:r>
          <a:r>
            <a:rPr lang="fr-FR" b="1" dirty="0" smtClean="0">
              <a:solidFill>
                <a:srgbClr val="FFFF00"/>
              </a:solidFill>
            </a:rPr>
            <a:t>du </a:t>
          </a:r>
          <a:r>
            <a:rPr lang="fr-FR" b="1" dirty="0" smtClean="0">
              <a:solidFill>
                <a:srgbClr val="FFFF00"/>
              </a:solidFill>
            </a:rPr>
            <a:t>bac pro </a:t>
          </a:r>
          <a:r>
            <a:rPr lang="fr-FR" dirty="0" smtClean="0"/>
            <a:t>pour les options concernées </a:t>
          </a:r>
          <a:r>
            <a:rPr lang="fr-FR" dirty="0" smtClean="0"/>
            <a:t>(Avionique &amp; systèmes) sont traités entièrement au même niveau taxonomique que </a:t>
          </a:r>
          <a:r>
            <a:rPr lang="fr-FR" b="1" dirty="0" smtClean="0">
              <a:solidFill>
                <a:srgbClr val="FFFF00"/>
              </a:solidFill>
            </a:rPr>
            <a:t>ceux de la licence PART 66.</a:t>
          </a:r>
          <a:endParaRPr lang="fr-FR" b="1" dirty="0">
            <a:solidFill>
              <a:srgbClr val="FFFF00"/>
            </a:solidFill>
          </a:endParaRPr>
        </a:p>
      </dgm:t>
    </dgm:pt>
    <dgm:pt modelId="{F33FE2A1-B1FF-4A13-8DE6-A509EFF4DEB1}" type="parTrans" cxnId="{3A325B09-AF37-4346-9122-31376E25C545}">
      <dgm:prSet/>
      <dgm:spPr/>
      <dgm:t>
        <a:bodyPr/>
        <a:lstStyle/>
        <a:p>
          <a:endParaRPr lang="fr-FR"/>
        </a:p>
      </dgm:t>
    </dgm:pt>
    <dgm:pt modelId="{4E5FB704-BE8C-49CB-BA22-8F8FE90652FB}" type="sibTrans" cxnId="{3A325B09-AF37-4346-9122-31376E25C545}">
      <dgm:prSet/>
      <dgm:spPr/>
      <dgm:t>
        <a:bodyPr/>
        <a:lstStyle/>
        <a:p>
          <a:endParaRPr lang="fr-FR"/>
        </a:p>
      </dgm:t>
    </dgm:pt>
    <dgm:pt modelId="{80E58C32-FE0A-46F5-A2F6-39FA7F66E10F}" type="pres">
      <dgm:prSet presAssocID="{1B4FE737-BBFF-439E-9930-928F772CC03A}" presName="outerComposite" presStyleCnt="0">
        <dgm:presLayoutVars>
          <dgm:chMax val="5"/>
          <dgm:dir/>
          <dgm:resizeHandles val="exact"/>
        </dgm:presLayoutVars>
      </dgm:prSet>
      <dgm:spPr/>
      <dgm:t>
        <a:bodyPr/>
        <a:lstStyle/>
        <a:p>
          <a:endParaRPr lang="fr-FR"/>
        </a:p>
      </dgm:t>
    </dgm:pt>
    <dgm:pt modelId="{F1A14759-DA4D-4E74-A671-0D1FDA0E7EF7}" type="pres">
      <dgm:prSet presAssocID="{1B4FE737-BBFF-439E-9930-928F772CC03A}" presName="dummyMaxCanvas" presStyleCnt="0">
        <dgm:presLayoutVars/>
      </dgm:prSet>
      <dgm:spPr/>
    </dgm:pt>
    <dgm:pt modelId="{169A445B-E994-4C9A-93C0-6B726A68D0C8}" type="pres">
      <dgm:prSet presAssocID="{1B4FE737-BBFF-439E-9930-928F772CC03A}" presName="ThreeNodes_1" presStyleLbl="node1" presStyleIdx="0" presStyleCnt="3">
        <dgm:presLayoutVars>
          <dgm:bulletEnabled val="1"/>
        </dgm:presLayoutVars>
      </dgm:prSet>
      <dgm:spPr/>
      <dgm:t>
        <a:bodyPr/>
        <a:lstStyle/>
        <a:p>
          <a:endParaRPr lang="fr-FR"/>
        </a:p>
      </dgm:t>
    </dgm:pt>
    <dgm:pt modelId="{27D3893B-8FCC-4003-BAB1-DA9603F4ABB1}" type="pres">
      <dgm:prSet presAssocID="{1B4FE737-BBFF-439E-9930-928F772CC03A}" presName="ThreeNodes_2" presStyleLbl="node1" presStyleIdx="1" presStyleCnt="3">
        <dgm:presLayoutVars>
          <dgm:bulletEnabled val="1"/>
        </dgm:presLayoutVars>
      </dgm:prSet>
      <dgm:spPr/>
      <dgm:t>
        <a:bodyPr/>
        <a:lstStyle/>
        <a:p>
          <a:endParaRPr lang="fr-FR"/>
        </a:p>
      </dgm:t>
    </dgm:pt>
    <dgm:pt modelId="{228B40B7-C6A3-44C9-91FA-7CD7D85420C6}" type="pres">
      <dgm:prSet presAssocID="{1B4FE737-BBFF-439E-9930-928F772CC03A}" presName="ThreeNodes_3" presStyleLbl="node1" presStyleIdx="2" presStyleCnt="3">
        <dgm:presLayoutVars>
          <dgm:bulletEnabled val="1"/>
        </dgm:presLayoutVars>
      </dgm:prSet>
      <dgm:spPr/>
      <dgm:t>
        <a:bodyPr/>
        <a:lstStyle/>
        <a:p>
          <a:endParaRPr lang="fr-FR"/>
        </a:p>
      </dgm:t>
    </dgm:pt>
    <dgm:pt modelId="{1FDCFA80-3EE2-4B73-AF00-EB990437D5B6}" type="pres">
      <dgm:prSet presAssocID="{1B4FE737-BBFF-439E-9930-928F772CC03A}" presName="ThreeConn_1-2" presStyleLbl="fgAccFollowNode1" presStyleIdx="0" presStyleCnt="2">
        <dgm:presLayoutVars>
          <dgm:bulletEnabled val="1"/>
        </dgm:presLayoutVars>
      </dgm:prSet>
      <dgm:spPr/>
      <dgm:t>
        <a:bodyPr/>
        <a:lstStyle/>
        <a:p>
          <a:endParaRPr lang="fr-FR"/>
        </a:p>
      </dgm:t>
    </dgm:pt>
    <dgm:pt modelId="{3B9131A4-9678-4EF7-B536-48BD6F8B6E43}" type="pres">
      <dgm:prSet presAssocID="{1B4FE737-BBFF-439E-9930-928F772CC03A}" presName="ThreeConn_2-3" presStyleLbl="fgAccFollowNode1" presStyleIdx="1" presStyleCnt="2">
        <dgm:presLayoutVars>
          <dgm:bulletEnabled val="1"/>
        </dgm:presLayoutVars>
      </dgm:prSet>
      <dgm:spPr/>
      <dgm:t>
        <a:bodyPr/>
        <a:lstStyle/>
        <a:p>
          <a:endParaRPr lang="fr-FR"/>
        </a:p>
      </dgm:t>
    </dgm:pt>
    <dgm:pt modelId="{EED6F246-3E1F-4C04-A73D-0DCFBA63DA54}" type="pres">
      <dgm:prSet presAssocID="{1B4FE737-BBFF-439E-9930-928F772CC03A}" presName="ThreeNodes_1_text" presStyleLbl="node1" presStyleIdx="2" presStyleCnt="3">
        <dgm:presLayoutVars>
          <dgm:bulletEnabled val="1"/>
        </dgm:presLayoutVars>
      </dgm:prSet>
      <dgm:spPr/>
      <dgm:t>
        <a:bodyPr/>
        <a:lstStyle/>
        <a:p>
          <a:endParaRPr lang="fr-FR"/>
        </a:p>
      </dgm:t>
    </dgm:pt>
    <dgm:pt modelId="{580A5308-9A9C-4A9D-9E54-847E9B27ED44}" type="pres">
      <dgm:prSet presAssocID="{1B4FE737-BBFF-439E-9930-928F772CC03A}" presName="ThreeNodes_2_text" presStyleLbl="node1" presStyleIdx="2" presStyleCnt="3">
        <dgm:presLayoutVars>
          <dgm:bulletEnabled val="1"/>
        </dgm:presLayoutVars>
      </dgm:prSet>
      <dgm:spPr/>
      <dgm:t>
        <a:bodyPr/>
        <a:lstStyle/>
        <a:p>
          <a:endParaRPr lang="fr-FR"/>
        </a:p>
      </dgm:t>
    </dgm:pt>
    <dgm:pt modelId="{DF359CFD-A1A1-430C-AC26-739C77920558}" type="pres">
      <dgm:prSet presAssocID="{1B4FE737-BBFF-439E-9930-928F772CC03A}" presName="ThreeNodes_3_text" presStyleLbl="node1" presStyleIdx="2" presStyleCnt="3">
        <dgm:presLayoutVars>
          <dgm:bulletEnabled val="1"/>
        </dgm:presLayoutVars>
      </dgm:prSet>
      <dgm:spPr/>
      <dgm:t>
        <a:bodyPr/>
        <a:lstStyle/>
        <a:p>
          <a:endParaRPr lang="fr-FR"/>
        </a:p>
      </dgm:t>
    </dgm:pt>
  </dgm:ptLst>
  <dgm:cxnLst>
    <dgm:cxn modelId="{B8D10B3A-CB05-4EBD-AE8D-3924D25BCC9A}" type="presOf" srcId="{CF1CE74D-47F9-493E-915F-1B90BB0C3E02}" destId="{27D3893B-8FCC-4003-BAB1-DA9603F4ABB1}" srcOrd="0" destOrd="0" presId="urn:microsoft.com/office/officeart/2005/8/layout/vProcess5"/>
    <dgm:cxn modelId="{2AC68B53-5DCF-49EE-B9AD-CFE8027E3EE0}" type="presOf" srcId="{6B89A29D-4844-425C-8E26-8CFA04273E4A}" destId="{169A445B-E994-4C9A-93C0-6B726A68D0C8}" srcOrd="0" destOrd="0" presId="urn:microsoft.com/office/officeart/2005/8/layout/vProcess5"/>
    <dgm:cxn modelId="{987EA2B4-29CF-4FE5-B535-C1DEB50839BF}" type="presOf" srcId="{1B4FE737-BBFF-439E-9930-928F772CC03A}" destId="{80E58C32-FE0A-46F5-A2F6-39FA7F66E10F}" srcOrd="0" destOrd="0" presId="urn:microsoft.com/office/officeart/2005/8/layout/vProcess5"/>
    <dgm:cxn modelId="{302F3F23-113C-4E88-91C6-73BCCC15AA46}" type="presOf" srcId="{CF1CE74D-47F9-493E-915F-1B90BB0C3E02}" destId="{580A5308-9A9C-4A9D-9E54-847E9B27ED44}" srcOrd="1" destOrd="0" presId="urn:microsoft.com/office/officeart/2005/8/layout/vProcess5"/>
    <dgm:cxn modelId="{4A954412-A81A-43D5-B967-24C3B7B462D0}" type="presOf" srcId="{D5D42C07-A101-4385-B37B-7D86E01C228F}" destId="{3B9131A4-9678-4EF7-B536-48BD6F8B6E43}" srcOrd="0" destOrd="0" presId="urn:microsoft.com/office/officeart/2005/8/layout/vProcess5"/>
    <dgm:cxn modelId="{3E83867F-494F-44CF-90CB-612F5903E179}" type="presOf" srcId="{3854FBB1-25EE-4E35-927F-8AB68E551104}" destId="{DF359CFD-A1A1-430C-AC26-739C77920558}" srcOrd="1" destOrd="0" presId="urn:microsoft.com/office/officeart/2005/8/layout/vProcess5"/>
    <dgm:cxn modelId="{96A0AB17-F03C-495B-A0B6-7E8F7AF2FDBE}" type="presOf" srcId="{772F42CB-1876-42B5-A7F3-23CB0DFF72BD}" destId="{1FDCFA80-3EE2-4B73-AF00-EB990437D5B6}" srcOrd="0" destOrd="0" presId="urn:microsoft.com/office/officeart/2005/8/layout/vProcess5"/>
    <dgm:cxn modelId="{4FFC1B5A-38DD-4C41-9965-C5C566DBB955}" type="presOf" srcId="{3854FBB1-25EE-4E35-927F-8AB68E551104}" destId="{228B40B7-C6A3-44C9-91FA-7CD7D85420C6}" srcOrd="0" destOrd="0" presId="urn:microsoft.com/office/officeart/2005/8/layout/vProcess5"/>
    <dgm:cxn modelId="{8B538C8D-8BBF-408E-B11D-DFA541E56A1F}" srcId="{1B4FE737-BBFF-439E-9930-928F772CC03A}" destId="{CF1CE74D-47F9-493E-915F-1B90BB0C3E02}" srcOrd="1" destOrd="0" parTransId="{ED9316C7-AA42-4C52-AA14-9B5F6DEBEBA2}" sibTransId="{D5D42C07-A101-4385-B37B-7D86E01C228F}"/>
    <dgm:cxn modelId="{6B468B6F-9D0B-4850-A4E2-BAC35523F455}" srcId="{1B4FE737-BBFF-439E-9930-928F772CC03A}" destId="{6B89A29D-4844-425C-8E26-8CFA04273E4A}" srcOrd="0" destOrd="0" parTransId="{30EDB510-6B23-47B7-8CBA-61DA78B18515}" sibTransId="{772F42CB-1876-42B5-A7F3-23CB0DFF72BD}"/>
    <dgm:cxn modelId="{3A325B09-AF37-4346-9122-31376E25C545}" srcId="{1B4FE737-BBFF-439E-9930-928F772CC03A}" destId="{3854FBB1-25EE-4E35-927F-8AB68E551104}" srcOrd="2" destOrd="0" parTransId="{F33FE2A1-B1FF-4A13-8DE6-A509EFF4DEB1}" sibTransId="{4E5FB704-BE8C-49CB-BA22-8F8FE90652FB}"/>
    <dgm:cxn modelId="{F3A3E79F-44C4-44C6-A41B-9A3EE974C344}" type="presOf" srcId="{6B89A29D-4844-425C-8E26-8CFA04273E4A}" destId="{EED6F246-3E1F-4C04-A73D-0DCFBA63DA54}" srcOrd="1" destOrd="0" presId="urn:microsoft.com/office/officeart/2005/8/layout/vProcess5"/>
    <dgm:cxn modelId="{178A9191-9BAF-4703-945A-907DC8822795}" type="presParOf" srcId="{80E58C32-FE0A-46F5-A2F6-39FA7F66E10F}" destId="{F1A14759-DA4D-4E74-A671-0D1FDA0E7EF7}" srcOrd="0" destOrd="0" presId="urn:microsoft.com/office/officeart/2005/8/layout/vProcess5"/>
    <dgm:cxn modelId="{D62539AE-54A9-4BE1-B5C5-02E1AD33870D}" type="presParOf" srcId="{80E58C32-FE0A-46F5-A2F6-39FA7F66E10F}" destId="{169A445B-E994-4C9A-93C0-6B726A68D0C8}" srcOrd="1" destOrd="0" presId="urn:microsoft.com/office/officeart/2005/8/layout/vProcess5"/>
    <dgm:cxn modelId="{1DEC1A68-A2FA-4D2F-9236-B8FD4D5E3D6B}" type="presParOf" srcId="{80E58C32-FE0A-46F5-A2F6-39FA7F66E10F}" destId="{27D3893B-8FCC-4003-BAB1-DA9603F4ABB1}" srcOrd="2" destOrd="0" presId="urn:microsoft.com/office/officeart/2005/8/layout/vProcess5"/>
    <dgm:cxn modelId="{7EBFCD5B-8C42-41A4-88A9-4485DEC3AA1F}" type="presParOf" srcId="{80E58C32-FE0A-46F5-A2F6-39FA7F66E10F}" destId="{228B40B7-C6A3-44C9-91FA-7CD7D85420C6}" srcOrd="3" destOrd="0" presId="urn:microsoft.com/office/officeart/2005/8/layout/vProcess5"/>
    <dgm:cxn modelId="{563FDFEC-3C63-48C6-BE07-F3B85A134478}" type="presParOf" srcId="{80E58C32-FE0A-46F5-A2F6-39FA7F66E10F}" destId="{1FDCFA80-3EE2-4B73-AF00-EB990437D5B6}" srcOrd="4" destOrd="0" presId="urn:microsoft.com/office/officeart/2005/8/layout/vProcess5"/>
    <dgm:cxn modelId="{9DFB3560-2C84-4BEE-B471-9A5B1FE3D8DE}" type="presParOf" srcId="{80E58C32-FE0A-46F5-A2F6-39FA7F66E10F}" destId="{3B9131A4-9678-4EF7-B536-48BD6F8B6E43}" srcOrd="5" destOrd="0" presId="urn:microsoft.com/office/officeart/2005/8/layout/vProcess5"/>
    <dgm:cxn modelId="{7E01B6CB-E420-4C1E-8488-6161FB14A76A}" type="presParOf" srcId="{80E58C32-FE0A-46F5-A2F6-39FA7F66E10F}" destId="{EED6F246-3E1F-4C04-A73D-0DCFBA63DA54}" srcOrd="6" destOrd="0" presId="urn:microsoft.com/office/officeart/2005/8/layout/vProcess5"/>
    <dgm:cxn modelId="{E00C72C0-C8BF-4506-9C37-E042DBB3F037}" type="presParOf" srcId="{80E58C32-FE0A-46F5-A2F6-39FA7F66E10F}" destId="{580A5308-9A9C-4A9D-9E54-847E9B27ED44}" srcOrd="7" destOrd="0" presId="urn:microsoft.com/office/officeart/2005/8/layout/vProcess5"/>
    <dgm:cxn modelId="{42E010A5-8AA8-4DF6-B2C4-01E3696B0F8A}" type="presParOf" srcId="{80E58C32-FE0A-46F5-A2F6-39FA7F66E10F}" destId="{DF359CFD-A1A1-430C-AC26-739C7792055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DFD7A0E-C223-4D79-9487-A600A019B417}" type="doc">
      <dgm:prSet loTypeId="urn:microsoft.com/office/officeart/2005/8/layout/radial6" loCatId="relationship" qsTypeId="urn:microsoft.com/office/officeart/2005/8/quickstyle/3d2" qsCatId="3D" csTypeId="urn:microsoft.com/office/officeart/2005/8/colors/accent0_3" csCatId="mainScheme" phldr="1"/>
      <dgm:spPr/>
      <dgm:t>
        <a:bodyPr/>
        <a:lstStyle/>
        <a:p>
          <a:endParaRPr lang="fr-FR"/>
        </a:p>
      </dgm:t>
    </dgm:pt>
    <dgm:pt modelId="{5948619F-1BD1-4DEA-8495-8D80BC6D4716}">
      <dgm:prSet custT="1"/>
      <dgm:spPr/>
      <dgm:t>
        <a:bodyPr/>
        <a:lstStyle/>
        <a:p>
          <a:pPr rtl="0"/>
          <a:r>
            <a:rPr lang="fr-FR" sz="1300" b="1" dirty="0" smtClean="0"/>
            <a:t>Analyse fonctionnelle et structurelle des systèmes d’aéronefs</a:t>
          </a:r>
          <a:endParaRPr lang="fr-FR" sz="1300" dirty="0"/>
        </a:p>
      </dgm:t>
    </dgm:pt>
    <dgm:pt modelId="{94DEB046-B4ED-4453-90E6-D170F7ED9FBB}" type="parTrans" cxnId="{043D97F7-29D5-40C4-9C78-DA4C8A2AD277}">
      <dgm:prSet/>
      <dgm:spPr/>
      <dgm:t>
        <a:bodyPr/>
        <a:lstStyle/>
        <a:p>
          <a:endParaRPr lang="fr-FR" sz="1300"/>
        </a:p>
      </dgm:t>
    </dgm:pt>
    <dgm:pt modelId="{0796E329-3E85-4DE4-B3CA-B4F73A3F04D7}" type="sibTrans" cxnId="{043D97F7-29D5-40C4-9C78-DA4C8A2AD277}">
      <dgm:prSet/>
      <dgm:spPr/>
      <dgm:t>
        <a:bodyPr/>
        <a:lstStyle/>
        <a:p>
          <a:endParaRPr lang="fr-FR" sz="1300"/>
        </a:p>
      </dgm:t>
    </dgm:pt>
    <dgm:pt modelId="{42D4546E-B38D-4C9A-9F5B-C98415CE465D}">
      <dgm:prSet custT="1"/>
      <dgm:spPr/>
      <dgm:t>
        <a:bodyPr/>
        <a:lstStyle/>
        <a:p>
          <a:pPr rtl="0"/>
          <a:r>
            <a:rPr lang="fr-FR" sz="1300" b="1" dirty="0" smtClean="0"/>
            <a:t>Comportement des systèmes d’aéronefs</a:t>
          </a:r>
          <a:endParaRPr lang="fr-FR" sz="1300" dirty="0"/>
        </a:p>
      </dgm:t>
    </dgm:pt>
    <dgm:pt modelId="{A83135D2-844C-4258-B2FC-018B34CF67AE}" type="parTrans" cxnId="{44347B4D-E3D1-4BCE-BE26-EBFFC0BB1013}">
      <dgm:prSet/>
      <dgm:spPr/>
      <dgm:t>
        <a:bodyPr/>
        <a:lstStyle/>
        <a:p>
          <a:endParaRPr lang="fr-FR" sz="1300"/>
        </a:p>
      </dgm:t>
    </dgm:pt>
    <dgm:pt modelId="{C8D1CDE5-FD90-4D9D-8C03-BC3408289EE3}" type="sibTrans" cxnId="{44347B4D-E3D1-4BCE-BE26-EBFFC0BB1013}">
      <dgm:prSet/>
      <dgm:spPr/>
      <dgm:t>
        <a:bodyPr/>
        <a:lstStyle/>
        <a:p>
          <a:endParaRPr lang="fr-FR" sz="1300"/>
        </a:p>
      </dgm:t>
    </dgm:pt>
    <dgm:pt modelId="{2D1FF703-1560-4380-B1F1-E002961B54FC}">
      <dgm:prSet custT="1"/>
      <dgm:spPr/>
      <dgm:t>
        <a:bodyPr/>
        <a:lstStyle/>
        <a:p>
          <a:pPr rtl="0"/>
          <a:r>
            <a:rPr lang="fr-FR" sz="1200" b="1" dirty="0" smtClean="0"/>
            <a:t>Aérodynamique</a:t>
          </a:r>
          <a:endParaRPr lang="fr-FR" sz="1200" dirty="0"/>
        </a:p>
      </dgm:t>
    </dgm:pt>
    <dgm:pt modelId="{F91BAE5F-C761-497C-BD7E-4EAC91738FA0}" type="parTrans" cxnId="{9885FCE0-A8B4-424A-A27E-56A97647212B}">
      <dgm:prSet/>
      <dgm:spPr/>
      <dgm:t>
        <a:bodyPr/>
        <a:lstStyle/>
        <a:p>
          <a:endParaRPr lang="fr-FR" sz="1300"/>
        </a:p>
      </dgm:t>
    </dgm:pt>
    <dgm:pt modelId="{8FE46261-C30A-49AB-B1FA-F9993FDA0602}" type="sibTrans" cxnId="{9885FCE0-A8B4-424A-A27E-56A97647212B}">
      <dgm:prSet/>
      <dgm:spPr/>
      <dgm:t>
        <a:bodyPr/>
        <a:lstStyle/>
        <a:p>
          <a:endParaRPr lang="fr-FR" sz="1300"/>
        </a:p>
      </dgm:t>
    </dgm:pt>
    <dgm:pt modelId="{239F515B-855B-40CC-87AC-7627E4033E5A}">
      <dgm:prSet custT="1"/>
      <dgm:spPr/>
      <dgm:t>
        <a:bodyPr/>
        <a:lstStyle/>
        <a:p>
          <a:r>
            <a:rPr lang="fr-FR" sz="1300" b="1" dirty="0" smtClean="0"/>
            <a:t>Théorie du vol</a:t>
          </a:r>
        </a:p>
      </dgm:t>
    </dgm:pt>
    <dgm:pt modelId="{BC0025B2-E7D6-4E3E-ACE1-1369CC6BF739}" type="parTrans" cxnId="{3B8D3F26-F676-471F-A100-E25800799603}">
      <dgm:prSet/>
      <dgm:spPr/>
      <dgm:t>
        <a:bodyPr/>
        <a:lstStyle/>
        <a:p>
          <a:endParaRPr lang="fr-FR" sz="1300"/>
        </a:p>
      </dgm:t>
    </dgm:pt>
    <dgm:pt modelId="{052B4601-F3FE-49BF-BDC2-8CDD73274BA4}" type="sibTrans" cxnId="{3B8D3F26-F676-471F-A100-E25800799603}">
      <dgm:prSet/>
      <dgm:spPr/>
      <dgm:t>
        <a:bodyPr/>
        <a:lstStyle/>
        <a:p>
          <a:endParaRPr lang="fr-FR" sz="1300"/>
        </a:p>
      </dgm:t>
    </dgm:pt>
    <dgm:pt modelId="{3C71E122-B91E-46CD-988E-395D56967896}">
      <dgm:prSet custT="1"/>
      <dgm:spPr/>
      <dgm:t>
        <a:bodyPr/>
        <a:lstStyle/>
        <a:p>
          <a:r>
            <a:rPr lang="fr-FR" sz="1300" b="1" dirty="0" smtClean="0"/>
            <a:t>Théorie de la propulsion</a:t>
          </a:r>
          <a:endParaRPr lang="fr-FR" sz="1300" b="1" dirty="0"/>
        </a:p>
      </dgm:t>
    </dgm:pt>
    <dgm:pt modelId="{F6C41CFE-2A51-4252-B8CA-CD116EE6123E}" type="parTrans" cxnId="{C99BCE11-A177-4D45-9D5C-3F20993C0D54}">
      <dgm:prSet/>
      <dgm:spPr/>
      <dgm:t>
        <a:bodyPr/>
        <a:lstStyle/>
        <a:p>
          <a:endParaRPr lang="fr-FR" sz="1300"/>
        </a:p>
      </dgm:t>
    </dgm:pt>
    <dgm:pt modelId="{67545DF0-C07F-4C9F-944D-833E0C8FC155}" type="sibTrans" cxnId="{C99BCE11-A177-4D45-9D5C-3F20993C0D54}">
      <dgm:prSet/>
      <dgm:spPr/>
      <dgm:t>
        <a:bodyPr/>
        <a:lstStyle/>
        <a:p>
          <a:endParaRPr lang="fr-FR" sz="1300"/>
        </a:p>
      </dgm:t>
    </dgm:pt>
    <dgm:pt modelId="{218AE0C0-3D97-48F8-BC1A-5C5C0804A6D4}">
      <dgm:prSet custT="1"/>
      <dgm:spPr/>
      <dgm:t>
        <a:bodyPr/>
        <a:lstStyle/>
        <a:p>
          <a:pPr rtl="0"/>
          <a:r>
            <a:rPr lang="fr-FR" sz="1300" dirty="0" smtClean="0"/>
            <a:t>S1 &amp; S2 =    </a:t>
          </a:r>
        </a:p>
        <a:p>
          <a:pPr rtl="0"/>
          <a:r>
            <a:rPr lang="fr-FR" sz="1300" dirty="0" smtClean="0"/>
            <a:t>  Base de l’enseignement théorique et scientifique de spécialité</a:t>
          </a:r>
          <a:endParaRPr lang="fr-FR" sz="1300" dirty="0"/>
        </a:p>
      </dgm:t>
    </dgm:pt>
    <dgm:pt modelId="{23ACDD67-5BA2-4FFC-87F7-45EF2B49F1D5}" type="parTrans" cxnId="{6D366BA7-7576-470A-9376-002701C37B7A}">
      <dgm:prSet/>
      <dgm:spPr/>
      <dgm:t>
        <a:bodyPr/>
        <a:lstStyle/>
        <a:p>
          <a:endParaRPr lang="fr-FR" sz="1300"/>
        </a:p>
      </dgm:t>
    </dgm:pt>
    <dgm:pt modelId="{7928CC6D-792B-4399-9449-4695FED37A7C}" type="sibTrans" cxnId="{6D366BA7-7576-470A-9376-002701C37B7A}">
      <dgm:prSet/>
      <dgm:spPr/>
      <dgm:t>
        <a:bodyPr/>
        <a:lstStyle/>
        <a:p>
          <a:endParaRPr lang="fr-FR" sz="1300"/>
        </a:p>
      </dgm:t>
    </dgm:pt>
    <dgm:pt modelId="{014BF066-0088-4A7A-9BC3-2B6421502679}" type="pres">
      <dgm:prSet presAssocID="{6DFD7A0E-C223-4D79-9487-A600A019B417}" presName="Name0" presStyleCnt="0">
        <dgm:presLayoutVars>
          <dgm:chMax val="1"/>
          <dgm:dir/>
          <dgm:animLvl val="ctr"/>
          <dgm:resizeHandles val="exact"/>
        </dgm:presLayoutVars>
      </dgm:prSet>
      <dgm:spPr/>
      <dgm:t>
        <a:bodyPr/>
        <a:lstStyle/>
        <a:p>
          <a:endParaRPr lang="fr-FR"/>
        </a:p>
      </dgm:t>
    </dgm:pt>
    <dgm:pt modelId="{12781AF0-15AE-4041-B6AE-7479D1956A13}" type="pres">
      <dgm:prSet presAssocID="{218AE0C0-3D97-48F8-BC1A-5C5C0804A6D4}" presName="centerShape" presStyleLbl="node0" presStyleIdx="0" presStyleCnt="1"/>
      <dgm:spPr/>
      <dgm:t>
        <a:bodyPr/>
        <a:lstStyle/>
        <a:p>
          <a:endParaRPr lang="fr-FR"/>
        </a:p>
      </dgm:t>
    </dgm:pt>
    <dgm:pt modelId="{E680B361-EEB0-4FE7-851D-4A9BAF74BD09}" type="pres">
      <dgm:prSet presAssocID="{5948619F-1BD1-4DEA-8495-8D80BC6D4716}" presName="node" presStyleLbl="node1" presStyleIdx="0" presStyleCnt="5">
        <dgm:presLayoutVars>
          <dgm:bulletEnabled val="1"/>
        </dgm:presLayoutVars>
      </dgm:prSet>
      <dgm:spPr/>
      <dgm:t>
        <a:bodyPr/>
        <a:lstStyle/>
        <a:p>
          <a:endParaRPr lang="fr-FR"/>
        </a:p>
      </dgm:t>
    </dgm:pt>
    <dgm:pt modelId="{6909FA9C-4C35-4EDE-B781-B0ADFCA9D263}" type="pres">
      <dgm:prSet presAssocID="{5948619F-1BD1-4DEA-8495-8D80BC6D4716}" presName="dummy" presStyleCnt="0"/>
      <dgm:spPr/>
    </dgm:pt>
    <dgm:pt modelId="{FAD916D7-8022-4FEB-A541-81AC70D623FF}" type="pres">
      <dgm:prSet presAssocID="{0796E329-3E85-4DE4-B3CA-B4F73A3F04D7}" presName="sibTrans" presStyleLbl="sibTrans2D1" presStyleIdx="0" presStyleCnt="5"/>
      <dgm:spPr/>
      <dgm:t>
        <a:bodyPr/>
        <a:lstStyle/>
        <a:p>
          <a:endParaRPr lang="fr-FR"/>
        </a:p>
      </dgm:t>
    </dgm:pt>
    <dgm:pt modelId="{236874D7-FB65-4B23-9572-6114AE68662E}" type="pres">
      <dgm:prSet presAssocID="{42D4546E-B38D-4C9A-9F5B-C98415CE465D}" presName="node" presStyleLbl="node1" presStyleIdx="1" presStyleCnt="5">
        <dgm:presLayoutVars>
          <dgm:bulletEnabled val="1"/>
        </dgm:presLayoutVars>
      </dgm:prSet>
      <dgm:spPr/>
      <dgm:t>
        <a:bodyPr/>
        <a:lstStyle/>
        <a:p>
          <a:endParaRPr lang="fr-FR"/>
        </a:p>
      </dgm:t>
    </dgm:pt>
    <dgm:pt modelId="{5B90048B-4374-4B56-BC86-03E11461E32A}" type="pres">
      <dgm:prSet presAssocID="{42D4546E-B38D-4C9A-9F5B-C98415CE465D}" presName="dummy" presStyleCnt="0"/>
      <dgm:spPr/>
    </dgm:pt>
    <dgm:pt modelId="{99ED4828-38A2-42E2-8E47-A1A4C5556A96}" type="pres">
      <dgm:prSet presAssocID="{C8D1CDE5-FD90-4D9D-8C03-BC3408289EE3}" presName="sibTrans" presStyleLbl="sibTrans2D1" presStyleIdx="1" presStyleCnt="5"/>
      <dgm:spPr/>
      <dgm:t>
        <a:bodyPr/>
        <a:lstStyle/>
        <a:p>
          <a:endParaRPr lang="fr-FR"/>
        </a:p>
      </dgm:t>
    </dgm:pt>
    <dgm:pt modelId="{8E366502-8656-401F-95FC-D73F6582AA7A}" type="pres">
      <dgm:prSet presAssocID="{2D1FF703-1560-4380-B1F1-E002961B54FC}" presName="node" presStyleLbl="node1" presStyleIdx="2" presStyleCnt="5">
        <dgm:presLayoutVars>
          <dgm:bulletEnabled val="1"/>
        </dgm:presLayoutVars>
      </dgm:prSet>
      <dgm:spPr/>
      <dgm:t>
        <a:bodyPr/>
        <a:lstStyle/>
        <a:p>
          <a:endParaRPr lang="fr-FR"/>
        </a:p>
      </dgm:t>
    </dgm:pt>
    <dgm:pt modelId="{E9C4CED9-1C0F-49B5-8C1C-A8D5755B1CD8}" type="pres">
      <dgm:prSet presAssocID="{2D1FF703-1560-4380-B1F1-E002961B54FC}" presName="dummy" presStyleCnt="0"/>
      <dgm:spPr/>
    </dgm:pt>
    <dgm:pt modelId="{24246631-3B04-41DC-8FC1-628AAD616ED2}" type="pres">
      <dgm:prSet presAssocID="{8FE46261-C30A-49AB-B1FA-F9993FDA0602}" presName="sibTrans" presStyleLbl="sibTrans2D1" presStyleIdx="2" presStyleCnt="5"/>
      <dgm:spPr/>
      <dgm:t>
        <a:bodyPr/>
        <a:lstStyle/>
        <a:p>
          <a:endParaRPr lang="fr-FR"/>
        </a:p>
      </dgm:t>
    </dgm:pt>
    <dgm:pt modelId="{2FCF654F-A273-4C36-A4AE-FED643506F6E}" type="pres">
      <dgm:prSet presAssocID="{239F515B-855B-40CC-87AC-7627E4033E5A}" presName="node" presStyleLbl="node1" presStyleIdx="3" presStyleCnt="5">
        <dgm:presLayoutVars>
          <dgm:bulletEnabled val="1"/>
        </dgm:presLayoutVars>
      </dgm:prSet>
      <dgm:spPr/>
      <dgm:t>
        <a:bodyPr/>
        <a:lstStyle/>
        <a:p>
          <a:endParaRPr lang="fr-FR"/>
        </a:p>
      </dgm:t>
    </dgm:pt>
    <dgm:pt modelId="{28ADA2CA-E68D-402F-9650-9B83DEDDB317}" type="pres">
      <dgm:prSet presAssocID="{239F515B-855B-40CC-87AC-7627E4033E5A}" presName="dummy" presStyleCnt="0"/>
      <dgm:spPr/>
    </dgm:pt>
    <dgm:pt modelId="{68B720C2-8BAE-40BB-A5C0-B9AD48E2FA44}" type="pres">
      <dgm:prSet presAssocID="{052B4601-F3FE-49BF-BDC2-8CDD73274BA4}" presName="sibTrans" presStyleLbl="sibTrans2D1" presStyleIdx="3" presStyleCnt="5"/>
      <dgm:spPr/>
      <dgm:t>
        <a:bodyPr/>
        <a:lstStyle/>
        <a:p>
          <a:endParaRPr lang="fr-FR"/>
        </a:p>
      </dgm:t>
    </dgm:pt>
    <dgm:pt modelId="{E8021B52-FB91-49D2-B03E-C178E7FB1D52}" type="pres">
      <dgm:prSet presAssocID="{3C71E122-B91E-46CD-988E-395D56967896}" presName="node" presStyleLbl="node1" presStyleIdx="4" presStyleCnt="5">
        <dgm:presLayoutVars>
          <dgm:bulletEnabled val="1"/>
        </dgm:presLayoutVars>
      </dgm:prSet>
      <dgm:spPr/>
      <dgm:t>
        <a:bodyPr/>
        <a:lstStyle/>
        <a:p>
          <a:endParaRPr lang="fr-FR"/>
        </a:p>
      </dgm:t>
    </dgm:pt>
    <dgm:pt modelId="{3B64ECE2-A978-41E6-B7E9-427B0104B339}" type="pres">
      <dgm:prSet presAssocID="{3C71E122-B91E-46CD-988E-395D56967896}" presName="dummy" presStyleCnt="0"/>
      <dgm:spPr/>
    </dgm:pt>
    <dgm:pt modelId="{764649D6-CFA7-4287-AC0E-9C911428DFED}" type="pres">
      <dgm:prSet presAssocID="{67545DF0-C07F-4C9F-944D-833E0C8FC155}" presName="sibTrans" presStyleLbl="sibTrans2D1" presStyleIdx="4" presStyleCnt="5"/>
      <dgm:spPr/>
      <dgm:t>
        <a:bodyPr/>
        <a:lstStyle/>
        <a:p>
          <a:endParaRPr lang="fr-FR"/>
        </a:p>
      </dgm:t>
    </dgm:pt>
  </dgm:ptLst>
  <dgm:cxnLst>
    <dgm:cxn modelId="{E04E8FDB-914B-4465-BCFC-2F14FF4E3261}" type="presOf" srcId="{052B4601-F3FE-49BF-BDC2-8CDD73274BA4}" destId="{68B720C2-8BAE-40BB-A5C0-B9AD48E2FA44}" srcOrd="0" destOrd="0" presId="urn:microsoft.com/office/officeart/2005/8/layout/radial6"/>
    <dgm:cxn modelId="{FE3335CA-2AAC-4D62-9760-9137C7522360}" type="presOf" srcId="{2D1FF703-1560-4380-B1F1-E002961B54FC}" destId="{8E366502-8656-401F-95FC-D73F6582AA7A}" srcOrd="0" destOrd="0" presId="urn:microsoft.com/office/officeart/2005/8/layout/radial6"/>
    <dgm:cxn modelId="{53DFE06B-8C50-43CA-84FB-F0603661250E}" type="presOf" srcId="{6DFD7A0E-C223-4D79-9487-A600A019B417}" destId="{014BF066-0088-4A7A-9BC3-2B6421502679}" srcOrd="0" destOrd="0" presId="urn:microsoft.com/office/officeart/2005/8/layout/radial6"/>
    <dgm:cxn modelId="{8E742B7D-8513-4F1C-BDB0-FCA2CFA67F8B}" type="presOf" srcId="{0796E329-3E85-4DE4-B3CA-B4F73A3F04D7}" destId="{FAD916D7-8022-4FEB-A541-81AC70D623FF}" srcOrd="0" destOrd="0" presId="urn:microsoft.com/office/officeart/2005/8/layout/radial6"/>
    <dgm:cxn modelId="{E06AE49C-BAC6-4331-80B9-C878C64D0887}" type="presOf" srcId="{8FE46261-C30A-49AB-B1FA-F9993FDA0602}" destId="{24246631-3B04-41DC-8FC1-628AAD616ED2}" srcOrd="0" destOrd="0" presId="urn:microsoft.com/office/officeart/2005/8/layout/radial6"/>
    <dgm:cxn modelId="{043D97F7-29D5-40C4-9C78-DA4C8A2AD277}" srcId="{218AE0C0-3D97-48F8-BC1A-5C5C0804A6D4}" destId="{5948619F-1BD1-4DEA-8495-8D80BC6D4716}" srcOrd="0" destOrd="0" parTransId="{94DEB046-B4ED-4453-90E6-D170F7ED9FBB}" sibTransId="{0796E329-3E85-4DE4-B3CA-B4F73A3F04D7}"/>
    <dgm:cxn modelId="{6D366BA7-7576-470A-9376-002701C37B7A}" srcId="{6DFD7A0E-C223-4D79-9487-A600A019B417}" destId="{218AE0C0-3D97-48F8-BC1A-5C5C0804A6D4}" srcOrd="0" destOrd="0" parTransId="{23ACDD67-5BA2-4FFC-87F7-45EF2B49F1D5}" sibTransId="{7928CC6D-792B-4399-9449-4695FED37A7C}"/>
    <dgm:cxn modelId="{9C3DDA62-8960-4E4D-B761-9A5D06A4C7F2}" type="presOf" srcId="{C8D1CDE5-FD90-4D9D-8C03-BC3408289EE3}" destId="{99ED4828-38A2-42E2-8E47-A1A4C5556A96}" srcOrd="0" destOrd="0" presId="urn:microsoft.com/office/officeart/2005/8/layout/radial6"/>
    <dgm:cxn modelId="{CE1C9F07-473C-40D2-A337-CC79C8EC069E}" type="presOf" srcId="{3C71E122-B91E-46CD-988E-395D56967896}" destId="{E8021B52-FB91-49D2-B03E-C178E7FB1D52}" srcOrd="0" destOrd="0" presId="urn:microsoft.com/office/officeart/2005/8/layout/radial6"/>
    <dgm:cxn modelId="{C99BCE11-A177-4D45-9D5C-3F20993C0D54}" srcId="{218AE0C0-3D97-48F8-BC1A-5C5C0804A6D4}" destId="{3C71E122-B91E-46CD-988E-395D56967896}" srcOrd="4" destOrd="0" parTransId="{F6C41CFE-2A51-4252-B8CA-CD116EE6123E}" sibTransId="{67545DF0-C07F-4C9F-944D-833E0C8FC155}"/>
    <dgm:cxn modelId="{408E22C1-9DFA-4C4A-8A2D-8BF5FFE5EEB5}" type="presOf" srcId="{67545DF0-C07F-4C9F-944D-833E0C8FC155}" destId="{764649D6-CFA7-4287-AC0E-9C911428DFED}" srcOrd="0" destOrd="0" presId="urn:microsoft.com/office/officeart/2005/8/layout/radial6"/>
    <dgm:cxn modelId="{44347B4D-E3D1-4BCE-BE26-EBFFC0BB1013}" srcId="{218AE0C0-3D97-48F8-BC1A-5C5C0804A6D4}" destId="{42D4546E-B38D-4C9A-9F5B-C98415CE465D}" srcOrd="1" destOrd="0" parTransId="{A83135D2-844C-4258-B2FC-018B34CF67AE}" sibTransId="{C8D1CDE5-FD90-4D9D-8C03-BC3408289EE3}"/>
    <dgm:cxn modelId="{48C87AAB-A3EC-4258-A451-08F088F409C7}" type="presOf" srcId="{5948619F-1BD1-4DEA-8495-8D80BC6D4716}" destId="{E680B361-EEB0-4FE7-851D-4A9BAF74BD09}" srcOrd="0" destOrd="0" presId="urn:microsoft.com/office/officeart/2005/8/layout/radial6"/>
    <dgm:cxn modelId="{92E9FBF2-2343-4B17-BAC4-497C9AB2B061}" type="presOf" srcId="{239F515B-855B-40CC-87AC-7627E4033E5A}" destId="{2FCF654F-A273-4C36-A4AE-FED643506F6E}" srcOrd="0" destOrd="0" presId="urn:microsoft.com/office/officeart/2005/8/layout/radial6"/>
    <dgm:cxn modelId="{126C0893-E530-4FF5-A490-82C9AEECCBAF}" type="presOf" srcId="{218AE0C0-3D97-48F8-BC1A-5C5C0804A6D4}" destId="{12781AF0-15AE-4041-B6AE-7479D1956A13}" srcOrd="0" destOrd="0" presId="urn:microsoft.com/office/officeart/2005/8/layout/radial6"/>
    <dgm:cxn modelId="{6256CE1A-F405-43C5-864C-7C8746C630BC}" type="presOf" srcId="{42D4546E-B38D-4C9A-9F5B-C98415CE465D}" destId="{236874D7-FB65-4B23-9572-6114AE68662E}" srcOrd="0" destOrd="0" presId="urn:microsoft.com/office/officeart/2005/8/layout/radial6"/>
    <dgm:cxn modelId="{9885FCE0-A8B4-424A-A27E-56A97647212B}" srcId="{218AE0C0-3D97-48F8-BC1A-5C5C0804A6D4}" destId="{2D1FF703-1560-4380-B1F1-E002961B54FC}" srcOrd="2" destOrd="0" parTransId="{F91BAE5F-C761-497C-BD7E-4EAC91738FA0}" sibTransId="{8FE46261-C30A-49AB-B1FA-F9993FDA0602}"/>
    <dgm:cxn modelId="{3B8D3F26-F676-471F-A100-E25800799603}" srcId="{218AE0C0-3D97-48F8-BC1A-5C5C0804A6D4}" destId="{239F515B-855B-40CC-87AC-7627E4033E5A}" srcOrd="3" destOrd="0" parTransId="{BC0025B2-E7D6-4E3E-ACE1-1369CC6BF739}" sibTransId="{052B4601-F3FE-49BF-BDC2-8CDD73274BA4}"/>
    <dgm:cxn modelId="{185F1AF0-C3B2-4685-86D7-CF86A08F7AB5}" type="presParOf" srcId="{014BF066-0088-4A7A-9BC3-2B6421502679}" destId="{12781AF0-15AE-4041-B6AE-7479D1956A13}" srcOrd="0" destOrd="0" presId="urn:microsoft.com/office/officeart/2005/8/layout/radial6"/>
    <dgm:cxn modelId="{1B4502F6-292E-4BF7-81B2-5CF4C5DE39BB}" type="presParOf" srcId="{014BF066-0088-4A7A-9BC3-2B6421502679}" destId="{E680B361-EEB0-4FE7-851D-4A9BAF74BD09}" srcOrd="1" destOrd="0" presId="urn:microsoft.com/office/officeart/2005/8/layout/radial6"/>
    <dgm:cxn modelId="{24E53948-BBF4-4F6F-8211-BD9B29264B53}" type="presParOf" srcId="{014BF066-0088-4A7A-9BC3-2B6421502679}" destId="{6909FA9C-4C35-4EDE-B781-B0ADFCA9D263}" srcOrd="2" destOrd="0" presId="urn:microsoft.com/office/officeart/2005/8/layout/radial6"/>
    <dgm:cxn modelId="{7AFA8531-F361-44E7-AE53-882B524AA930}" type="presParOf" srcId="{014BF066-0088-4A7A-9BC3-2B6421502679}" destId="{FAD916D7-8022-4FEB-A541-81AC70D623FF}" srcOrd="3" destOrd="0" presId="urn:microsoft.com/office/officeart/2005/8/layout/radial6"/>
    <dgm:cxn modelId="{83F1B475-6D88-43FD-8096-CAE33349A9ED}" type="presParOf" srcId="{014BF066-0088-4A7A-9BC3-2B6421502679}" destId="{236874D7-FB65-4B23-9572-6114AE68662E}" srcOrd="4" destOrd="0" presId="urn:microsoft.com/office/officeart/2005/8/layout/radial6"/>
    <dgm:cxn modelId="{B7B1DC0E-760A-4CB5-96DA-309C3C9599D6}" type="presParOf" srcId="{014BF066-0088-4A7A-9BC3-2B6421502679}" destId="{5B90048B-4374-4B56-BC86-03E11461E32A}" srcOrd="5" destOrd="0" presId="urn:microsoft.com/office/officeart/2005/8/layout/radial6"/>
    <dgm:cxn modelId="{17213A4C-0607-49EC-AD6B-80F881A3BAD9}" type="presParOf" srcId="{014BF066-0088-4A7A-9BC3-2B6421502679}" destId="{99ED4828-38A2-42E2-8E47-A1A4C5556A96}" srcOrd="6" destOrd="0" presId="urn:microsoft.com/office/officeart/2005/8/layout/radial6"/>
    <dgm:cxn modelId="{4388CFD5-E743-4753-B310-0C7211DE4ED5}" type="presParOf" srcId="{014BF066-0088-4A7A-9BC3-2B6421502679}" destId="{8E366502-8656-401F-95FC-D73F6582AA7A}" srcOrd="7" destOrd="0" presId="urn:microsoft.com/office/officeart/2005/8/layout/radial6"/>
    <dgm:cxn modelId="{D75C3C4E-4A51-45A7-8EE5-CC38DFADB5BF}" type="presParOf" srcId="{014BF066-0088-4A7A-9BC3-2B6421502679}" destId="{E9C4CED9-1C0F-49B5-8C1C-A8D5755B1CD8}" srcOrd="8" destOrd="0" presId="urn:microsoft.com/office/officeart/2005/8/layout/radial6"/>
    <dgm:cxn modelId="{B3056C4A-F993-40A5-807E-767C77269B57}" type="presParOf" srcId="{014BF066-0088-4A7A-9BC3-2B6421502679}" destId="{24246631-3B04-41DC-8FC1-628AAD616ED2}" srcOrd="9" destOrd="0" presId="urn:microsoft.com/office/officeart/2005/8/layout/radial6"/>
    <dgm:cxn modelId="{A99CDA10-528E-443C-A79E-9F0C4B58DF57}" type="presParOf" srcId="{014BF066-0088-4A7A-9BC3-2B6421502679}" destId="{2FCF654F-A273-4C36-A4AE-FED643506F6E}" srcOrd="10" destOrd="0" presId="urn:microsoft.com/office/officeart/2005/8/layout/radial6"/>
    <dgm:cxn modelId="{7B72014F-2682-494D-988B-0BF43F664F6C}" type="presParOf" srcId="{014BF066-0088-4A7A-9BC3-2B6421502679}" destId="{28ADA2CA-E68D-402F-9650-9B83DEDDB317}" srcOrd="11" destOrd="0" presId="urn:microsoft.com/office/officeart/2005/8/layout/radial6"/>
    <dgm:cxn modelId="{EE2D8F4B-2C9D-4C32-9D35-D213D69B9780}" type="presParOf" srcId="{014BF066-0088-4A7A-9BC3-2B6421502679}" destId="{68B720C2-8BAE-40BB-A5C0-B9AD48E2FA44}" srcOrd="12" destOrd="0" presId="urn:microsoft.com/office/officeart/2005/8/layout/radial6"/>
    <dgm:cxn modelId="{9496AD27-C626-4884-BE34-95D8E3367DB6}" type="presParOf" srcId="{014BF066-0088-4A7A-9BC3-2B6421502679}" destId="{E8021B52-FB91-49D2-B03E-C178E7FB1D52}" srcOrd="13" destOrd="0" presId="urn:microsoft.com/office/officeart/2005/8/layout/radial6"/>
    <dgm:cxn modelId="{45FAB5EF-1D34-415F-A841-D48F295ED63A}" type="presParOf" srcId="{014BF066-0088-4A7A-9BC3-2B6421502679}" destId="{3B64ECE2-A978-41E6-B7E9-427B0104B339}" srcOrd="14" destOrd="0" presId="urn:microsoft.com/office/officeart/2005/8/layout/radial6"/>
    <dgm:cxn modelId="{CDEFFC81-4B24-4C7F-852F-C955E649DFB7}" type="presParOf" srcId="{014BF066-0088-4A7A-9BC3-2B6421502679}" destId="{764649D6-CFA7-4287-AC0E-9C911428DFE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7A037-B078-469E-B7BE-E9453DFB322F}"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fr-FR"/>
        </a:p>
      </dgm:t>
    </dgm:pt>
    <dgm:pt modelId="{E60C154A-A22A-4971-8C0D-EDC599F26B72}">
      <dgm:prSet/>
      <dgm:spPr/>
      <dgm:t>
        <a:bodyPr/>
        <a:lstStyle/>
        <a:p>
          <a:pPr algn="just" rtl="0"/>
          <a:r>
            <a:rPr lang="fr-FR" b="1" dirty="0" smtClean="0"/>
            <a:t>Une partie de ces enseignements est étudiée en lien avec  les programmes de </a:t>
          </a:r>
          <a:r>
            <a:rPr lang="fr-FR" b="1" dirty="0" smtClean="0">
              <a:hlinkClick xmlns:r="http://schemas.openxmlformats.org/officeDocument/2006/relationships" r:id="rId1" action="ppaction://hlinksldjump"/>
            </a:rPr>
            <a:t>mathématiques</a:t>
          </a:r>
          <a:r>
            <a:rPr lang="fr-FR" b="1" dirty="0" smtClean="0"/>
            <a:t> et  de </a:t>
          </a:r>
          <a:r>
            <a:rPr lang="fr-FR" b="1" dirty="0" smtClean="0">
              <a:hlinkClick xmlns:r="http://schemas.openxmlformats.org/officeDocument/2006/relationships" r:id="rId2" action="ppaction://hlinksldjump"/>
            </a:rPr>
            <a:t>sciences physiques</a:t>
          </a:r>
          <a:r>
            <a:rPr lang="fr-FR" b="1" dirty="0" smtClean="0"/>
            <a:t>.</a:t>
          </a:r>
          <a:endParaRPr lang="fr-FR" dirty="0"/>
        </a:p>
      </dgm:t>
    </dgm:pt>
    <dgm:pt modelId="{A17B2245-3F28-465B-BE84-5CD01DEE36D3}" type="parTrans" cxnId="{C3DEFECC-7057-407C-8DFE-284268B3E33A}">
      <dgm:prSet/>
      <dgm:spPr/>
      <dgm:t>
        <a:bodyPr/>
        <a:lstStyle/>
        <a:p>
          <a:endParaRPr lang="fr-FR"/>
        </a:p>
      </dgm:t>
    </dgm:pt>
    <dgm:pt modelId="{BAFEAB67-D3BD-43EE-9052-84C96C33DC7E}" type="sibTrans" cxnId="{C3DEFECC-7057-407C-8DFE-284268B3E33A}">
      <dgm:prSet/>
      <dgm:spPr/>
      <dgm:t>
        <a:bodyPr/>
        <a:lstStyle/>
        <a:p>
          <a:endParaRPr lang="fr-FR"/>
        </a:p>
      </dgm:t>
    </dgm:pt>
    <dgm:pt modelId="{0546F665-3A7F-4B46-8755-B8F561A84612}">
      <dgm:prSet/>
      <dgm:spPr/>
      <dgm:t>
        <a:bodyPr/>
        <a:lstStyle/>
        <a:p>
          <a:pPr rtl="0"/>
          <a:r>
            <a:rPr lang="fr-FR" b="1" dirty="0" smtClean="0"/>
            <a:t>Ces savoirs ne dépassent pas le niveau taxonomique de 2</a:t>
          </a:r>
          <a:endParaRPr lang="fr-FR" dirty="0"/>
        </a:p>
      </dgm:t>
    </dgm:pt>
    <dgm:pt modelId="{1870EC63-7EDF-49F6-9233-74CF7C2D3E1B}" type="parTrans" cxnId="{4A20F148-3F1A-49B9-8B74-D8514C70DCE6}">
      <dgm:prSet/>
      <dgm:spPr/>
      <dgm:t>
        <a:bodyPr/>
        <a:lstStyle/>
        <a:p>
          <a:endParaRPr lang="fr-FR"/>
        </a:p>
      </dgm:t>
    </dgm:pt>
    <dgm:pt modelId="{1E664794-25F4-4A74-9006-921019BBF086}" type="sibTrans" cxnId="{4A20F148-3F1A-49B9-8B74-D8514C70DCE6}">
      <dgm:prSet/>
      <dgm:spPr/>
      <dgm:t>
        <a:bodyPr/>
        <a:lstStyle/>
        <a:p>
          <a:endParaRPr lang="fr-FR"/>
        </a:p>
      </dgm:t>
    </dgm:pt>
    <dgm:pt modelId="{55B5E59A-6A71-4C62-90FD-2496B35C7D9A}">
      <dgm:prSet/>
      <dgm:spPr/>
      <dgm:t>
        <a:bodyPr/>
        <a:lstStyle/>
        <a:p>
          <a:pPr rtl="0"/>
          <a:r>
            <a:rPr lang="fr-FR" b="1" dirty="0" smtClean="0"/>
            <a:t> Pour </a:t>
          </a:r>
          <a:r>
            <a:rPr lang="fr-FR" b="1" dirty="0" smtClean="0"/>
            <a:t>le </a:t>
          </a:r>
          <a:r>
            <a:rPr lang="fr-FR" b="1" dirty="0" smtClean="0"/>
            <a:t>CAP, ces savoirs sont principalement associés aux compétences C01, C08.</a:t>
          </a:r>
          <a:endParaRPr lang="fr-FR" dirty="0"/>
        </a:p>
      </dgm:t>
    </dgm:pt>
    <dgm:pt modelId="{5778AD3A-DEA8-4A9A-B3D3-AE63DC5DF244}" type="parTrans" cxnId="{AF16078C-B5B1-4CFF-9A57-AED937456918}">
      <dgm:prSet/>
      <dgm:spPr/>
      <dgm:t>
        <a:bodyPr/>
        <a:lstStyle/>
        <a:p>
          <a:endParaRPr lang="fr-FR"/>
        </a:p>
      </dgm:t>
    </dgm:pt>
    <dgm:pt modelId="{9C35FC49-04FF-43E2-AF73-A5F9C9541D85}" type="sibTrans" cxnId="{AF16078C-B5B1-4CFF-9A57-AED937456918}">
      <dgm:prSet/>
      <dgm:spPr/>
      <dgm:t>
        <a:bodyPr/>
        <a:lstStyle/>
        <a:p>
          <a:endParaRPr lang="fr-FR"/>
        </a:p>
      </dgm:t>
    </dgm:pt>
    <dgm:pt modelId="{D13D4CB3-3AD7-4260-9E04-D054F19AD2FE}">
      <dgm:prSet/>
      <dgm:spPr/>
      <dgm:t>
        <a:bodyPr/>
        <a:lstStyle/>
        <a:p>
          <a:pPr rtl="0"/>
          <a:r>
            <a:rPr lang="fr-FR" b="1" dirty="0" smtClean="0"/>
            <a:t>Pour </a:t>
          </a:r>
          <a:r>
            <a:rPr lang="fr-FR" b="1" dirty="0" smtClean="0"/>
            <a:t>le </a:t>
          </a:r>
          <a:r>
            <a:rPr lang="fr-FR" b="1" dirty="0" smtClean="0"/>
            <a:t>BAC PRO, ces savoirs sont principalement associés aux compétences C01, C04, C05, C09 et C11</a:t>
          </a:r>
          <a:endParaRPr lang="fr-FR" dirty="0"/>
        </a:p>
      </dgm:t>
    </dgm:pt>
    <dgm:pt modelId="{BEEEFE68-0F4B-4BB7-BB79-98B49AD16AFC}" type="parTrans" cxnId="{D384F694-5868-4DC4-8038-AD3E7C85A2F4}">
      <dgm:prSet/>
      <dgm:spPr/>
      <dgm:t>
        <a:bodyPr/>
        <a:lstStyle/>
        <a:p>
          <a:endParaRPr lang="fr-FR"/>
        </a:p>
      </dgm:t>
    </dgm:pt>
    <dgm:pt modelId="{F9F7AE36-8B03-41C6-9702-59CF9E18CE12}" type="sibTrans" cxnId="{D384F694-5868-4DC4-8038-AD3E7C85A2F4}">
      <dgm:prSet/>
      <dgm:spPr/>
      <dgm:t>
        <a:bodyPr/>
        <a:lstStyle/>
        <a:p>
          <a:endParaRPr lang="fr-FR"/>
        </a:p>
      </dgm:t>
    </dgm:pt>
    <dgm:pt modelId="{7A9DF6ED-FFEB-46CF-A03C-8E37AEFB6470}" type="pres">
      <dgm:prSet presAssocID="{E577A037-B078-469E-B7BE-E9453DFB322F}" presName="outerComposite" presStyleCnt="0">
        <dgm:presLayoutVars>
          <dgm:chMax val="5"/>
          <dgm:dir/>
          <dgm:resizeHandles val="exact"/>
        </dgm:presLayoutVars>
      </dgm:prSet>
      <dgm:spPr/>
      <dgm:t>
        <a:bodyPr/>
        <a:lstStyle/>
        <a:p>
          <a:endParaRPr lang="fr-FR"/>
        </a:p>
      </dgm:t>
    </dgm:pt>
    <dgm:pt modelId="{63744DFD-7E17-41DE-AEC9-CC9823BF651A}" type="pres">
      <dgm:prSet presAssocID="{E577A037-B078-469E-B7BE-E9453DFB322F}" presName="dummyMaxCanvas" presStyleCnt="0">
        <dgm:presLayoutVars/>
      </dgm:prSet>
      <dgm:spPr/>
    </dgm:pt>
    <dgm:pt modelId="{9A24E8DA-6833-4AE7-9967-6E773F47EC89}" type="pres">
      <dgm:prSet presAssocID="{E577A037-B078-469E-B7BE-E9453DFB322F}" presName="FourNodes_1" presStyleLbl="node1" presStyleIdx="0" presStyleCnt="4">
        <dgm:presLayoutVars>
          <dgm:bulletEnabled val="1"/>
        </dgm:presLayoutVars>
      </dgm:prSet>
      <dgm:spPr/>
      <dgm:t>
        <a:bodyPr/>
        <a:lstStyle/>
        <a:p>
          <a:endParaRPr lang="fr-FR"/>
        </a:p>
      </dgm:t>
    </dgm:pt>
    <dgm:pt modelId="{32DED931-B17D-4775-9600-F2DA1917AB37}" type="pres">
      <dgm:prSet presAssocID="{E577A037-B078-469E-B7BE-E9453DFB322F}" presName="FourNodes_2" presStyleLbl="node1" presStyleIdx="1" presStyleCnt="4">
        <dgm:presLayoutVars>
          <dgm:bulletEnabled val="1"/>
        </dgm:presLayoutVars>
      </dgm:prSet>
      <dgm:spPr/>
      <dgm:t>
        <a:bodyPr/>
        <a:lstStyle/>
        <a:p>
          <a:endParaRPr lang="fr-FR"/>
        </a:p>
      </dgm:t>
    </dgm:pt>
    <dgm:pt modelId="{30AD820C-21DC-47BD-B5CD-401FAAEDC1FC}" type="pres">
      <dgm:prSet presAssocID="{E577A037-B078-469E-B7BE-E9453DFB322F}" presName="FourNodes_3" presStyleLbl="node1" presStyleIdx="2" presStyleCnt="4">
        <dgm:presLayoutVars>
          <dgm:bulletEnabled val="1"/>
        </dgm:presLayoutVars>
      </dgm:prSet>
      <dgm:spPr/>
      <dgm:t>
        <a:bodyPr/>
        <a:lstStyle/>
        <a:p>
          <a:endParaRPr lang="fr-FR"/>
        </a:p>
      </dgm:t>
    </dgm:pt>
    <dgm:pt modelId="{E323EC29-5EE0-4FEC-A23C-8A309DB92258}" type="pres">
      <dgm:prSet presAssocID="{E577A037-B078-469E-B7BE-E9453DFB322F}" presName="FourNodes_4" presStyleLbl="node1" presStyleIdx="3" presStyleCnt="4">
        <dgm:presLayoutVars>
          <dgm:bulletEnabled val="1"/>
        </dgm:presLayoutVars>
      </dgm:prSet>
      <dgm:spPr/>
      <dgm:t>
        <a:bodyPr/>
        <a:lstStyle/>
        <a:p>
          <a:endParaRPr lang="fr-FR"/>
        </a:p>
      </dgm:t>
    </dgm:pt>
    <dgm:pt modelId="{465DB431-E36A-409A-BAD9-EEE7E9A9CFD8}" type="pres">
      <dgm:prSet presAssocID="{E577A037-B078-469E-B7BE-E9453DFB322F}" presName="FourConn_1-2" presStyleLbl="fgAccFollowNode1" presStyleIdx="0" presStyleCnt="3">
        <dgm:presLayoutVars>
          <dgm:bulletEnabled val="1"/>
        </dgm:presLayoutVars>
      </dgm:prSet>
      <dgm:spPr/>
      <dgm:t>
        <a:bodyPr/>
        <a:lstStyle/>
        <a:p>
          <a:endParaRPr lang="fr-FR"/>
        </a:p>
      </dgm:t>
    </dgm:pt>
    <dgm:pt modelId="{90A3A1C3-D623-4DFD-B0A5-A40EF4D1478E}" type="pres">
      <dgm:prSet presAssocID="{E577A037-B078-469E-B7BE-E9453DFB322F}" presName="FourConn_2-3" presStyleLbl="fgAccFollowNode1" presStyleIdx="1" presStyleCnt="3">
        <dgm:presLayoutVars>
          <dgm:bulletEnabled val="1"/>
        </dgm:presLayoutVars>
      </dgm:prSet>
      <dgm:spPr/>
      <dgm:t>
        <a:bodyPr/>
        <a:lstStyle/>
        <a:p>
          <a:endParaRPr lang="fr-FR"/>
        </a:p>
      </dgm:t>
    </dgm:pt>
    <dgm:pt modelId="{ABD89ED2-FA58-43AD-BE03-689EE2C77C0E}" type="pres">
      <dgm:prSet presAssocID="{E577A037-B078-469E-B7BE-E9453DFB322F}" presName="FourConn_3-4" presStyleLbl="fgAccFollowNode1" presStyleIdx="2" presStyleCnt="3">
        <dgm:presLayoutVars>
          <dgm:bulletEnabled val="1"/>
        </dgm:presLayoutVars>
      </dgm:prSet>
      <dgm:spPr/>
      <dgm:t>
        <a:bodyPr/>
        <a:lstStyle/>
        <a:p>
          <a:endParaRPr lang="fr-FR"/>
        </a:p>
      </dgm:t>
    </dgm:pt>
    <dgm:pt modelId="{D2C52AC2-C689-414C-A9B6-971E83B4F048}" type="pres">
      <dgm:prSet presAssocID="{E577A037-B078-469E-B7BE-E9453DFB322F}" presName="FourNodes_1_text" presStyleLbl="node1" presStyleIdx="3" presStyleCnt="4">
        <dgm:presLayoutVars>
          <dgm:bulletEnabled val="1"/>
        </dgm:presLayoutVars>
      </dgm:prSet>
      <dgm:spPr/>
      <dgm:t>
        <a:bodyPr/>
        <a:lstStyle/>
        <a:p>
          <a:endParaRPr lang="fr-FR"/>
        </a:p>
      </dgm:t>
    </dgm:pt>
    <dgm:pt modelId="{9498617A-39E0-45B9-B809-D3E6992D0DB8}" type="pres">
      <dgm:prSet presAssocID="{E577A037-B078-469E-B7BE-E9453DFB322F}" presName="FourNodes_2_text" presStyleLbl="node1" presStyleIdx="3" presStyleCnt="4">
        <dgm:presLayoutVars>
          <dgm:bulletEnabled val="1"/>
        </dgm:presLayoutVars>
      </dgm:prSet>
      <dgm:spPr/>
      <dgm:t>
        <a:bodyPr/>
        <a:lstStyle/>
        <a:p>
          <a:endParaRPr lang="fr-FR"/>
        </a:p>
      </dgm:t>
    </dgm:pt>
    <dgm:pt modelId="{0C4FC432-2D5D-4F16-9E1C-00D1A0A28314}" type="pres">
      <dgm:prSet presAssocID="{E577A037-B078-469E-B7BE-E9453DFB322F}" presName="FourNodes_3_text" presStyleLbl="node1" presStyleIdx="3" presStyleCnt="4">
        <dgm:presLayoutVars>
          <dgm:bulletEnabled val="1"/>
        </dgm:presLayoutVars>
      </dgm:prSet>
      <dgm:spPr/>
      <dgm:t>
        <a:bodyPr/>
        <a:lstStyle/>
        <a:p>
          <a:endParaRPr lang="fr-FR"/>
        </a:p>
      </dgm:t>
    </dgm:pt>
    <dgm:pt modelId="{B6586DBD-A012-477F-A4F7-FC27A5D0C54B}" type="pres">
      <dgm:prSet presAssocID="{E577A037-B078-469E-B7BE-E9453DFB322F}" presName="FourNodes_4_text" presStyleLbl="node1" presStyleIdx="3" presStyleCnt="4">
        <dgm:presLayoutVars>
          <dgm:bulletEnabled val="1"/>
        </dgm:presLayoutVars>
      </dgm:prSet>
      <dgm:spPr/>
      <dgm:t>
        <a:bodyPr/>
        <a:lstStyle/>
        <a:p>
          <a:endParaRPr lang="fr-FR"/>
        </a:p>
      </dgm:t>
    </dgm:pt>
  </dgm:ptLst>
  <dgm:cxnLst>
    <dgm:cxn modelId="{AF16078C-B5B1-4CFF-9A57-AED937456918}" srcId="{E577A037-B078-469E-B7BE-E9453DFB322F}" destId="{55B5E59A-6A71-4C62-90FD-2496B35C7D9A}" srcOrd="2" destOrd="0" parTransId="{5778AD3A-DEA8-4A9A-B3D3-AE63DC5DF244}" sibTransId="{9C35FC49-04FF-43E2-AF73-A5F9C9541D85}"/>
    <dgm:cxn modelId="{786A910F-9508-4025-9459-B345EBF35B3C}" type="presOf" srcId="{BAFEAB67-D3BD-43EE-9052-84C96C33DC7E}" destId="{465DB431-E36A-409A-BAD9-EEE7E9A9CFD8}" srcOrd="0" destOrd="0" presId="urn:microsoft.com/office/officeart/2005/8/layout/vProcess5"/>
    <dgm:cxn modelId="{205ED69F-426C-4BA9-8888-55A344B60442}" type="presOf" srcId="{D13D4CB3-3AD7-4260-9E04-D054F19AD2FE}" destId="{B6586DBD-A012-477F-A4F7-FC27A5D0C54B}" srcOrd="1" destOrd="0" presId="urn:microsoft.com/office/officeart/2005/8/layout/vProcess5"/>
    <dgm:cxn modelId="{79491555-1235-4750-BC9D-DB3D78B99D5A}" type="presOf" srcId="{E60C154A-A22A-4971-8C0D-EDC599F26B72}" destId="{9A24E8DA-6833-4AE7-9967-6E773F47EC89}" srcOrd="0" destOrd="0" presId="urn:microsoft.com/office/officeart/2005/8/layout/vProcess5"/>
    <dgm:cxn modelId="{32CC2A7E-DF2D-4F84-8E77-B59411028B2F}" type="presOf" srcId="{E577A037-B078-469E-B7BE-E9453DFB322F}" destId="{7A9DF6ED-FFEB-46CF-A03C-8E37AEFB6470}" srcOrd="0" destOrd="0" presId="urn:microsoft.com/office/officeart/2005/8/layout/vProcess5"/>
    <dgm:cxn modelId="{E6610BF5-5C50-423B-9CB3-FD9C8FE64C2F}" type="presOf" srcId="{9C35FC49-04FF-43E2-AF73-A5F9C9541D85}" destId="{ABD89ED2-FA58-43AD-BE03-689EE2C77C0E}" srcOrd="0" destOrd="0" presId="urn:microsoft.com/office/officeart/2005/8/layout/vProcess5"/>
    <dgm:cxn modelId="{4A20F148-3F1A-49B9-8B74-D8514C70DCE6}" srcId="{E577A037-B078-469E-B7BE-E9453DFB322F}" destId="{0546F665-3A7F-4B46-8755-B8F561A84612}" srcOrd="1" destOrd="0" parTransId="{1870EC63-7EDF-49F6-9233-74CF7C2D3E1B}" sibTransId="{1E664794-25F4-4A74-9006-921019BBF086}"/>
    <dgm:cxn modelId="{95F7A0C0-338A-4AA5-B4EB-34659963F03F}" type="presOf" srcId="{0546F665-3A7F-4B46-8755-B8F561A84612}" destId="{32DED931-B17D-4775-9600-F2DA1917AB37}" srcOrd="0" destOrd="0" presId="urn:microsoft.com/office/officeart/2005/8/layout/vProcess5"/>
    <dgm:cxn modelId="{D384F694-5868-4DC4-8038-AD3E7C85A2F4}" srcId="{E577A037-B078-469E-B7BE-E9453DFB322F}" destId="{D13D4CB3-3AD7-4260-9E04-D054F19AD2FE}" srcOrd="3" destOrd="0" parTransId="{BEEEFE68-0F4B-4BB7-BB79-98B49AD16AFC}" sibTransId="{F9F7AE36-8B03-41C6-9702-59CF9E18CE12}"/>
    <dgm:cxn modelId="{C4679DFB-958A-403C-9113-16859150B4CE}" type="presOf" srcId="{55B5E59A-6A71-4C62-90FD-2496B35C7D9A}" destId="{0C4FC432-2D5D-4F16-9E1C-00D1A0A28314}" srcOrd="1" destOrd="0" presId="urn:microsoft.com/office/officeart/2005/8/layout/vProcess5"/>
    <dgm:cxn modelId="{1491880A-CF72-4149-B435-7096B00F887C}" type="presOf" srcId="{E60C154A-A22A-4971-8C0D-EDC599F26B72}" destId="{D2C52AC2-C689-414C-A9B6-971E83B4F048}" srcOrd="1" destOrd="0" presId="urn:microsoft.com/office/officeart/2005/8/layout/vProcess5"/>
    <dgm:cxn modelId="{0266CB92-858D-47AC-B013-8823694B7C75}" type="presOf" srcId="{55B5E59A-6A71-4C62-90FD-2496B35C7D9A}" destId="{30AD820C-21DC-47BD-B5CD-401FAAEDC1FC}" srcOrd="0" destOrd="0" presId="urn:microsoft.com/office/officeart/2005/8/layout/vProcess5"/>
    <dgm:cxn modelId="{63B579B0-7418-4AB7-8EF7-36C1F2DA8353}" type="presOf" srcId="{1E664794-25F4-4A74-9006-921019BBF086}" destId="{90A3A1C3-D623-4DFD-B0A5-A40EF4D1478E}" srcOrd="0" destOrd="0" presId="urn:microsoft.com/office/officeart/2005/8/layout/vProcess5"/>
    <dgm:cxn modelId="{F9DCEED0-074A-49A6-BE80-3E5DA358B1AE}" type="presOf" srcId="{D13D4CB3-3AD7-4260-9E04-D054F19AD2FE}" destId="{E323EC29-5EE0-4FEC-A23C-8A309DB92258}" srcOrd="0" destOrd="0" presId="urn:microsoft.com/office/officeart/2005/8/layout/vProcess5"/>
    <dgm:cxn modelId="{C3DEFECC-7057-407C-8DFE-284268B3E33A}" srcId="{E577A037-B078-469E-B7BE-E9453DFB322F}" destId="{E60C154A-A22A-4971-8C0D-EDC599F26B72}" srcOrd="0" destOrd="0" parTransId="{A17B2245-3F28-465B-BE84-5CD01DEE36D3}" sibTransId="{BAFEAB67-D3BD-43EE-9052-84C96C33DC7E}"/>
    <dgm:cxn modelId="{6DE6775F-E5E7-4678-A47A-7EC865D29A3E}" type="presOf" srcId="{0546F665-3A7F-4B46-8755-B8F561A84612}" destId="{9498617A-39E0-45B9-B809-D3E6992D0DB8}" srcOrd="1" destOrd="0" presId="urn:microsoft.com/office/officeart/2005/8/layout/vProcess5"/>
    <dgm:cxn modelId="{C6436320-D02E-4D82-B3FD-A0ADC00297C3}" type="presParOf" srcId="{7A9DF6ED-FFEB-46CF-A03C-8E37AEFB6470}" destId="{63744DFD-7E17-41DE-AEC9-CC9823BF651A}" srcOrd="0" destOrd="0" presId="urn:microsoft.com/office/officeart/2005/8/layout/vProcess5"/>
    <dgm:cxn modelId="{9BFB03F5-C5C0-4DFC-88DC-AB8DC4A3B419}" type="presParOf" srcId="{7A9DF6ED-FFEB-46CF-A03C-8E37AEFB6470}" destId="{9A24E8DA-6833-4AE7-9967-6E773F47EC89}" srcOrd="1" destOrd="0" presId="urn:microsoft.com/office/officeart/2005/8/layout/vProcess5"/>
    <dgm:cxn modelId="{FAAB4685-1EF5-40D3-8917-2EC878802439}" type="presParOf" srcId="{7A9DF6ED-FFEB-46CF-A03C-8E37AEFB6470}" destId="{32DED931-B17D-4775-9600-F2DA1917AB37}" srcOrd="2" destOrd="0" presId="urn:microsoft.com/office/officeart/2005/8/layout/vProcess5"/>
    <dgm:cxn modelId="{1F1490A5-49F5-4223-B423-2832CB749366}" type="presParOf" srcId="{7A9DF6ED-FFEB-46CF-A03C-8E37AEFB6470}" destId="{30AD820C-21DC-47BD-B5CD-401FAAEDC1FC}" srcOrd="3" destOrd="0" presId="urn:microsoft.com/office/officeart/2005/8/layout/vProcess5"/>
    <dgm:cxn modelId="{54D115C7-E690-474D-A906-956A8F15CEC5}" type="presParOf" srcId="{7A9DF6ED-FFEB-46CF-A03C-8E37AEFB6470}" destId="{E323EC29-5EE0-4FEC-A23C-8A309DB92258}" srcOrd="4" destOrd="0" presId="urn:microsoft.com/office/officeart/2005/8/layout/vProcess5"/>
    <dgm:cxn modelId="{CE77A965-E062-4223-9F8A-BF06E5B8745A}" type="presParOf" srcId="{7A9DF6ED-FFEB-46CF-A03C-8E37AEFB6470}" destId="{465DB431-E36A-409A-BAD9-EEE7E9A9CFD8}" srcOrd="5" destOrd="0" presId="urn:microsoft.com/office/officeart/2005/8/layout/vProcess5"/>
    <dgm:cxn modelId="{4D0734F2-3880-4E67-B1EB-8AC1F129BC3B}" type="presParOf" srcId="{7A9DF6ED-FFEB-46CF-A03C-8E37AEFB6470}" destId="{90A3A1C3-D623-4DFD-B0A5-A40EF4D1478E}" srcOrd="6" destOrd="0" presId="urn:microsoft.com/office/officeart/2005/8/layout/vProcess5"/>
    <dgm:cxn modelId="{10853C92-A811-4737-B1AA-F70372A733AA}" type="presParOf" srcId="{7A9DF6ED-FFEB-46CF-A03C-8E37AEFB6470}" destId="{ABD89ED2-FA58-43AD-BE03-689EE2C77C0E}" srcOrd="7" destOrd="0" presId="urn:microsoft.com/office/officeart/2005/8/layout/vProcess5"/>
    <dgm:cxn modelId="{1B7E9584-6CB4-458B-96E2-265D7C80D412}" type="presParOf" srcId="{7A9DF6ED-FFEB-46CF-A03C-8E37AEFB6470}" destId="{D2C52AC2-C689-414C-A9B6-971E83B4F048}" srcOrd="8" destOrd="0" presId="urn:microsoft.com/office/officeart/2005/8/layout/vProcess5"/>
    <dgm:cxn modelId="{BC66DA5A-75A2-4890-9B8E-141E4D0FA633}" type="presParOf" srcId="{7A9DF6ED-FFEB-46CF-A03C-8E37AEFB6470}" destId="{9498617A-39E0-45B9-B809-D3E6992D0DB8}" srcOrd="9" destOrd="0" presId="urn:microsoft.com/office/officeart/2005/8/layout/vProcess5"/>
    <dgm:cxn modelId="{029A0122-7676-4776-86DE-9D2922FECFD1}" type="presParOf" srcId="{7A9DF6ED-FFEB-46CF-A03C-8E37AEFB6470}" destId="{0C4FC432-2D5D-4F16-9E1C-00D1A0A28314}" srcOrd="10" destOrd="0" presId="urn:microsoft.com/office/officeart/2005/8/layout/vProcess5"/>
    <dgm:cxn modelId="{2FB54555-C19D-467E-B6B3-4F4927BAFB49}" type="presParOf" srcId="{7A9DF6ED-FFEB-46CF-A03C-8E37AEFB6470}" destId="{B6586DBD-A012-477F-A4F7-FC27A5D0C54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DBCB25-CDC3-4AB8-9B61-0D526472539B}" type="doc">
      <dgm:prSet loTypeId="urn:microsoft.com/office/officeart/2005/8/layout/vList2" loCatId="list" qsTypeId="urn:microsoft.com/office/officeart/2005/8/quickstyle/3d5" qsCatId="3D" csTypeId="urn:microsoft.com/office/officeart/2005/8/colors/accent0_3" csCatId="mainScheme" phldr="1"/>
      <dgm:spPr/>
      <dgm:t>
        <a:bodyPr/>
        <a:lstStyle/>
        <a:p>
          <a:endParaRPr lang="fr-FR"/>
        </a:p>
      </dgm:t>
    </dgm:pt>
    <dgm:pt modelId="{C132798C-4425-48E2-BDBF-590D63168A7F}">
      <dgm:prSet/>
      <dgm:spPr/>
      <dgm:t>
        <a:bodyPr/>
        <a:lstStyle/>
        <a:p>
          <a:pPr algn="just" rtl="0"/>
          <a:r>
            <a:rPr lang="fr-FR" b="0" dirty="0" smtClean="0"/>
            <a:t>Les savoirs listés ci-dessous correspondent à ceux de la licence PART 66 </a:t>
          </a:r>
          <a:r>
            <a:rPr lang="fr-FR" dirty="0" smtClean="0"/>
            <a:t>(cf. annexe </a:t>
          </a:r>
          <a:r>
            <a:rPr lang="fr-FR" dirty="0" err="1" smtClean="0"/>
            <a:t>III.b</a:t>
          </a:r>
          <a:r>
            <a:rPr lang="fr-FR" dirty="0" smtClean="0"/>
            <a:t>.) </a:t>
          </a:r>
          <a:r>
            <a:rPr lang="fr-FR" b="0" dirty="0" smtClean="0"/>
            <a:t>pour les catégories B1.1 à B1.4, B2 et sont entièrement traités par le BAC PRO AERONAUTIQUE OPTIONS AVIONIQUE/SYSTEMES . Les enseignements des savoirs S1, S2 et le programme de mathématiques/sciences </a:t>
          </a:r>
          <a:r>
            <a:rPr lang="fr-FR" b="0" smtClean="0"/>
            <a:t>physiques y participent pour une grande partie:</a:t>
          </a:r>
          <a:endParaRPr lang="fr-FR" b="0" dirty="0"/>
        </a:p>
      </dgm:t>
    </dgm:pt>
    <dgm:pt modelId="{C7FAE0C9-F099-4E3E-8B30-14945940D82A}" type="parTrans" cxnId="{CB3BB2E7-96EB-4EBF-BFAC-1DFC92DF617C}">
      <dgm:prSet/>
      <dgm:spPr/>
      <dgm:t>
        <a:bodyPr/>
        <a:lstStyle/>
        <a:p>
          <a:endParaRPr lang="fr-FR"/>
        </a:p>
      </dgm:t>
    </dgm:pt>
    <dgm:pt modelId="{88949128-EEAB-4E2E-BE3B-E56EABCD74CA}" type="sibTrans" cxnId="{CB3BB2E7-96EB-4EBF-BFAC-1DFC92DF617C}">
      <dgm:prSet/>
      <dgm:spPr/>
      <dgm:t>
        <a:bodyPr/>
        <a:lstStyle/>
        <a:p>
          <a:endParaRPr lang="fr-FR"/>
        </a:p>
      </dgm:t>
    </dgm:pt>
    <dgm:pt modelId="{491BCDE7-F3FE-44A2-856E-5DB6C04DDC52}">
      <dgm:prSet/>
      <dgm:spPr/>
      <dgm:t>
        <a:bodyPr/>
        <a:lstStyle/>
        <a:p>
          <a:pPr rtl="0"/>
          <a:r>
            <a:rPr lang="fr-FR" b="1" dirty="0" smtClean="0"/>
            <a:t>Module 4 (électronique)</a:t>
          </a:r>
          <a:endParaRPr lang="fr-FR" dirty="0"/>
        </a:p>
      </dgm:t>
    </dgm:pt>
    <dgm:pt modelId="{9150F756-F1F2-4FDC-AFE9-349EF5A02CB2}" type="parTrans" cxnId="{99171496-90BB-4EBE-9A98-78993FE7CF81}">
      <dgm:prSet/>
      <dgm:spPr/>
      <dgm:t>
        <a:bodyPr/>
        <a:lstStyle/>
        <a:p>
          <a:endParaRPr lang="fr-FR"/>
        </a:p>
      </dgm:t>
    </dgm:pt>
    <dgm:pt modelId="{78486814-629F-453E-8E83-0F70EB79894E}" type="sibTrans" cxnId="{99171496-90BB-4EBE-9A98-78993FE7CF81}">
      <dgm:prSet/>
      <dgm:spPr/>
      <dgm:t>
        <a:bodyPr/>
        <a:lstStyle/>
        <a:p>
          <a:endParaRPr lang="fr-FR"/>
        </a:p>
      </dgm:t>
    </dgm:pt>
    <dgm:pt modelId="{C6A8D662-8DC1-41CF-8688-0BA9E2A1F329}">
      <dgm:prSet/>
      <dgm:spPr/>
      <dgm:t>
        <a:bodyPr/>
        <a:lstStyle/>
        <a:p>
          <a:pPr rtl="0"/>
          <a:r>
            <a:rPr lang="fr-FR" b="1" dirty="0" smtClean="0"/>
            <a:t>Module 8 (aérodynamique)</a:t>
          </a:r>
          <a:endParaRPr lang="fr-FR" b="1" dirty="0"/>
        </a:p>
      </dgm:t>
    </dgm:pt>
    <dgm:pt modelId="{E34536F8-C26A-4BCC-A83D-64C0C16A2E99}" type="parTrans" cxnId="{F9E65BDD-2C30-4E9D-A078-103E34D0F884}">
      <dgm:prSet/>
      <dgm:spPr/>
      <dgm:t>
        <a:bodyPr/>
        <a:lstStyle/>
        <a:p>
          <a:endParaRPr lang="fr-FR"/>
        </a:p>
      </dgm:t>
    </dgm:pt>
    <dgm:pt modelId="{E37D47BA-C10A-4AC5-8046-672406E559C4}" type="sibTrans" cxnId="{F9E65BDD-2C30-4E9D-A078-103E34D0F884}">
      <dgm:prSet/>
      <dgm:spPr/>
      <dgm:t>
        <a:bodyPr/>
        <a:lstStyle/>
        <a:p>
          <a:endParaRPr lang="fr-FR"/>
        </a:p>
      </dgm:t>
    </dgm:pt>
    <dgm:pt modelId="{A0BE3982-5483-4844-918F-F2774DC2ABA7}">
      <dgm:prSet/>
      <dgm:spPr/>
      <dgm:t>
        <a:bodyPr/>
        <a:lstStyle/>
        <a:p>
          <a:pPr rtl="0"/>
          <a:r>
            <a:rPr lang="fr-FR" b="1" dirty="0" smtClean="0"/>
            <a:t>module 1 (Mathématiques)</a:t>
          </a:r>
          <a:endParaRPr lang="fr-FR" b="0" dirty="0"/>
        </a:p>
      </dgm:t>
    </dgm:pt>
    <dgm:pt modelId="{9917341D-E534-4D62-AEC0-B75AD1CB4A48}" type="parTrans" cxnId="{7FEEE603-AE1B-49A5-9368-BF6C1F7B2C43}">
      <dgm:prSet/>
      <dgm:spPr/>
      <dgm:t>
        <a:bodyPr/>
        <a:lstStyle/>
        <a:p>
          <a:endParaRPr lang="fr-FR"/>
        </a:p>
      </dgm:t>
    </dgm:pt>
    <dgm:pt modelId="{1E995CD6-FBA7-4519-8C54-2783DAF91C1B}" type="sibTrans" cxnId="{7FEEE603-AE1B-49A5-9368-BF6C1F7B2C43}">
      <dgm:prSet/>
      <dgm:spPr/>
      <dgm:t>
        <a:bodyPr/>
        <a:lstStyle/>
        <a:p>
          <a:endParaRPr lang="fr-FR"/>
        </a:p>
      </dgm:t>
    </dgm:pt>
    <dgm:pt modelId="{387971C6-58AF-4B6D-A7B6-62635ECBE0AF}">
      <dgm:prSet/>
      <dgm:spPr/>
      <dgm:t>
        <a:bodyPr/>
        <a:lstStyle/>
        <a:p>
          <a:pPr rtl="0"/>
          <a:r>
            <a:rPr lang="fr-FR" b="1" dirty="0" smtClean="0"/>
            <a:t>module 2 (physique</a:t>
          </a:r>
          <a:r>
            <a:rPr lang="fr-FR" b="0" dirty="0" smtClean="0"/>
            <a:t>)</a:t>
          </a:r>
          <a:endParaRPr lang="fr-FR" b="0" dirty="0"/>
        </a:p>
      </dgm:t>
    </dgm:pt>
    <dgm:pt modelId="{E3FEE770-480A-436F-86CC-5FA9FD090F38}" type="parTrans" cxnId="{2A8DF0CD-FF65-44DC-A62F-1854605D68A6}">
      <dgm:prSet/>
      <dgm:spPr/>
      <dgm:t>
        <a:bodyPr/>
        <a:lstStyle/>
        <a:p>
          <a:endParaRPr lang="fr-FR"/>
        </a:p>
      </dgm:t>
    </dgm:pt>
    <dgm:pt modelId="{90DCF0AF-1981-499F-9ABD-BF2BFA9508FF}" type="sibTrans" cxnId="{2A8DF0CD-FF65-44DC-A62F-1854605D68A6}">
      <dgm:prSet/>
      <dgm:spPr/>
      <dgm:t>
        <a:bodyPr/>
        <a:lstStyle/>
        <a:p>
          <a:endParaRPr lang="fr-FR"/>
        </a:p>
      </dgm:t>
    </dgm:pt>
    <dgm:pt modelId="{F5B71289-0559-4B5B-AECB-21314316B648}">
      <dgm:prSet/>
      <dgm:spPr/>
      <dgm:t>
        <a:bodyPr/>
        <a:lstStyle/>
        <a:p>
          <a:pPr rtl="0"/>
          <a:r>
            <a:rPr lang="fr-FR" b="1" dirty="0" smtClean="0"/>
            <a:t>module 3 (électricité)</a:t>
          </a:r>
          <a:endParaRPr lang="fr-FR" b="0" dirty="0"/>
        </a:p>
      </dgm:t>
    </dgm:pt>
    <dgm:pt modelId="{38A1357C-7223-4995-91FB-0EBD1E3BB196}" type="parTrans" cxnId="{A9E44CAF-30CB-407C-A6E0-D5AE876FB1D1}">
      <dgm:prSet/>
      <dgm:spPr/>
      <dgm:t>
        <a:bodyPr/>
        <a:lstStyle/>
        <a:p>
          <a:endParaRPr lang="fr-FR"/>
        </a:p>
      </dgm:t>
    </dgm:pt>
    <dgm:pt modelId="{E8AD1BD4-C282-46B8-AE5C-F4EB754A3E7B}" type="sibTrans" cxnId="{A9E44CAF-30CB-407C-A6E0-D5AE876FB1D1}">
      <dgm:prSet/>
      <dgm:spPr/>
      <dgm:t>
        <a:bodyPr/>
        <a:lstStyle/>
        <a:p>
          <a:endParaRPr lang="fr-FR"/>
        </a:p>
      </dgm:t>
    </dgm:pt>
    <dgm:pt modelId="{02F29B52-4E0E-4E31-9232-23B86F7AFA5B}" type="pres">
      <dgm:prSet presAssocID="{C9DBCB25-CDC3-4AB8-9B61-0D526472539B}" presName="linear" presStyleCnt="0">
        <dgm:presLayoutVars>
          <dgm:animLvl val="lvl"/>
          <dgm:resizeHandles val="exact"/>
        </dgm:presLayoutVars>
      </dgm:prSet>
      <dgm:spPr/>
      <dgm:t>
        <a:bodyPr/>
        <a:lstStyle/>
        <a:p>
          <a:endParaRPr lang="fr-FR"/>
        </a:p>
      </dgm:t>
    </dgm:pt>
    <dgm:pt modelId="{F19AEF51-7A4F-413B-A068-2AFF158FF703}" type="pres">
      <dgm:prSet presAssocID="{C132798C-4425-48E2-BDBF-590D63168A7F}" presName="parentText" presStyleLbl="node1" presStyleIdx="0" presStyleCnt="1">
        <dgm:presLayoutVars>
          <dgm:chMax val="0"/>
          <dgm:bulletEnabled val="1"/>
        </dgm:presLayoutVars>
      </dgm:prSet>
      <dgm:spPr/>
      <dgm:t>
        <a:bodyPr/>
        <a:lstStyle/>
        <a:p>
          <a:endParaRPr lang="fr-FR"/>
        </a:p>
      </dgm:t>
    </dgm:pt>
    <dgm:pt modelId="{311BA647-D226-4F26-9A15-32EADC0C5D33}" type="pres">
      <dgm:prSet presAssocID="{C132798C-4425-48E2-BDBF-590D63168A7F}" presName="childText" presStyleLbl="revTx" presStyleIdx="0" presStyleCnt="1">
        <dgm:presLayoutVars>
          <dgm:bulletEnabled val="1"/>
        </dgm:presLayoutVars>
      </dgm:prSet>
      <dgm:spPr/>
      <dgm:t>
        <a:bodyPr/>
        <a:lstStyle/>
        <a:p>
          <a:endParaRPr lang="fr-FR"/>
        </a:p>
      </dgm:t>
    </dgm:pt>
  </dgm:ptLst>
  <dgm:cxnLst>
    <dgm:cxn modelId="{A9E44CAF-30CB-407C-A6E0-D5AE876FB1D1}" srcId="{C132798C-4425-48E2-BDBF-590D63168A7F}" destId="{F5B71289-0559-4B5B-AECB-21314316B648}" srcOrd="2" destOrd="0" parTransId="{38A1357C-7223-4995-91FB-0EBD1E3BB196}" sibTransId="{E8AD1BD4-C282-46B8-AE5C-F4EB754A3E7B}"/>
    <dgm:cxn modelId="{99171496-90BB-4EBE-9A98-78993FE7CF81}" srcId="{C132798C-4425-48E2-BDBF-590D63168A7F}" destId="{491BCDE7-F3FE-44A2-856E-5DB6C04DDC52}" srcOrd="3" destOrd="0" parTransId="{9150F756-F1F2-4FDC-AFE9-349EF5A02CB2}" sibTransId="{78486814-629F-453E-8E83-0F70EB79894E}"/>
    <dgm:cxn modelId="{CB3BB2E7-96EB-4EBF-BFAC-1DFC92DF617C}" srcId="{C9DBCB25-CDC3-4AB8-9B61-0D526472539B}" destId="{C132798C-4425-48E2-BDBF-590D63168A7F}" srcOrd="0" destOrd="0" parTransId="{C7FAE0C9-F099-4E3E-8B30-14945940D82A}" sibTransId="{88949128-EEAB-4E2E-BE3B-E56EABCD74CA}"/>
    <dgm:cxn modelId="{7FEEE603-AE1B-49A5-9368-BF6C1F7B2C43}" srcId="{C132798C-4425-48E2-BDBF-590D63168A7F}" destId="{A0BE3982-5483-4844-918F-F2774DC2ABA7}" srcOrd="0" destOrd="0" parTransId="{9917341D-E534-4D62-AEC0-B75AD1CB4A48}" sibTransId="{1E995CD6-FBA7-4519-8C54-2783DAF91C1B}"/>
    <dgm:cxn modelId="{2A8DF0CD-FF65-44DC-A62F-1854605D68A6}" srcId="{C132798C-4425-48E2-BDBF-590D63168A7F}" destId="{387971C6-58AF-4B6D-A7B6-62635ECBE0AF}" srcOrd="1" destOrd="0" parTransId="{E3FEE770-480A-436F-86CC-5FA9FD090F38}" sibTransId="{90DCF0AF-1981-499F-9ABD-BF2BFA9508FF}"/>
    <dgm:cxn modelId="{A05B96DA-5BE4-44E3-BE67-FFDCC8040C8A}" type="presOf" srcId="{A0BE3982-5483-4844-918F-F2774DC2ABA7}" destId="{311BA647-D226-4F26-9A15-32EADC0C5D33}" srcOrd="0" destOrd="0" presId="urn:microsoft.com/office/officeart/2005/8/layout/vList2"/>
    <dgm:cxn modelId="{59F4042A-F608-4DEA-8F1D-84D54370F9C9}" type="presOf" srcId="{491BCDE7-F3FE-44A2-856E-5DB6C04DDC52}" destId="{311BA647-D226-4F26-9A15-32EADC0C5D33}" srcOrd="0" destOrd="3" presId="urn:microsoft.com/office/officeart/2005/8/layout/vList2"/>
    <dgm:cxn modelId="{36374CAD-A8E5-4D19-92FF-A851A33EB95C}" type="presOf" srcId="{F5B71289-0559-4B5B-AECB-21314316B648}" destId="{311BA647-D226-4F26-9A15-32EADC0C5D33}" srcOrd="0" destOrd="2" presId="urn:microsoft.com/office/officeart/2005/8/layout/vList2"/>
    <dgm:cxn modelId="{3D4DE308-5619-4131-8D37-9581E00895CA}" type="presOf" srcId="{C9DBCB25-CDC3-4AB8-9B61-0D526472539B}" destId="{02F29B52-4E0E-4E31-9232-23B86F7AFA5B}" srcOrd="0" destOrd="0" presId="urn:microsoft.com/office/officeart/2005/8/layout/vList2"/>
    <dgm:cxn modelId="{579ABFE5-3DCE-40AD-BA54-CA1E2F53862B}" type="presOf" srcId="{387971C6-58AF-4B6D-A7B6-62635ECBE0AF}" destId="{311BA647-D226-4F26-9A15-32EADC0C5D33}" srcOrd="0" destOrd="1" presId="urn:microsoft.com/office/officeart/2005/8/layout/vList2"/>
    <dgm:cxn modelId="{AF7EB8D0-2F3B-47C5-8E96-C4B5752F4585}" type="presOf" srcId="{C132798C-4425-48E2-BDBF-590D63168A7F}" destId="{F19AEF51-7A4F-413B-A068-2AFF158FF703}" srcOrd="0" destOrd="0" presId="urn:microsoft.com/office/officeart/2005/8/layout/vList2"/>
    <dgm:cxn modelId="{F6D30439-459C-460F-82F5-AF8431DBE545}" type="presOf" srcId="{C6A8D662-8DC1-41CF-8688-0BA9E2A1F329}" destId="{311BA647-D226-4F26-9A15-32EADC0C5D33}" srcOrd="0" destOrd="4" presId="urn:microsoft.com/office/officeart/2005/8/layout/vList2"/>
    <dgm:cxn modelId="{F9E65BDD-2C30-4E9D-A078-103E34D0F884}" srcId="{C132798C-4425-48E2-BDBF-590D63168A7F}" destId="{C6A8D662-8DC1-41CF-8688-0BA9E2A1F329}" srcOrd="4" destOrd="0" parTransId="{E34536F8-C26A-4BCC-A83D-64C0C16A2E99}" sibTransId="{E37D47BA-C10A-4AC5-8046-672406E559C4}"/>
    <dgm:cxn modelId="{F8B686EA-76AE-4B9E-8004-25C9D798AF72}" type="presParOf" srcId="{02F29B52-4E0E-4E31-9232-23B86F7AFA5B}" destId="{F19AEF51-7A4F-413B-A068-2AFF158FF703}" srcOrd="0" destOrd="0" presId="urn:microsoft.com/office/officeart/2005/8/layout/vList2"/>
    <dgm:cxn modelId="{DD4844D5-46F5-4817-B51B-80AA180195A1}" type="presParOf" srcId="{02F29B52-4E0E-4E31-9232-23B86F7AFA5B}" destId="{311BA647-D226-4F26-9A15-32EADC0C5D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13838-2E83-4026-A208-09CCF9592BBF}"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fr-FR"/>
        </a:p>
      </dgm:t>
    </dgm:pt>
    <dgm:pt modelId="{F9B13932-A8AB-4F2D-B224-96217EB1A594}">
      <dgm:prSet custT="1"/>
      <dgm:spPr/>
      <dgm:t>
        <a:bodyPr/>
        <a:lstStyle/>
        <a:p>
          <a:pPr rtl="0"/>
          <a:r>
            <a:rPr lang="fr-FR" sz="2400" b="1" dirty="0" smtClean="0"/>
            <a:t>Remarques :</a:t>
          </a:r>
          <a:endParaRPr lang="fr-FR" sz="2400" dirty="0"/>
        </a:p>
      </dgm:t>
    </dgm:pt>
    <dgm:pt modelId="{4F740CD6-A10D-40C5-A34E-9C4F8FE6F104}" type="parTrans" cxnId="{1B3FF453-0FAD-43A5-9B02-28CF14D5BA33}">
      <dgm:prSet/>
      <dgm:spPr/>
      <dgm:t>
        <a:bodyPr/>
        <a:lstStyle/>
        <a:p>
          <a:endParaRPr lang="fr-FR"/>
        </a:p>
      </dgm:t>
    </dgm:pt>
    <dgm:pt modelId="{D06FDD22-6CEF-461E-AEDE-3788E2CA9F6E}" type="sibTrans" cxnId="{1B3FF453-0FAD-43A5-9B02-28CF14D5BA33}">
      <dgm:prSet/>
      <dgm:spPr/>
      <dgm:t>
        <a:bodyPr/>
        <a:lstStyle/>
        <a:p>
          <a:endParaRPr lang="fr-FR"/>
        </a:p>
      </dgm:t>
    </dgm:pt>
    <dgm:pt modelId="{A728BB82-888F-49ED-BE0C-3A499072F75C}">
      <dgm:prSet/>
      <dgm:spPr/>
      <dgm:t>
        <a:bodyPr/>
        <a:lstStyle/>
        <a:p>
          <a:pPr algn="just" rtl="0"/>
          <a:r>
            <a:rPr lang="fr-FR" b="1" dirty="0" smtClean="0"/>
            <a:t>Les savoirs concernant </a:t>
          </a:r>
          <a:r>
            <a:rPr lang="fr-FR" b="1" u="sng" dirty="0" smtClean="0">
              <a:solidFill>
                <a:srgbClr val="FFFF00"/>
              </a:solidFill>
            </a:rPr>
            <a:t>l’hélice</a:t>
          </a:r>
          <a:r>
            <a:rPr lang="fr-FR" b="1" dirty="0" smtClean="0"/>
            <a:t> et l’aérodynamique des </a:t>
          </a:r>
          <a:r>
            <a:rPr lang="fr-FR" b="1" u="sng" dirty="0" smtClean="0">
              <a:solidFill>
                <a:srgbClr val="FFFF00"/>
              </a:solidFill>
            </a:rPr>
            <a:t>voilures tournantes</a:t>
          </a:r>
          <a:r>
            <a:rPr lang="fr-FR" b="1" dirty="0" smtClean="0"/>
            <a:t> ne sont traités en bac pro qu’au niveau 1 (niveau inférieur aux exigences de la PART 66 pour les modules 12 et 17; cf. annexe </a:t>
          </a:r>
          <a:r>
            <a:rPr lang="fr-FR" b="1" dirty="0" err="1" smtClean="0"/>
            <a:t>III.b</a:t>
          </a:r>
          <a:r>
            <a:rPr lang="fr-FR" b="1" dirty="0" smtClean="0"/>
            <a:t>. niveaux 2 et 3 requis).</a:t>
          </a:r>
          <a:endParaRPr lang="fr-FR" dirty="0"/>
        </a:p>
      </dgm:t>
    </dgm:pt>
    <dgm:pt modelId="{36C86137-BFD5-45BD-99AA-FECEE5926A36}" type="parTrans" cxnId="{CE727C89-B7FC-458B-B0B9-BE50C6E1FB29}">
      <dgm:prSet/>
      <dgm:spPr/>
      <dgm:t>
        <a:bodyPr/>
        <a:lstStyle/>
        <a:p>
          <a:endParaRPr lang="fr-FR"/>
        </a:p>
      </dgm:t>
    </dgm:pt>
    <dgm:pt modelId="{F9B3787A-98A2-4875-9B27-531BF7FB68EF}" type="sibTrans" cxnId="{CE727C89-B7FC-458B-B0B9-BE50C6E1FB29}">
      <dgm:prSet/>
      <dgm:spPr/>
      <dgm:t>
        <a:bodyPr/>
        <a:lstStyle/>
        <a:p>
          <a:endParaRPr lang="fr-FR"/>
        </a:p>
      </dgm:t>
    </dgm:pt>
    <dgm:pt modelId="{8BB9E1A3-F0A2-4742-B4FB-34E4F3B59AAF}">
      <dgm:prSet/>
      <dgm:spPr/>
      <dgm:t>
        <a:bodyPr/>
        <a:lstStyle/>
        <a:p>
          <a:pPr rtl="0"/>
          <a:r>
            <a:rPr lang="fr-FR" b="1" i="1" dirty="0" smtClean="0">
              <a:solidFill>
                <a:srgbClr val="FFFF00"/>
              </a:solidFill>
            </a:rPr>
            <a:t>Contrairement aux idées reçues, ce qui est traité au niveau 1 est évaluable à l’examen!!!</a:t>
          </a:r>
          <a:endParaRPr lang="fr-FR" dirty="0">
            <a:solidFill>
              <a:srgbClr val="FFFF00"/>
            </a:solidFill>
          </a:endParaRPr>
        </a:p>
      </dgm:t>
    </dgm:pt>
    <dgm:pt modelId="{D2D9917B-9741-4632-9352-9663DCBE6998}" type="parTrans" cxnId="{44DB2F53-D4F2-47C5-A242-6FC5B5ECDCDA}">
      <dgm:prSet/>
      <dgm:spPr/>
      <dgm:t>
        <a:bodyPr/>
        <a:lstStyle/>
        <a:p>
          <a:endParaRPr lang="fr-FR"/>
        </a:p>
      </dgm:t>
    </dgm:pt>
    <dgm:pt modelId="{138EDD4D-42DF-42F4-B982-92FB9737A726}" type="sibTrans" cxnId="{44DB2F53-D4F2-47C5-A242-6FC5B5ECDCDA}">
      <dgm:prSet/>
      <dgm:spPr/>
      <dgm:t>
        <a:bodyPr/>
        <a:lstStyle/>
        <a:p>
          <a:endParaRPr lang="fr-FR"/>
        </a:p>
      </dgm:t>
    </dgm:pt>
    <dgm:pt modelId="{2B279E51-F031-460F-87DA-6CE8E5078AD9}" type="pres">
      <dgm:prSet presAssocID="{A9913838-2E83-4026-A208-09CCF9592BBF}" presName="outerComposite" presStyleCnt="0">
        <dgm:presLayoutVars>
          <dgm:chMax val="5"/>
          <dgm:dir/>
          <dgm:resizeHandles val="exact"/>
        </dgm:presLayoutVars>
      </dgm:prSet>
      <dgm:spPr/>
      <dgm:t>
        <a:bodyPr/>
        <a:lstStyle/>
        <a:p>
          <a:endParaRPr lang="fr-FR"/>
        </a:p>
      </dgm:t>
    </dgm:pt>
    <dgm:pt modelId="{62669C7B-4B39-44ED-A11C-D0936009941B}" type="pres">
      <dgm:prSet presAssocID="{A9913838-2E83-4026-A208-09CCF9592BBF}" presName="dummyMaxCanvas" presStyleCnt="0">
        <dgm:presLayoutVars/>
      </dgm:prSet>
      <dgm:spPr/>
    </dgm:pt>
    <dgm:pt modelId="{3BAF6BF0-416E-41DC-8AB1-7BD5C7DFCDBD}" type="pres">
      <dgm:prSet presAssocID="{A9913838-2E83-4026-A208-09CCF9592BBF}" presName="ThreeNodes_1" presStyleLbl="node1" presStyleIdx="0" presStyleCnt="3">
        <dgm:presLayoutVars>
          <dgm:bulletEnabled val="1"/>
        </dgm:presLayoutVars>
      </dgm:prSet>
      <dgm:spPr/>
      <dgm:t>
        <a:bodyPr/>
        <a:lstStyle/>
        <a:p>
          <a:endParaRPr lang="fr-FR"/>
        </a:p>
      </dgm:t>
    </dgm:pt>
    <dgm:pt modelId="{5DCB57E8-4D74-4573-9441-4B15C584DC24}" type="pres">
      <dgm:prSet presAssocID="{A9913838-2E83-4026-A208-09CCF9592BBF}" presName="ThreeNodes_2" presStyleLbl="node1" presStyleIdx="1" presStyleCnt="3">
        <dgm:presLayoutVars>
          <dgm:bulletEnabled val="1"/>
        </dgm:presLayoutVars>
      </dgm:prSet>
      <dgm:spPr/>
      <dgm:t>
        <a:bodyPr/>
        <a:lstStyle/>
        <a:p>
          <a:endParaRPr lang="fr-FR"/>
        </a:p>
      </dgm:t>
    </dgm:pt>
    <dgm:pt modelId="{317B6AF5-2367-4168-9A63-F23C32B6BAE4}" type="pres">
      <dgm:prSet presAssocID="{A9913838-2E83-4026-A208-09CCF9592BBF}" presName="ThreeNodes_3" presStyleLbl="node1" presStyleIdx="2" presStyleCnt="3">
        <dgm:presLayoutVars>
          <dgm:bulletEnabled val="1"/>
        </dgm:presLayoutVars>
      </dgm:prSet>
      <dgm:spPr/>
      <dgm:t>
        <a:bodyPr/>
        <a:lstStyle/>
        <a:p>
          <a:endParaRPr lang="fr-FR"/>
        </a:p>
      </dgm:t>
    </dgm:pt>
    <dgm:pt modelId="{B1722280-A76A-4483-B919-F745B7536F28}" type="pres">
      <dgm:prSet presAssocID="{A9913838-2E83-4026-A208-09CCF9592BBF}" presName="ThreeConn_1-2" presStyleLbl="fgAccFollowNode1" presStyleIdx="0" presStyleCnt="2">
        <dgm:presLayoutVars>
          <dgm:bulletEnabled val="1"/>
        </dgm:presLayoutVars>
      </dgm:prSet>
      <dgm:spPr/>
      <dgm:t>
        <a:bodyPr/>
        <a:lstStyle/>
        <a:p>
          <a:endParaRPr lang="fr-FR"/>
        </a:p>
      </dgm:t>
    </dgm:pt>
    <dgm:pt modelId="{5CF6F7A5-D2D3-475E-9209-A345F6AEF314}" type="pres">
      <dgm:prSet presAssocID="{A9913838-2E83-4026-A208-09CCF9592BBF}" presName="ThreeConn_2-3" presStyleLbl="fgAccFollowNode1" presStyleIdx="1" presStyleCnt="2">
        <dgm:presLayoutVars>
          <dgm:bulletEnabled val="1"/>
        </dgm:presLayoutVars>
      </dgm:prSet>
      <dgm:spPr/>
      <dgm:t>
        <a:bodyPr/>
        <a:lstStyle/>
        <a:p>
          <a:endParaRPr lang="fr-FR"/>
        </a:p>
      </dgm:t>
    </dgm:pt>
    <dgm:pt modelId="{6C5873C6-A5FC-4C54-A788-DCB332945459}" type="pres">
      <dgm:prSet presAssocID="{A9913838-2E83-4026-A208-09CCF9592BBF}" presName="ThreeNodes_1_text" presStyleLbl="node1" presStyleIdx="2" presStyleCnt="3">
        <dgm:presLayoutVars>
          <dgm:bulletEnabled val="1"/>
        </dgm:presLayoutVars>
      </dgm:prSet>
      <dgm:spPr/>
      <dgm:t>
        <a:bodyPr/>
        <a:lstStyle/>
        <a:p>
          <a:endParaRPr lang="fr-FR"/>
        </a:p>
      </dgm:t>
    </dgm:pt>
    <dgm:pt modelId="{AB43D22A-58D9-4D2F-860D-3FBA9772E0F3}" type="pres">
      <dgm:prSet presAssocID="{A9913838-2E83-4026-A208-09CCF9592BBF}" presName="ThreeNodes_2_text" presStyleLbl="node1" presStyleIdx="2" presStyleCnt="3">
        <dgm:presLayoutVars>
          <dgm:bulletEnabled val="1"/>
        </dgm:presLayoutVars>
      </dgm:prSet>
      <dgm:spPr/>
      <dgm:t>
        <a:bodyPr/>
        <a:lstStyle/>
        <a:p>
          <a:endParaRPr lang="fr-FR"/>
        </a:p>
      </dgm:t>
    </dgm:pt>
    <dgm:pt modelId="{E2A07031-355D-404F-A3E7-A371B2FC28DB}" type="pres">
      <dgm:prSet presAssocID="{A9913838-2E83-4026-A208-09CCF9592BBF}" presName="ThreeNodes_3_text" presStyleLbl="node1" presStyleIdx="2" presStyleCnt="3">
        <dgm:presLayoutVars>
          <dgm:bulletEnabled val="1"/>
        </dgm:presLayoutVars>
      </dgm:prSet>
      <dgm:spPr/>
      <dgm:t>
        <a:bodyPr/>
        <a:lstStyle/>
        <a:p>
          <a:endParaRPr lang="fr-FR"/>
        </a:p>
      </dgm:t>
    </dgm:pt>
  </dgm:ptLst>
  <dgm:cxnLst>
    <dgm:cxn modelId="{109D0B28-4D0C-4CB4-9747-553EF86CC99E}" type="presOf" srcId="{A728BB82-888F-49ED-BE0C-3A499072F75C}" destId="{5DCB57E8-4D74-4573-9441-4B15C584DC24}" srcOrd="0" destOrd="0" presId="urn:microsoft.com/office/officeart/2005/8/layout/vProcess5"/>
    <dgm:cxn modelId="{1AD40A71-6348-47A5-81C8-65D2872808BB}" type="presOf" srcId="{8BB9E1A3-F0A2-4742-B4FB-34E4F3B59AAF}" destId="{E2A07031-355D-404F-A3E7-A371B2FC28DB}" srcOrd="1" destOrd="0" presId="urn:microsoft.com/office/officeart/2005/8/layout/vProcess5"/>
    <dgm:cxn modelId="{07B69ACA-6728-4D5F-A753-52F6A3617D4C}" type="presOf" srcId="{F9B13932-A8AB-4F2D-B224-96217EB1A594}" destId="{3BAF6BF0-416E-41DC-8AB1-7BD5C7DFCDBD}" srcOrd="0" destOrd="0" presId="urn:microsoft.com/office/officeart/2005/8/layout/vProcess5"/>
    <dgm:cxn modelId="{2B514D0C-09AF-4C89-A8F9-42F3AF10CC30}" type="presOf" srcId="{A728BB82-888F-49ED-BE0C-3A499072F75C}" destId="{AB43D22A-58D9-4D2F-860D-3FBA9772E0F3}" srcOrd="1" destOrd="0" presId="urn:microsoft.com/office/officeart/2005/8/layout/vProcess5"/>
    <dgm:cxn modelId="{442383A3-9B7D-433B-A1D7-81847B13BA25}" type="presOf" srcId="{F9B3787A-98A2-4875-9B27-531BF7FB68EF}" destId="{5CF6F7A5-D2D3-475E-9209-A345F6AEF314}" srcOrd="0" destOrd="0" presId="urn:microsoft.com/office/officeart/2005/8/layout/vProcess5"/>
    <dgm:cxn modelId="{32408ADD-4757-493E-99A9-BDD2CE2CCC28}" type="presOf" srcId="{A9913838-2E83-4026-A208-09CCF9592BBF}" destId="{2B279E51-F031-460F-87DA-6CE8E5078AD9}" srcOrd="0" destOrd="0" presId="urn:microsoft.com/office/officeart/2005/8/layout/vProcess5"/>
    <dgm:cxn modelId="{1B3FF453-0FAD-43A5-9B02-28CF14D5BA33}" srcId="{A9913838-2E83-4026-A208-09CCF9592BBF}" destId="{F9B13932-A8AB-4F2D-B224-96217EB1A594}" srcOrd="0" destOrd="0" parTransId="{4F740CD6-A10D-40C5-A34E-9C4F8FE6F104}" sibTransId="{D06FDD22-6CEF-461E-AEDE-3788E2CA9F6E}"/>
    <dgm:cxn modelId="{44DB2F53-D4F2-47C5-A242-6FC5B5ECDCDA}" srcId="{A9913838-2E83-4026-A208-09CCF9592BBF}" destId="{8BB9E1A3-F0A2-4742-B4FB-34E4F3B59AAF}" srcOrd="2" destOrd="0" parTransId="{D2D9917B-9741-4632-9352-9663DCBE6998}" sibTransId="{138EDD4D-42DF-42F4-B982-92FB9737A726}"/>
    <dgm:cxn modelId="{CE727C89-B7FC-458B-B0B9-BE50C6E1FB29}" srcId="{A9913838-2E83-4026-A208-09CCF9592BBF}" destId="{A728BB82-888F-49ED-BE0C-3A499072F75C}" srcOrd="1" destOrd="0" parTransId="{36C86137-BFD5-45BD-99AA-FECEE5926A36}" sibTransId="{F9B3787A-98A2-4875-9B27-531BF7FB68EF}"/>
    <dgm:cxn modelId="{5B7DB89B-31D0-4606-8399-AC95DC0C90D4}" type="presOf" srcId="{8BB9E1A3-F0A2-4742-B4FB-34E4F3B59AAF}" destId="{317B6AF5-2367-4168-9A63-F23C32B6BAE4}" srcOrd="0" destOrd="0" presId="urn:microsoft.com/office/officeart/2005/8/layout/vProcess5"/>
    <dgm:cxn modelId="{C85C5C48-99A5-4912-99F9-3A41F03B98B3}" type="presOf" srcId="{F9B13932-A8AB-4F2D-B224-96217EB1A594}" destId="{6C5873C6-A5FC-4C54-A788-DCB332945459}" srcOrd="1" destOrd="0" presId="urn:microsoft.com/office/officeart/2005/8/layout/vProcess5"/>
    <dgm:cxn modelId="{50EAEAD5-7BF6-4A33-A2D8-9E03D7BFFCC2}" type="presOf" srcId="{D06FDD22-6CEF-461E-AEDE-3788E2CA9F6E}" destId="{B1722280-A76A-4483-B919-F745B7536F28}" srcOrd="0" destOrd="0" presId="urn:microsoft.com/office/officeart/2005/8/layout/vProcess5"/>
    <dgm:cxn modelId="{0263428B-D997-4C1A-84D5-42C74C0B9DA7}" type="presParOf" srcId="{2B279E51-F031-460F-87DA-6CE8E5078AD9}" destId="{62669C7B-4B39-44ED-A11C-D0936009941B}" srcOrd="0" destOrd="0" presId="urn:microsoft.com/office/officeart/2005/8/layout/vProcess5"/>
    <dgm:cxn modelId="{54DE2837-EE2B-4615-BE81-E218967660CF}" type="presParOf" srcId="{2B279E51-F031-460F-87DA-6CE8E5078AD9}" destId="{3BAF6BF0-416E-41DC-8AB1-7BD5C7DFCDBD}" srcOrd="1" destOrd="0" presId="urn:microsoft.com/office/officeart/2005/8/layout/vProcess5"/>
    <dgm:cxn modelId="{C6734981-5B11-4096-93F5-173DA8BE30CA}" type="presParOf" srcId="{2B279E51-F031-460F-87DA-6CE8E5078AD9}" destId="{5DCB57E8-4D74-4573-9441-4B15C584DC24}" srcOrd="2" destOrd="0" presId="urn:microsoft.com/office/officeart/2005/8/layout/vProcess5"/>
    <dgm:cxn modelId="{989A793F-9459-4A5C-B18D-637712F76158}" type="presParOf" srcId="{2B279E51-F031-460F-87DA-6CE8E5078AD9}" destId="{317B6AF5-2367-4168-9A63-F23C32B6BAE4}" srcOrd="3" destOrd="0" presId="urn:microsoft.com/office/officeart/2005/8/layout/vProcess5"/>
    <dgm:cxn modelId="{40FA6E0D-6060-419C-9E4D-B709D50B6314}" type="presParOf" srcId="{2B279E51-F031-460F-87DA-6CE8E5078AD9}" destId="{B1722280-A76A-4483-B919-F745B7536F28}" srcOrd="4" destOrd="0" presId="urn:microsoft.com/office/officeart/2005/8/layout/vProcess5"/>
    <dgm:cxn modelId="{A777D342-0219-4DDB-BE0C-77FDB52AA787}" type="presParOf" srcId="{2B279E51-F031-460F-87DA-6CE8E5078AD9}" destId="{5CF6F7A5-D2D3-475E-9209-A345F6AEF314}" srcOrd="5" destOrd="0" presId="urn:microsoft.com/office/officeart/2005/8/layout/vProcess5"/>
    <dgm:cxn modelId="{C4393118-BDA0-4B62-A5B9-8A3EDCA6B73B}" type="presParOf" srcId="{2B279E51-F031-460F-87DA-6CE8E5078AD9}" destId="{6C5873C6-A5FC-4C54-A788-DCB332945459}" srcOrd="6" destOrd="0" presId="urn:microsoft.com/office/officeart/2005/8/layout/vProcess5"/>
    <dgm:cxn modelId="{8624B3C1-E232-4472-812B-A5FC9B5606B8}" type="presParOf" srcId="{2B279E51-F031-460F-87DA-6CE8E5078AD9}" destId="{AB43D22A-58D9-4D2F-860D-3FBA9772E0F3}" srcOrd="7" destOrd="0" presId="urn:microsoft.com/office/officeart/2005/8/layout/vProcess5"/>
    <dgm:cxn modelId="{2E435EDB-36E5-4B28-9E96-BB49581E8E84}" type="presParOf" srcId="{2B279E51-F031-460F-87DA-6CE8E5078AD9}" destId="{E2A07031-355D-404F-A3E7-A371B2FC28D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213E9D-290F-42D4-A1F2-37FF9BF36969}" type="doc">
      <dgm:prSet loTypeId="urn:microsoft.com/office/officeart/2005/8/layout/radial6" loCatId="cycle" qsTypeId="urn:microsoft.com/office/officeart/2005/8/quickstyle/3d2" qsCatId="3D" csTypeId="urn:microsoft.com/office/officeart/2005/8/colors/accent0_3" csCatId="mainScheme" phldr="1"/>
      <dgm:spPr/>
      <dgm:t>
        <a:bodyPr/>
        <a:lstStyle/>
        <a:p>
          <a:endParaRPr lang="fr-FR"/>
        </a:p>
      </dgm:t>
    </dgm:pt>
    <dgm:pt modelId="{D734D4B5-76EF-4D40-A55D-54BA32F1DAC6}">
      <dgm:prSet phldrT="[Texte]"/>
      <dgm:spPr/>
      <dgm:t>
        <a:bodyPr/>
        <a:lstStyle/>
        <a:p>
          <a:pPr rtl="0"/>
          <a:r>
            <a:rPr lang="fr-FR" dirty="0" smtClean="0"/>
            <a:t>Étude des matériaux et des produits associés</a:t>
          </a:r>
          <a:endParaRPr lang="fr-FR" dirty="0"/>
        </a:p>
      </dgm:t>
    </dgm:pt>
    <dgm:pt modelId="{DCB97CDB-335A-4821-B3F1-7C97CF633AF6}" type="parTrans" cxnId="{509F38F8-E056-4F74-9D50-574952EFAD55}">
      <dgm:prSet/>
      <dgm:spPr/>
      <dgm:t>
        <a:bodyPr/>
        <a:lstStyle/>
        <a:p>
          <a:endParaRPr lang="fr-FR"/>
        </a:p>
      </dgm:t>
    </dgm:pt>
    <dgm:pt modelId="{F0817B03-232B-4B41-960C-E2B0F8758A24}" type="sibTrans" cxnId="{509F38F8-E056-4F74-9D50-574952EFAD55}">
      <dgm:prSet/>
      <dgm:spPr/>
      <dgm:t>
        <a:bodyPr/>
        <a:lstStyle/>
        <a:p>
          <a:endParaRPr lang="fr-FR"/>
        </a:p>
      </dgm:t>
    </dgm:pt>
    <dgm:pt modelId="{1B7ED6A3-A5E4-4DE9-92FE-AC2005D2C821}">
      <dgm:prSet phldrT="[Texte]"/>
      <dgm:spPr/>
      <dgm:t>
        <a:bodyPr/>
        <a:lstStyle/>
        <a:p>
          <a:r>
            <a:rPr lang="fr-FR" b="1" dirty="0" smtClean="0"/>
            <a:t>Les procédés de production de construction et de maintenance</a:t>
          </a:r>
          <a:endParaRPr lang="fr-FR" dirty="0"/>
        </a:p>
      </dgm:t>
    </dgm:pt>
    <dgm:pt modelId="{188A2AAD-EB6E-4F5E-87C8-DA12E15F46EB}" type="parTrans" cxnId="{DC113710-9AB7-4078-9537-8886AB173785}">
      <dgm:prSet/>
      <dgm:spPr/>
      <dgm:t>
        <a:bodyPr/>
        <a:lstStyle/>
        <a:p>
          <a:endParaRPr lang="fr-FR"/>
        </a:p>
      </dgm:t>
    </dgm:pt>
    <dgm:pt modelId="{7085A5EC-14D9-4F66-81AA-B229EB461EA0}" type="sibTrans" cxnId="{DC113710-9AB7-4078-9537-8886AB173785}">
      <dgm:prSet/>
      <dgm:spPr/>
      <dgm:t>
        <a:bodyPr/>
        <a:lstStyle/>
        <a:p>
          <a:endParaRPr lang="fr-FR"/>
        </a:p>
      </dgm:t>
    </dgm:pt>
    <dgm:pt modelId="{DBF29462-5C41-4660-9BC9-A09563723E41}">
      <dgm:prSet phldrT="[Texte]"/>
      <dgm:spPr/>
      <dgm:t>
        <a:bodyPr/>
        <a:lstStyle/>
        <a:p>
          <a:r>
            <a:rPr lang="fr-FR" b="1" dirty="0" smtClean="0"/>
            <a:t>Technologie</a:t>
          </a:r>
          <a:endParaRPr lang="fr-FR" dirty="0"/>
        </a:p>
      </dgm:t>
    </dgm:pt>
    <dgm:pt modelId="{1602F9EB-D8A1-48FB-8C59-16C628520795}" type="parTrans" cxnId="{7EE8550D-3BB0-4E46-98BD-DAC127AB2748}">
      <dgm:prSet/>
      <dgm:spPr/>
      <dgm:t>
        <a:bodyPr/>
        <a:lstStyle/>
        <a:p>
          <a:endParaRPr lang="fr-FR"/>
        </a:p>
      </dgm:t>
    </dgm:pt>
    <dgm:pt modelId="{79D999B5-686B-4CB9-8B54-1B4F76AD3CBF}" type="sibTrans" cxnId="{7EE8550D-3BB0-4E46-98BD-DAC127AB2748}">
      <dgm:prSet/>
      <dgm:spPr/>
      <dgm:t>
        <a:bodyPr/>
        <a:lstStyle/>
        <a:p>
          <a:endParaRPr lang="fr-FR"/>
        </a:p>
      </dgm:t>
    </dgm:pt>
    <dgm:pt modelId="{39B9401F-D156-4F30-A274-A7524C594F6B}">
      <dgm:prSet phldrT="[Texte]"/>
      <dgm:spPr/>
      <dgm:t>
        <a:bodyPr/>
        <a:lstStyle/>
        <a:p>
          <a:pPr rtl="0"/>
          <a:r>
            <a:rPr lang="fr-FR" dirty="0" smtClean="0"/>
            <a:t>Savoirs de spécialité</a:t>
          </a:r>
          <a:endParaRPr lang="fr-FR" dirty="0"/>
        </a:p>
      </dgm:t>
    </dgm:pt>
    <dgm:pt modelId="{9D0E35D5-B878-4F89-8074-AEB2CBB0E840}" type="parTrans" cxnId="{4D903446-8C0A-4A09-B333-865F03D94CC6}">
      <dgm:prSet/>
      <dgm:spPr/>
      <dgm:t>
        <a:bodyPr/>
        <a:lstStyle/>
        <a:p>
          <a:endParaRPr lang="fr-FR"/>
        </a:p>
      </dgm:t>
    </dgm:pt>
    <dgm:pt modelId="{F4DEEA66-1B3A-4BC6-BA58-8651C80D1641}" type="sibTrans" cxnId="{4D903446-8C0A-4A09-B333-865F03D94CC6}">
      <dgm:prSet/>
      <dgm:spPr/>
      <dgm:t>
        <a:bodyPr/>
        <a:lstStyle/>
        <a:p>
          <a:endParaRPr lang="fr-FR"/>
        </a:p>
      </dgm:t>
    </dgm:pt>
    <dgm:pt modelId="{9C00534C-C808-4309-8A54-49F0BF7C114C}" type="pres">
      <dgm:prSet presAssocID="{5B213E9D-290F-42D4-A1F2-37FF9BF36969}" presName="Name0" presStyleCnt="0">
        <dgm:presLayoutVars>
          <dgm:chMax val="1"/>
          <dgm:dir/>
          <dgm:animLvl val="ctr"/>
          <dgm:resizeHandles val="exact"/>
        </dgm:presLayoutVars>
      </dgm:prSet>
      <dgm:spPr/>
      <dgm:t>
        <a:bodyPr/>
        <a:lstStyle/>
        <a:p>
          <a:endParaRPr lang="fr-FR"/>
        </a:p>
      </dgm:t>
    </dgm:pt>
    <dgm:pt modelId="{B12EB127-C003-43C7-956C-9D555DFEA401}" type="pres">
      <dgm:prSet presAssocID="{39B9401F-D156-4F30-A274-A7524C594F6B}" presName="centerShape" presStyleLbl="node0" presStyleIdx="0" presStyleCnt="1"/>
      <dgm:spPr/>
      <dgm:t>
        <a:bodyPr/>
        <a:lstStyle/>
        <a:p>
          <a:endParaRPr lang="fr-FR"/>
        </a:p>
      </dgm:t>
    </dgm:pt>
    <dgm:pt modelId="{C070C194-A7DE-468F-8685-2FA05CD50908}" type="pres">
      <dgm:prSet presAssocID="{D734D4B5-76EF-4D40-A55D-54BA32F1DAC6}" presName="node" presStyleLbl="node1" presStyleIdx="0" presStyleCnt="3">
        <dgm:presLayoutVars>
          <dgm:bulletEnabled val="1"/>
        </dgm:presLayoutVars>
      </dgm:prSet>
      <dgm:spPr/>
      <dgm:t>
        <a:bodyPr/>
        <a:lstStyle/>
        <a:p>
          <a:endParaRPr lang="fr-FR"/>
        </a:p>
      </dgm:t>
    </dgm:pt>
    <dgm:pt modelId="{274E6E91-16D6-409B-B2D5-DDE5B2FE5461}" type="pres">
      <dgm:prSet presAssocID="{D734D4B5-76EF-4D40-A55D-54BA32F1DAC6}" presName="dummy" presStyleCnt="0"/>
      <dgm:spPr/>
      <dgm:t>
        <a:bodyPr/>
        <a:lstStyle/>
        <a:p>
          <a:endParaRPr lang="fr-FR"/>
        </a:p>
      </dgm:t>
    </dgm:pt>
    <dgm:pt modelId="{4D7F5859-2334-46CA-9EB2-4F11D52EC3F3}" type="pres">
      <dgm:prSet presAssocID="{F0817B03-232B-4B41-960C-E2B0F8758A24}" presName="sibTrans" presStyleLbl="sibTrans2D1" presStyleIdx="0" presStyleCnt="3"/>
      <dgm:spPr/>
      <dgm:t>
        <a:bodyPr/>
        <a:lstStyle/>
        <a:p>
          <a:endParaRPr lang="fr-FR"/>
        </a:p>
      </dgm:t>
    </dgm:pt>
    <dgm:pt modelId="{659F9C77-8513-41A6-9BD1-61091784FB84}" type="pres">
      <dgm:prSet presAssocID="{1B7ED6A3-A5E4-4DE9-92FE-AC2005D2C821}" presName="node" presStyleLbl="node1" presStyleIdx="1" presStyleCnt="3">
        <dgm:presLayoutVars>
          <dgm:bulletEnabled val="1"/>
        </dgm:presLayoutVars>
      </dgm:prSet>
      <dgm:spPr/>
      <dgm:t>
        <a:bodyPr/>
        <a:lstStyle/>
        <a:p>
          <a:endParaRPr lang="fr-FR"/>
        </a:p>
      </dgm:t>
    </dgm:pt>
    <dgm:pt modelId="{C181FEC4-8308-4C26-80A4-77C7A741A5D6}" type="pres">
      <dgm:prSet presAssocID="{1B7ED6A3-A5E4-4DE9-92FE-AC2005D2C821}" presName="dummy" presStyleCnt="0"/>
      <dgm:spPr/>
      <dgm:t>
        <a:bodyPr/>
        <a:lstStyle/>
        <a:p>
          <a:endParaRPr lang="fr-FR"/>
        </a:p>
      </dgm:t>
    </dgm:pt>
    <dgm:pt modelId="{77D36F28-9495-44AB-A474-84A92F80A4D5}" type="pres">
      <dgm:prSet presAssocID="{7085A5EC-14D9-4F66-81AA-B229EB461EA0}" presName="sibTrans" presStyleLbl="sibTrans2D1" presStyleIdx="1" presStyleCnt="3"/>
      <dgm:spPr/>
      <dgm:t>
        <a:bodyPr/>
        <a:lstStyle/>
        <a:p>
          <a:endParaRPr lang="fr-FR"/>
        </a:p>
      </dgm:t>
    </dgm:pt>
    <dgm:pt modelId="{603FFB61-815A-465A-A6B7-D5A70616E619}" type="pres">
      <dgm:prSet presAssocID="{DBF29462-5C41-4660-9BC9-A09563723E41}" presName="node" presStyleLbl="node1" presStyleIdx="2" presStyleCnt="3">
        <dgm:presLayoutVars>
          <dgm:bulletEnabled val="1"/>
        </dgm:presLayoutVars>
      </dgm:prSet>
      <dgm:spPr/>
      <dgm:t>
        <a:bodyPr/>
        <a:lstStyle/>
        <a:p>
          <a:endParaRPr lang="fr-FR"/>
        </a:p>
      </dgm:t>
    </dgm:pt>
    <dgm:pt modelId="{F7827E4F-E6B3-4C1A-8F55-4D4A077A778D}" type="pres">
      <dgm:prSet presAssocID="{DBF29462-5C41-4660-9BC9-A09563723E41}" presName="dummy" presStyleCnt="0"/>
      <dgm:spPr/>
      <dgm:t>
        <a:bodyPr/>
        <a:lstStyle/>
        <a:p>
          <a:endParaRPr lang="fr-FR"/>
        </a:p>
      </dgm:t>
    </dgm:pt>
    <dgm:pt modelId="{2604CF0D-7E17-4100-AAF2-D17DB4FD9639}" type="pres">
      <dgm:prSet presAssocID="{79D999B5-686B-4CB9-8B54-1B4F76AD3CBF}" presName="sibTrans" presStyleLbl="sibTrans2D1" presStyleIdx="2" presStyleCnt="3"/>
      <dgm:spPr/>
      <dgm:t>
        <a:bodyPr/>
        <a:lstStyle/>
        <a:p>
          <a:endParaRPr lang="fr-FR"/>
        </a:p>
      </dgm:t>
    </dgm:pt>
  </dgm:ptLst>
  <dgm:cxnLst>
    <dgm:cxn modelId="{725FDCE5-4E48-4B84-9E6C-A29780E36480}" type="presOf" srcId="{F0817B03-232B-4B41-960C-E2B0F8758A24}" destId="{4D7F5859-2334-46CA-9EB2-4F11D52EC3F3}" srcOrd="0" destOrd="0" presId="urn:microsoft.com/office/officeart/2005/8/layout/radial6"/>
    <dgm:cxn modelId="{7EE8550D-3BB0-4E46-98BD-DAC127AB2748}" srcId="{39B9401F-D156-4F30-A274-A7524C594F6B}" destId="{DBF29462-5C41-4660-9BC9-A09563723E41}" srcOrd="2" destOrd="0" parTransId="{1602F9EB-D8A1-48FB-8C59-16C628520795}" sibTransId="{79D999B5-686B-4CB9-8B54-1B4F76AD3CBF}"/>
    <dgm:cxn modelId="{A2292290-1695-4D26-B71B-FD31E2074AD2}" type="presOf" srcId="{1B7ED6A3-A5E4-4DE9-92FE-AC2005D2C821}" destId="{659F9C77-8513-41A6-9BD1-61091784FB84}" srcOrd="0" destOrd="0" presId="urn:microsoft.com/office/officeart/2005/8/layout/radial6"/>
    <dgm:cxn modelId="{42CEE576-1484-4A58-AF84-82104CF65B7E}" type="presOf" srcId="{7085A5EC-14D9-4F66-81AA-B229EB461EA0}" destId="{77D36F28-9495-44AB-A474-84A92F80A4D5}" srcOrd="0" destOrd="0" presId="urn:microsoft.com/office/officeart/2005/8/layout/radial6"/>
    <dgm:cxn modelId="{6F0C2117-D269-45A5-B9E1-2CAC614E5511}" type="presOf" srcId="{D734D4B5-76EF-4D40-A55D-54BA32F1DAC6}" destId="{C070C194-A7DE-468F-8685-2FA05CD50908}" srcOrd="0" destOrd="0" presId="urn:microsoft.com/office/officeart/2005/8/layout/radial6"/>
    <dgm:cxn modelId="{4D903446-8C0A-4A09-B333-865F03D94CC6}" srcId="{5B213E9D-290F-42D4-A1F2-37FF9BF36969}" destId="{39B9401F-D156-4F30-A274-A7524C594F6B}" srcOrd="0" destOrd="0" parTransId="{9D0E35D5-B878-4F89-8074-AEB2CBB0E840}" sibTransId="{F4DEEA66-1B3A-4BC6-BA58-8651C80D1641}"/>
    <dgm:cxn modelId="{D5CD879A-5639-44C4-BB12-3E81F0F8FA47}" type="presOf" srcId="{79D999B5-686B-4CB9-8B54-1B4F76AD3CBF}" destId="{2604CF0D-7E17-4100-AAF2-D17DB4FD9639}" srcOrd="0" destOrd="0" presId="urn:microsoft.com/office/officeart/2005/8/layout/radial6"/>
    <dgm:cxn modelId="{D1A3ECE5-640D-40C8-B75D-0EE8D89F12CF}" type="presOf" srcId="{5B213E9D-290F-42D4-A1F2-37FF9BF36969}" destId="{9C00534C-C808-4309-8A54-49F0BF7C114C}" srcOrd="0" destOrd="0" presId="urn:microsoft.com/office/officeart/2005/8/layout/radial6"/>
    <dgm:cxn modelId="{509F38F8-E056-4F74-9D50-574952EFAD55}" srcId="{39B9401F-D156-4F30-A274-A7524C594F6B}" destId="{D734D4B5-76EF-4D40-A55D-54BA32F1DAC6}" srcOrd="0" destOrd="0" parTransId="{DCB97CDB-335A-4821-B3F1-7C97CF633AF6}" sibTransId="{F0817B03-232B-4B41-960C-E2B0F8758A24}"/>
    <dgm:cxn modelId="{848EF2F4-A060-447D-BDF5-31C67D535EBB}" type="presOf" srcId="{DBF29462-5C41-4660-9BC9-A09563723E41}" destId="{603FFB61-815A-465A-A6B7-D5A70616E619}" srcOrd="0" destOrd="0" presId="urn:microsoft.com/office/officeart/2005/8/layout/radial6"/>
    <dgm:cxn modelId="{DC113710-9AB7-4078-9537-8886AB173785}" srcId="{39B9401F-D156-4F30-A274-A7524C594F6B}" destId="{1B7ED6A3-A5E4-4DE9-92FE-AC2005D2C821}" srcOrd="1" destOrd="0" parTransId="{188A2AAD-EB6E-4F5E-87C8-DA12E15F46EB}" sibTransId="{7085A5EC-14D9-4F66-81AA-B229EB461EA0}"/>
    <dgm:cxn modelId="{D219113B-BF6A-48A9-826F-6D24E0442226}" type="presOf" srcId="{39B9401F-D156-4F30-A274-A7524C594F6B}" destId="{B12EB127-C003-43C7-956C-9D555DFEA401}" srcOrd="0" destOrd="0" presId="urn:microsoft.com/office/officeart/2005/8/layout/radial6"/>
    <dgm:cxn modelId="{C723D7C6-F2A2-455E-96F0-D1EF9A7435A9}" type="presParOf" srcId="{9C00534C-C808-4309-8A54-49F0BF7C114C}" destId="{B12EB127-C003-43C7-956C-9D555DFEA401}" srcOrd="0" destOrd="0" presId="urn:microsoft.com/office/officeart/2005/8/layout/radial6"/>
    <dgm:cxn modelId="{9906B946-449D-4B23-9B65-58DADA0C5C13}" type="presParOf" srcId="{9C00534C-C808-4309-8A54-49F0BF7C114C}" destId="{C070C194-A7DE-468F-8685-2FA05CD50908}" srcOrd="1" destOrd="0" presId="urn:microsoft.com/office/officeart/2005/8/layout/radial6"/>
    <dgm:cxn modelId="{EDC12201-0D64-4288-A012-854302C94EB5}" type="presParOf" srcId="{9C00534C-C808-4309-8A54-49F0BF7C114C}" destId="{274E6E91-16D6-409B-B2D5-DDE5B2FE5461}" srcOrd="2" destOrd="0" presId="urn:microsoft.com/office/officeart/2005/8/layout/radial6"/>
    <dgm:cxn modelId="{BF18354B-F4E4-42B6-81EF-BCBB0C06589B}" type="presParOf" srcId="{9C00534C-C808-4309-8A54-49F0BF7C114C}" destId="{4D7F5859-2334-46CA-9EB2-4F11D52EC3F3}" srcOrd="3" destOrd="0" presId="urn:microsoft.com/office/officeart/2005/8/layout/radial6"/>
    <dgm:cxn modelId="{072D7648-3EF5-46E5-BA52-56AC90A7400D}" type="presParOf" srcId="{9C00534C-C808-4309-8A54-49F0BF7C114C}" destId="{659F9C77-8513-41A6-9BD1-61091784FB84}" srcOrd="4" destOrd="0" presId="urn:microsoft.com/office/officeart/2005/8/layout/radial6"/>
    <dgm:cxn modelId="{AA8526D6-78B4-4E41-9675-ED8C93C81C8D}" type="presParOf" srcId="{9C00534C-C808-4309-8A54-49F0BF7C114C}" destId="{C181FEC4-8308-4C26-80A4-77C7A741A5D6}" srcOrd="5" destOrd="0" presId="urn:microsoft.com/office/officeart/2005/8/layout/radial6"/>
    <dgm:cxn modelId="{F46B0C5E-2496-4EAB-9620-E00E42C4D61D}" type="presParOf" srcId="{9C00534C-C808-4309-8A54-49F0BF7C114C}" destId="{77D36F28-9495-44AB-A474-84A92F80A4D5}" srcOrd="6" destOrd="0" presId="urn:microsoft.com/office/officeart/2005/8/layout/radial6"/>
    <dgm:cxn modelId="{FD978DD3-E162-4789-83B3-3E16C6F364CF}" type="presParOf" srcId="{9C00534C-C808-4309-8A54-49F0BF7C114C}" destId="{603FFB61-815A-465A-A6B7-D5A70616E619}" srcOrd="7" destOrd="0" presId="urn:microsoft.com/office/officeart/2005/8/layout/radial6"/>
    <dgm:cxn modelId="{9FF17B88-153B-441E-BCEE-7411D9461470}" type="presParOf" srcId="{9C00534C-C808-4309-8A54-49F0BF7C114C}" destId="{F7827E4F-E6B3-4C1A-8F55-4D4A077A778D}" srcOrd="8" destOrd="0" presId="urn:microsoft.com/office/officeart/2005/8/layout/radial6"/>
    <dgm:cxn modelId="{8D2A8898-39B1-49AF-8D3C-820259B1A3D4}" type="presParOf" srcId="{9C00534C-C808-4309-8A54-49F0BF7C114C}" destId="{2604CF0D-7E17-4100-AAF2-D17DB4FD963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F1B880-527F-4CE6-89FA-BA166E37A698}" type="doc">
      <dgm:prSet loTypeId="urn:microsoft.com/office/officeart/2005/8/layout/hList2" loCatId="picture" qsTypeId="urn:microsoft.com/office/officeart/2005/8/quickstyle/simple4" qsCatId="simple" csTypeId="urn:microsoft.com/office/officeart/2005/8/colors/accent0_3" csCatId="mainScheme" phldr="1"/>
      <dgm:spPr/>
      <dgm:t>
        <a:bodyPr/>
        <a:lstStyle/>
        <a:p>
          <a:endParaRPr lang="fr-FR"/>
        </a:p>
      </dgm:t>
    </dgm:pt>
    <dgm:pt modelId="{4219ACE7-7E99-4023-ADCF-B6DBA1DD18FB}">
      <dgm:prSet/>
      <dgm:spPr/>
      <dgm:t>
        <a:bodyPr/>
        <a:lstStyle/>
        <a:p>
          <a:pPr rtl="0"/>
          <a:r>
            <a:rPr lang="fr-FR" dirty="0" smtClean="0"/>
            <a:t>Étude des matériaux et des produits associés</a:t>
          </a:r>
          <a:endParaRPr lang="fr-FR" dirty="0"/>
        </a:p>
      </dgm:t>
    </dgm:pt>
    <dgm:pt modelId="{BC4BA2C5-53C2-447B-9B97-B76B467A01F6}" type="parTrans" cxnId="{379E8D7E-C6BE-4A59-9A15-1782B36B491B}">
      <dgm:prSet/>
      <dgm:spPr/>
      <dgm:t>
        <a:bodyPr/>
        <a:lstStyle/>
        <a:p>
          <a:endParaRPr lang="fr-FR"/>
        </a:p>
      </dgm:t>
    </dgm:pt>
    <dgm:pt modelId="{8D43CE15-451A-4062-AD15-0D04C64D6814}" type="sibTrans" cxnId="{379E8D7E-C6BE-4A59-9A15-1782B36B491B}">
      <dgm:prSet/>
      <dgm:spPr/>
      <dgm:t>
        <a:bodyPr/>
        <a:lstStyle/>
        <a:p>
          <a:endParaRPr lang="fr-FR"/>
        </a:p>
      </dgm:t>
    </dgm:pt>
    <dgm:pt modelId="{9B175C77-B779-432A-A3F3-E68E1FB7A6C5}">
      <dgm:prSet/>
      <dgm:spPr/>
      <dgm:t>
        <a:bodyPr/>
        <a:lstStyle/>
        <a:p>
          <a:pPr algn="just" rtl="0"/>
          <a:r>
            <a:rPr lang="fr-FR" dirty="0" smtClean="0"/>
            <a:t>On y traite </a:t>
          </a:r>
          <a:r>
            <a:rPr lang="fr-FR" dirty="0" smtClean="0"/>
            <a:t>en Bac Pro des </a:t>
          </a:r>
          <a:r>
            <a:rPr lang="fr-FR" dirty="0" smtClean="0"/>
            <a:t>matériaux utilisés en </a:t>
          </a:r>
          <a:r>
            <a:rPr lang="fr-FR" dirty="0" smtClean="0"/>
            <a:t>aéronautique, </a:t>
          </a:r>
          <a:r>
            <a:rPr lang="fr-FR" dirty="0" smtClean="0"/>
            <a:t>de la corrosion, des essais des matériaux </a:t>
          </a:r>
          <a:r>
            <a:rPr lang="fr-FR" dirty="0" smtClean="0"/>
            <a:t>et </a:t>
          </a:r>
          <a:r>
            <a:rPr lang="fr-FR" dirty="0" smtClean="0"/>
            <a:t>de la métallisation.</a:t>
          </a:r>
          <a:endParaRPr lang="fr-FR" dirty="0"/>
        </a:p>
      </dgm:t>
    </dgm:pt>
    <dgm:pt modelId="{6DE626CE-BD8C-4709-8D91-F864290E8EE4}" type="parTrans" cxnId="{2DCF6627-1E4F-47ED-8FD5-8E14666F56C3}">
      <dgm:prSet/>
      <dgm:spPr/>
      <dgm:t>
        <a:bodyPr/>
        <a:lstStyle/>
        <a:p>
          <a:endParaRPr lang="fr-FR"/>
        </a:p>
      </dgm:t>
    </dgm:pt>
    <dgm:pt modelId="{D1183BDE-FB41-4478-9FDC-142A46D9E9CE}" type="sibTrans" cxnId="{2DCF6627-1E4F-47ED-8FD5-8E14666F56C3}">
      <dgm:prSet/>
      <dgm:spPr/>
      <dgm:t>
        <a:bodyPr/>
        <a:lstStyle/>
        <a:p>
          <a:endParaRPr lang="fr-FR"/>
        </a:p>
      </dgm:t>
    </dgm:pt>
    <dgm:pt modelId="{AEC2F9FA-432A-43C3-AA96-DACD8159FCE2}">
      <dgm:prSet/>
      <dgm:spPr/>
      <dgm:t>
        <a:bodyPr/>
        <a:lstStyle/>
        <a:p>
          <a:pPr algn="just" rtl="0"/>
          <a:r>
            <a:rPr lang="fr-FR" dirty="0" smtClean="0"/>
            <a:t>Il correspond </a:t>
          </a:r>
          <a:r>
            <a:rPr lang="fr-FR" dirty="0" smtClean="0"/>
            <a:t>au </a:t>
          </a:r>
          <a:r>
            <a:rPr lang="fr-FR" dirty="0" smtClean="0"/>
            <a:t>savoir S4 </a:t>
          </a:r>
          <a:r>
            <a:rPr lang="fr-FR" dirty="0" smtClean="0"/>
            <a:t>de l’ancien Bac </a:t>
          </a:r>
          <a:r>
            <a:rPr lang="fr-FR" dirty="0" smtClean="0"/>
            <a:t>Pro et il permet d’aborder entièrement </a:t>
          </a:r>
          <a:r>
            <a:rPr lang="fr-FR" b="1" dirty="0" smtClean="0"/>
            <a:t>le Module 6 </a:t>
          </a:r>
          <a:r>
            <a:rPr lang="fr-FR" dirty="0" smtClean="0"/>
            <a:t>de la Part 66 (cf. annexe </a:t>
          </a:r>
          <a:r>
            <a:rPr lang="fr-FR" dirty="0" err="1" smtClean="0"/>
            <a:t>III.b</a:t>
          </a:r>
          <a:r>
            <a:rPr lang="fr-FR" dirty="0" smtClean="0"/>
            <a:t>.).</a:t>
          </a:r>
          <a:endParaRPr lang="fr-FR" dirty="0"/>
        </a:p>
      </dgm:t>
    </dgm:pt>
    <dgm:pt modelId="{A97D5D01-03D0-4DB5-892D-86C429AEC7B0}" type="parTrans" cxnId="{43D8E9A5-C865-4F5E-9E24-EC143E3B9672}">
      <dgm:prSet/>
      <dgm:spPr/>
      <dgm:t>
        <a:bodyPr/>
        <a:lstStyle/>
        <a:p>
          <a:endParaRPr lang="fr-FR"/>
        </a:p>
      </dgm:t>
    </dgm:pt>
    <dgm:pt modelId="{A3B70DB7-8659-487A-A180-CD9CA5994014}" type="sibTrans" cxnId="{43D8E9A5-C865-4F5E-9E24-EC143E3B9672}">
      <dgm:prSet/>
      <dgm:spPr/>
      <dgm:t>
        <a:bodyPr/>
        <a:lstStyle/>
        <a:p>
          <a:endParaRPr lang="fr-FR"/>
        </a:p>
      </dgm:t>
    </dgm:pt>
    <dgm:pt modelId="{3FEBC36E-D5B9-44D2-8E23-9041641F2CAE}" type="pres">
      <dgm:prSet presAssocID="{96F1B880-527F-4CE6-89FA-BA166E37A698}" presName="linearFlow" presStyleCnt="0">
        <dgm:presLayoutVars>
          <dgm:dir/>
          <dgm:animLvl val="lvl"/>
          <dgm:resizeHandles/>
        </dgm:presLayoutVars>
      </dgm:prSet>
      <dgm:spPr/>
      <dgm:t>
        <a:bodyPr/>
        <a:lstStyle/>
        <a:p>
          <a:endParaRPr lang="fr-FR"/>
        </a:p>
      </dgm:t>
    </dgm:pt>
    <dgm:pt modelId="{7B550EBB-D7E9-467A-84B4-522285CA31F9}" type="pres">
      <dgm:prSet presAssocID="{4219ACE7-7E99-4023-ADCF-B6DBA1DD18FB}" presName="compositeNode" presStyleCnt="0">
        <dgm:presLayoutVars>
          <dgm:bulletEnabled val="1"/>
        </dgm:presLayoutVars>
      </dgm:prSet>
      <dgm:spPr/>
    </dgm:pt>
    <dgm:pt modelId="{F05B74E4-1F49-429D-8F84-0390DC2D0113}" type="pres">
      <dgm:prSet presAssocID="{4219ACE7-7E99-4023-ADCF-B6DBA1DD18FB}"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fr-FR"/>
        </a:p>
      </dgm:t>
    </dgm:pt>
    <dgm:pt modelId="{9B818468-54B5-4488-8835-B146826EB382}" type="pres">
      <dgm:prSet presAssocID="{4219ACE7-7E99-4023-ADCF-B6DBA1DD18FB}" presName="childNode" presStyleLbl="node1" presStyleIdx="0" presStyleCnt="1">
        <dgm:presLayoutVars>
          <dgm:bulletEnabled val="1"/>
        </dgm:presLayoutVars>
      </dgm:prSet>
      <dgm:spPr/>
      <dgm:t>
        <a:bodyPr/>
        <a:lstStyle/>
        <a:p>
          <a:endParaRPr lang="fr-FR"/>
        </a:p>
      </dgm:t>
    </dgm:pt>
    <dgm:pt modelId="{0D5BFB18-7C0E-4B00-8A55-E804FFE7F43E}" type="pres">
      <dgm:prSet presAssocID="{4219ACE7-7E99-4023-ADCF-B6DBA1DD18FB}" presName="parentNode" presStyleLbl="revTx" presStyleIdx="0" presStyleCnt="1">
        <dgm:presLayoutVars>
          <dgm:chMax val="0"/>
          <dgm:bulletEnabled val="1"/>
        </dgm:presLayoutVars>
      </dgm:prSet>
      <dgm:spPr/>
      <dgm:t>
        <a:bodyPr/>
        <a:lstStyle/>
        <a:p>
          <a:endParaRPr lang="fr-FR"/>
        </a:p>
      </dgm:t>
    </dgm:pt>
  </dgm:ptLst>
  <dgm:cxnLst>
    <dgm:cxn modelId="{43D8E9A5-C865-4F5E-9E24-EC143E3B9672}" srcId="{4219ACE7-7E99-4023-ADCF-B6DBA1DD18FB}" destId="{AEC2F9FA-432A-43C3-AA96-DACD8159FCE2}" srcOrd="1" destOrd="0" parTransId="{A97D5D01-03D0-4DB5-892D-86C429AEC7B0}" sibTransId="{A3B70DB7-8659-487A-A180-CD9CA5994014}"/>
    <dgm:cxn modelId="{A021A869-937F-4C59-AAFB-C90F1EF2BA1A}" type="presOf" srcId="{4219ACE7-7E99-4023-ADCF-B6DBA1DD18FB}" destId="{0D5BFB18-7C0E-4B00-8A55-E804FFE7F43E}" srcOrd="0" destOrd="0" presId="urn:microsoft.com/office/officeart/2005/8/layout/hList2"/>
    <dgm:cxn modelId="{5296DFBF-12F8-4B0B-93C2-B874A1D2A672}" type="presOf" srcId="{9B175C77-B779-432A-A3F3-E68E1FB7A6C5}" destId="{9B818468-54B5-4488-8835-B146826EB382}" srcOrd="0" destOrd="0" presId="urn:microsoft.com/office/officeart/2005/8/layout/hList2"/>
    <dgm:cxn modelId="{2DCF6627-1E4F-47ED-8FD5-8E14666F56C3}" srcId="{4219ACE7-7E99-4023-ADCF-B6DBA1DD18FB}" destId="{9B175C77-B779-432A-A3F3-E68E1FB7A6C5}" srcOrd="0" destOrd="0" parTransId="{6DE626CE-BD8C-4709-8D91-F864290E8EE4}" sibTransId="{D1183BDE-FB41-4478-9FDC-142A46D9E9CE}"/>
    <dgm:cxn modelId="{379E8D7E-C6BE-4A59-9A15-1782B36B491B}" srcId="{96F1B880-527F-4CE6-89FA-BA166E37A698}" destId="{4219ACE7-7E99-4023-ADCF-B6DBA1DD18FB}" srcOrd="0" destOrd="0" parTransId="{BC4BA2C5-53C2-447B-9B97-B76B467A01F6}" sibTransId="{8D43CE15-451A-4062-AD15-0D04C64D6814}"/>
    <dgm:cxn modelId="{D5C95B98-DBEC-4C44-A3B6-6C533E53DD92}" type="presOf" srcId="{AEC2F9FA-432A-43C3-AA96-DACD8159FCE2}" destId="{9B818468-54B5-4488-8835-B146826EB382}" srcOrd="0" destOrd="1" presId="urn:microsoft.com/office/officeart/2005/8/layout/hList2"/>
    <dgm:cxn modelId="{752BC54F-4A8E-4200-BB97-087BEA85776A}" type="presOf" srcId="{96F1B880-527F-4CE6-89FA-BA166E37A698}" destId="{3FEBC36E-D5B9-44D2-8E23-9041641F2CAE}" srcOrd="0" destOrd="0" presId="urn:microsoft.com/office/officeart/2005/8/layout/hList2"/>
    <dgm:cxn modelId="{2F3A32A0-DA18-46AF-B78C-EE5F40B2BAE6}" type="presParOf" srcId="{3FEBC36E-D5B9-44D2-8E23-9041641F2CAE}" destId="{7B550EBB-D7E9-467A-84B4-522285CA31F9}" srcOrd="0" destOrd="0" presId="urn:microsoft.com/office/officeart/2005/8/layout/hList2"/>
    <dgm:cxn modelId="{80727096-16F8-45CF-914F-09E3E930044F}" type="presParOf" srcId="{7B550EBB-D7E9-467A-84B4-522285CA31F9}" destId="{F05B74E4-1F49-429D-8F84-0390DC2D0113}" srcOrd="0" destOrd="0" presId="urn:microsoft.com/office/officeart/2005/8/layout/hList2"/>
    <dgm:cxn modelId="{58601220-E2CD-422A-8993-DD8C42B15F73}" type="presParOf" srcId="{7B550EBB-D7E9-467A-84B4-522285CA31F9}" destId="{9B818468-54B5-4488-8835-B146826EB382}" srcOrd="1" destOrd="0" presId="urn:microsoft.com/office/officeart/2005/8/layout/hList2"/>
    <dgm:cxn modelId="{8D24CEB4-7AB2-4973-8D07-A3C3D44C7DDF}" type="presParOf" srcId="{7B550EBB-D7E9-467A-84B4-522285CA31F9}" destId="{0D5BFB18-7C0E-4B00-8A55-E804FFE7F43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B744E-DD6D-42BC-8A09-D36EF05FC276}">
      <dsp:nvSpPr>
        <dsp:cNvPr id="0" name=""/>
        <dsp:cNvSpPr/>
      </dsp:nvSpPr>
      <dsp:spPr>
        <a:xfrm rot="5400000">
          <a:off x="-89985" y="91019"/>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S1</a:t>
          </a:r>
          <a:endParaRPr lang="fr-FR" sz="1100" kern="1200" dirty="0"/>
        </a:p>
      </dsp:txBody>
      <dsp:txXfrm rot="-5400000">
        <a:off x="1" y="211000"/>
        <a:ext cx="419931" cy="179971"/>
      </dsp:txXfrm>
    </dsp:sp>
    <dsp:sp modelId="{BC38578E-2C97-4E2B-B1F2-D96FE2416687}">
      <dsp:nvSpPr>
        <dsp:cNvPr id="0" name=""/>
        <dsp:cNvSpPr/>
      </dsp:nvSpPr>
      <dsp:spPr>
        <a:xfrm rot="5400000">
          <a:off x="4173205" y="-3752239"/>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dirty="0" smtClean="0"/>
            <a:t>Analyse fonctionnelle, structurelle et comportementale</a:t>
          </a:r>
          <a:endParaRPr lang="fr-FR" sz="2200" kern="1200" dirty="0"/>
        </a:p>
      </dsp:txBody>
      <dsp:txXfrm rot="-5400000">
        <a:off x="419932" y="20069"/>
        <a:ext cx="7877449" cy="351866"/>
      </dsp:txXfrm>
    </dsp:sp>
    <dsp:sp modelId="{D2A94E3F-928F-4BF7-B775-601E626680A4}">
      <dsp:nvSpPr>
        <dsp:cNvPr id="0" name=""/>
        <dsp:cNvSpPr/>
      </dsp:nvSpPr>
      <dsp:spPr>
        <a:xfrm rot="5400000">
          <a:off x="-89985" y="632201"/>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S2</a:t>
          </a:r>
          <a:endParaRPr lang="fr-FR" sz="1100" kern="1200" dirty="0"/>
        </a:p>
      </dsp:txBody>
      <dsp:txXfrm rot="-5400000">
        <a:off x="1" y="752182"/>
        <a:ext cx="419931" cy="179971"/>
      </dsp:txXfrm>
    </dsp:sp>
    <dsp:sp modelId="{59322842-B81D-49C6-9920-BDA28D8172E4}">
      <dsp:nvSpPr>
        <dsp:cNvPr id="0" name=""/>
        <dsp:cNvSpPr/>
      </dsp:nvSpPr>
      <dsp:spPr>
        <a:xfrm rot="5400000">
          <a:off x="4173205" y="-3211057"/>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Aérodynamique</a:t>
          </a:r>
          <a:r>
            <a:rPr lang="fr-FR" sz="2200" kern="1200" dirty="0" smtClean="0"/>
            <a:t>, théories du vol et de la propulsion</a:t>
          </a:r>
          <a:endParaRPr lang="fr-FR" sz="2200" kern="1200" dirty="0"/>
        </a:p>
      </dsp:txBody>
      <dsp:txXfrm rot="-5400000">
        <a:off x="419932" y="561251"/>
        <a:ext cx="7877449" cy="351866"/>
      </dsp:txXfrm>
    </dsp:sp>
    <dsp:sp modelId="{230DEF2F-839A-4516-84E2-4E6B774A3064}">
      <dsp:nvSpPr>
        <dsp:cNvPr id="0" name=""/>
        <dsp:cNvSpPr/>
      </dsp:nvSpPr>
      <dsp:spPr>
        <a:xfrm rot="5400000">
          <a:off x="-89985" y="1173383"/>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S3</a:t>
          </a:r>
          <a:endParaRPr lang="fr-FR" sz="1100" kern="1200" dirty="0"/>
        </a:p>
      </dsp:txBody>
      <dsp:txXfrm rot="-5400000">
        <a:off x="1" y="1293364"/>
        <a:ext cx="419931" cy="179971"/>
      </dsp:txXfrm>
    </dsp:sp>
    <dsp:sp modelId="{7D00DA90-A39E-4DC9-9BE3-C6F6D2F983B9}">
      <dsp:nvSpPr>
        <dsp:cNvPr id="0" name=""/>
        <dsp:cNvSpPr/>
      </dsp:nvSpPr>
      <dsp:spPr>
        <a:xfrm rot="5400000">
          <a:off x="4173205" y="-2669875"/>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Documentation </a:t>
          </a:r>
          <a:r>
            <a:rPr lang="fr-FR" sz="2200" kern="1200" dirty="0" smtClean="0"/>
            <a:t>technique en aéronautique</a:t>
          </a:r>
          <a:endParaRPr lang="fr-FR" sz="2200" kern="1200" dirty="0"/>
        </a:p>
      </dsp:txBody>
      <dsp:txXfrm rot="-5400000">
        <a:off x="419932" y="1102433"/>
        <a:ext cx="7877449" cy="351866"/>
      </dsp:txXfrm>
    </dsp:sp>
    <dsp:sp modelId="{84C55ED2-9F4F-437D-8CF9-1051E5419C0F}">
      <dsp:nvSpPr>
        <dsp:cNvPr id="0" name=""/>
        <dsp:cNvSpPr/>
      </dsp:nvSpPr>
      <dsp:spPr>
        <a:xfrm rot="5400000">
          <a:off x="-89985" y="1714565"/>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nl-NL" sz="1100" b="1" kern="1200" dirty="0" smtClean="0"/>
            <a:t>S4</a:t>
          </a:r>
          <a:endParaRPr lang="fr-FR" sz="1100" kern="1200" dirty="0"/>
        </a:p>
      </dsp:txBody>
      <dsp:txXfrm rot="-5400000">
        <a:off x="1" y="1834546"/>
        <a:ext cx="419931" cy="179971"/>
      </dsp:txXfrm>
    </dsp:sp>
    <dsp:sp modelId="{D38F2AB4-3FDE-4430-ABF8-953D7E151110}">
      <dsp:nvSpPr>
        <dsp:cNvPr id="0" name=""/>
        <dsp:cNvSpPr/>
      </dsp:nvSpPr>
      <dsp:spPr>
        <a:xfrm rot="5400000">
          <a:off x="4173205" y="-2128693"/>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nl-NL" sz="2200" b="1" kern="1200" smtClean="0"/>
            <a:t> </a:t>
          </a:r>
          <a:r>
            <a:rPr lang="fr-FR" sz="2200" kern="1200" dirty="0" smtClean="0"/>
            <a:t>Étude des matériaux et des produits associés</a:t>
          </a:r>
          <a:endParaRPr lang="fr-FR" sz="2200" kern="1200" dirty="0"/>
        </a:p>
      </dsp:txBody>
      <dsp:txXfrm rot="-5400000">
        <a:off x="419932" y="1643615"/>
        <a:ext cx="7877449" cy="351866"/>
      </dsp:txXfrm>
    </dsp:sp>
    <dsp:sp modelId="{3CDF9F15-F765-4C70-8048-472BAE3A387A}">
      <dsp:nvSpPr>
        <dsp:cNvPr id="0" name=""/>
        <dsp:cNvSpPr/>
      </dsp:nvSpPr>
      <dsp:spPr>
        <a:xfrm rot="5400000">
          <a:off x="-89985" y="2255747"/>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S5</a:t>
          </a:r>
          <a:endParaRPr lang="fr-FR" sz="1100" kern="1200" dirty="0"/>
        </a:p>
      </dsp:txBody>
      <dsp:txXfrm rot="-5400000">
        <a:off x="1" y="2375728"/>
        <a:ext cx="419931" cy="179971"/>
      </dsp:txXfrm>
    </dsp:sp>
    <dsp:sp modelId="{4BE550D5-9582-44DB-9FBA-1BD0ADC0C3D9}">
      <dsp:nvSpPr>
        <dsp:cNvPr id="0" name=""/>
        <dsp:cNvSpPr/>
      </dsp:nvSpPr>
      <dsp:spPr>
        <a:xfrm rot="5400000">
          <a:off x="4173205" y="-1587511"/>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Les </a:t>
          </a:r>
          <a:r>
            <a:rPr lang="fr-FR" sz="2200" kern="1200" dirty="0" smtClean="0"/>
            <a:t>procédés de production de construction et de maintenance</a:t>
          </a:r>
          <a:endParaRPr lang="fr-FR" sz="2200" kern="1200" dirty="0"/>
        </a:p>
      </dsp:txBody>
      <dsp:txXfrm rot="-5400000">
        <a:off x="419932" y="2184797"/>
        <a:ext cx="7877449" cy="351866"/>
      </dsp:txXfrm>
    </dsp:sp>
    <dsp:sp modelId="{3E4C0BC8-812C-4E8A-9209-FE48352EB6A1}">
      <dsp:nvSpPr>
        <dsp:cNvPr id="0" name=""/>
        <dsp:cNvSpPr/>
      </dsp:nvSpPr>
      <dsp:spPr>
        <a:xfrm rot="5400000">
          <a:off x="-89985" y="2796928"/>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S6</a:t>
          </a:r>
          <a:endParaRPr lang="fr-FR" sz="1100" kern="1200" dirty="0"/>
        </a:p>
      </dsp:txBody>
      <dsp:txXfrm rot="-5400000">
        <a:off x="1" y="2916909"/>
        <a:ext cx="419931" cy="179971"/>
      </dsp:txXfrm>
    </dsp:sp>
    <dsp:sp modelId="{223E69AE-3182-421A-9653-54823FF9619F}">
      <dsp:nvSpPr>
        <dsp:cNvPr id="0" name=""/>
        <dsp:cNvSpPr/>
      </dsp:nvSpPr>
      <dsp:spPr>
        <a:xfrm rot="5400000">
          <a:off x="4173205" y="-1046330"/>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dirty="0" smtClean="0"/>
            <a:t>Technologie</a:t>
          </a:r>
          <a:endParaRPr lang="fr-FR" sz="2200" kern="1200" dirty="0"/>
        </a:p>
      </dsp:txBody>
      <dsp:txXfrm rot="-5400000">
        <a:off x="419932" y="2725978"/>
        <a:ext cx="7877449" cy="351866"/>
      </dsp:txXfrm>
    </dsp:sp>
    <dsp:sp modelId="{9D595315-E006-4720-92BF-63F24C4E5F64}">
      <dsp:nvSpPr>
        <dsp:cNvPr id="0" name=""/>
        <dsp:cNvSpPr/>
      </dsp:nvSpPr>
      <dsp:spPr>
        <a:xfrm rot="5400000">
          <a:off x="-89985" y="3338110"/>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S7</a:t>
          </a:r>
          <a:endParaRPr lang="fr-FR" sz="1100" kern="1200" dirty="0"/>
        </a:p>
      </dsp:txBody>
      <dsp:txXfrm rot="-5400000">
        <a:off x="1" y="3458091"/>
        <a:ext cx="419931" cy="179971"/>
      </dsp:txXfrm>
    </dsp:sp>
    <dsp:sp modelId="{49268498-AC09-4205-8F0A-B2D3B8B55E0F}">
      <dsp:nvSpPr>
        <dsp:cNvPr id="0" name=""/>
        <dsp:cNvSpPr/>
      </dsp:nvSpPr>
      <dsp:spPr>
        <a:xfrm rot="5400000">
          <a:off x="4173205" y="-505148"/>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La </a:t>
          </a:r>
          <a:r>
            <a:rPr lang="fr-FR" sz="2200" kern="1200" dirty="0" smtClean="0"/>
            <a:t>qualité</a:t>
          </a:r>
          <a:endParaRPr lang="fr-FR" sz="2200" kern="1200" dirty="0"/>
        </a:p>
      </dsp:txBody>
      <dsp:txXfrm rot="-5400000">
        <a:off x="419932" y="3267160"/>
        <a:ext cx="7877449" cy="351866"/>
      </dsp:txXfrm>
    </dsp:sp>
    <dsp:sp modelId="{9CD70CBE-0D29-49BE-83DD-5702705DD197}">
      <dsp:nvSpPr>
        <dsp:cNvPr id="0" name=""/>
        <dsp:cNvSpPr/>
      </dsp:nvSpPr>
      <dsp:spPr>
        <a:xfrm rot="5400000">
          <a:off x="-89985" y="3879292"/>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S8</a:t>
          </a:r>
          <a:endParaRPr lang="fr-FR" sz="1100" kern="1200" dirty="0"/>
        </a:p>
      </dsp:txBody>
      <dsp:txXfrm rot="-5400000">
        <a:off x="1" y="3999273"/>
        <a:ext cx="419931" cy="179971"/>
      </dsp:txXfrm>
    </dsp:sp>
    <dsp:sp modelId="{E427EE5D-EC94-4A77-B4F0-A157C54642A3}">
      <dsp:nvSpPr>
        <dsp:cNvPr id="0" name=""/>
        <dsp:cNvSpPr/>
      </dsp:nvSpPr>
      <dsp:spPr>
        <a:xfrm rot="5400000">
          <a:off x="4173205" y="36033"/>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La </a:t>
          </a:r>
          <a:r>
            <a:rPr lang="fr-FR" sz="2200" kern="1200" dirty="0" smtClean="0"/>
            <a:t>communication professionnelle</a:t>
          </a:r>
          <a:endParaRPr lang="fr-FR" sz="2200" kern="1200" dirty="0"/>
        </a:p>
      </dsp:txBody>
      <dsp:txXfrm rot="-5400000">
        <a:off x="419932" y="3808342"/>
        <a:ext cx="7877449" cy="351866"/>
      </dsp:txXfrm>
    </dsp:sp>
    <dsp:sp modelId="{7E019D1F-9AB7-4A65-A2FF-C237F2A06070}">
      <dsp:nvSpPr>
        <dsp:cNvPr id="0" name=""/>
        <dsp:cNvSpPr/>
      </dsp:nvSpPr>
      <dsp:spPr>
        <a:xfrm rot="5400000">
          <a:off x="-89985" y="4420474"/>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S9</a:t>
          </a:r>
          <a:endParaRPr lang="fr-FR" sz="1100" kern="1200" dirty="0"/>
        </a:p>
      </dsp:txBody>
      <dsp:txXfrm rot="-5400000">
        <a:off x="1" y="4540455"/>
        <a:ext cx="419931" cy="179971"/>
      </dsp:txXfrm>
    </dsp:sp>
    <dsp:sp modelId="{3C48C43E-E3A0-44EE-85B5-B482BC884D31}">
      <dsp:nvSpPr>
        <dsp:cNvPr id="0" name=""/>
        <dsp:cNvSpPr/>
      </dsp:nvSpPr>
      <dsp:spPr>
        <a:xfrm rot="5400000">
          <a:off x="4173205" y="577215"/>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Les </a:t>
          </a:r>
          <a:r>
            <a:rPr lang="fr-FR" sz="2200" kern="1200" dirty="0" smtClean="0"/>
            <a:t>facteurs humains</a:t>
          </a:r>
          <a:endParaRPr lang="fr-FR" sz="2200" kern="1200" dirty="0"/>
        </a:p>
      </dsp:txBody>
      <dsp:txXfrm rot="-5400000">
        <a:off x="419932" y="4349524"/>
        <a:ext cx="7877449" cy="351866"/>
      </dsp:txXfrm>
    </dsp:sp>
    <dsp:sp modelId="{80B156E0-ABB1-442F-A092-1C59BB250CA0}">
      <dsp:nvSpPr>
        <dsp:cNvPr id="0" name=""/>
        <dsp:cNvSpPr/>
      </dsp:nvSpPr>
      <dsp:spPr>
        <a:xfrm rot="5400000">
          <a:off x="-89985" y="4961656"/>
          <a:ext cx="599902" cy="41993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fr-FR" sz="1100" b="1" kern="1200" dirty="0" smtClean="0"/>
            <a:t>S10</a:t>
          </a:r>
          <a:endParaRPr lang="fr-FR" sz="1100" kern="1200" dirty="0"/>
        </a:p>
      </dsp:txBody>
      <dsp:txXfrm rot="-5400000">
        <a:off x="1" y="5081637"/>
        <a:ext cx="419931" cy="179971"/>
      </dsp:txXfrm>
    </dsp:sp>
    <dsp:sp modelId="{E0FB489E-39B0-4D0E-8DFA-8791C88DBF1D}">
      <dsp:nvSpPr>
        <dsp:cNvPr id="0" name=""/>
        <dsp:cNvSpPr/>
      </dsp:nvSpPr>
      <dsp:spPr>
        <a:xfrm rot="5400000">
          <a:off x="4173205" y="1118397"/>
          <a:ext cx="389936" cy="789648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fr-FR" sz="2200" kern="1200" smtClean="0"/>
            <a:t>L’environnement </a:t>
          </a:r>
          <a:r>
            <a:rPr lang="fr-FR" sz="2200" kern="1200" dirty="0" smtClean="0"/>
            <a:t>réglementaire</a:t>
          </a:r>
          <a:endParaRPr lang="fr-FR" sz="2200" kern="1200" dirty="0"/>
        </a:p>
      </dsp:txBody>
      <dsp:txXfrm rot="-5400000">
        <a:off x="419932" y="4890706"/>
        <a:ext cx="7877449" cy="351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430078" y="2804970"/>
          <a:ext cx="4156301" cy="87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75421" bIns="0" numCol="1" spcCol="1270" anchor="t" anchorCtr="0">
          <a:noAutofit/>
        </a:bodyPr>
        <a:lstStyle/>
        <a:p>
          <a:pPr lvl="0" algn="r" defTabSz="933450" rtl="0">
            <a:lnSpc>
              <a:spcPct val="90000"/>
            </a:lnSpc>
            <a:spcBef>
              <a:spcPct val="0"/>
            </a:spcBef>
            <a:spcAft>
              <a:spcPct val="35000"/>
            </a:spcAft>
          </a:pPr>
          <a:r>
            <a:rPr lang="fr-FR" sz="2100" kern="1200" smtClean="0"/>
            <a:t>Les procédés de production de construction et de maintenance</a:t>
          </a:r>
          <a:endParaRPr lang="fr-FR" sz="2100" kern="1200"/>
        </a:p>
      </dsp:txBody>
      <dsp:txXfrm>
        <a:off x="-1430078" y="2804970"/>
        <a:ext cx="4156301" cy="879217"/>
      </dsp:txXfrm>
    </dsp:sp>
    <dsp:sp modelId="{9B818468-54B5-4488-8835-B146826EB382}">
      <dsp:nvSpPr>
        <dsp:cNvPr id="0" name=""/>
        <dsp:cNvSpPr/>
      </dsp:nvSpPr>
      <dsp:spPr>
        <a:xfrm>
          <a:off x="1087680" y="1166428"/>
          <a:ext cx="7344816" cy="415630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775421" rIns="220472" bIns="220472" numCol="1" spcCol="1270" anchor="t" anchorCtr="0">
          <a:noAutofit/>
        </a:bodyPr>
        <a:lstStyle/>
        <a:p>
          <a:pPr marL="228600" lvl="1" indent="-228600" algn="just" defTabSz="1066800" rtl="0">
            <a:lnSpc>
              <a:spcPct val="90000"/>
            </a:lnSpc>
            <a:spcBef>
              <a:spcPct val="0"/>
            </a:spcBef>
            <a:spcAft>
              <a:spcPct val="15000"/>
            </a:spcAft>
            <a:buChar char="••"/>
          </a:pPr>
          <a:r>
            <a:rPr lang="fr-FR" sz="2400" kern="1200" dirty="0" smtClean="0"/>
            <a:t>On y traite des procédés de production de construction et de maintenance, des mesures de sécurité, des outils,  de l’usinage, des différentes techniques de pose, de freinage, de fabrication  des harnais et câblages,  de la métallisation et de l’inspection.</a:t>
          </a:r>
          <a:endParaRPr lang="fr-FR" sz="2400" kern="1200" dirty="0"/>
        </a:p>
        <a:p>
          <a:pPr marL="228600" lvl="1" indent="-228600" algn="just" defTabSz="1066800" rtl="0">
            <a:lnSpc>
              <a:spcPct val="90000"/>
            </a:lnSpc>
            <a:spcBef>
              <a:spcPct val="0"/>
            </a:spcBef>
            <a:spcAft>
              <a:spcPct val="15000"/>
            </a:spcAft>
            <a:buChar char="••"/>
          </a:pPr>
          <a:r>
            <a:rPr lang="fr-FR" sz="2400" kern="1200" dirty="0" smtClean="0"/>
            <a:t>Il correspond aux </a:t>
          </a:r>
          <a:r>
            <a:rPr lang="fr-FR" sz="2400" kern="1200" dirty="0" smtClean="0"/>
            <a:t>savoirs </a:t>
          </a:r>
          <a:r>
            <a:rPr lang="fr-FR" sz="2400" kern="1200" dirty="0" smtClean="0"/>
            <a:t>S8 et S9 </a:t>
          </a:r>
          <a:r>
            <a:rPr lang="fr-FR" sz="2400" kern="1200" dirty="0" smtClean="0"/>
            <a:t>de l’ancien Bac </a:t>
          </a:r>
          <a:r>
            <a:rPr lang="fr-FR" sz="2400" kern="1200" dirty="0" smtClean="0"/>
            <a:t>Pro </a:t>
          </a:r>
          <a:r>
            <a:rPr lang="fr-FR" sz="2400" b="1" kern="1200" dirty="0" smtClean="0">
              <a:solidFill>
                <a:srgbClr val="FFFF00"/>
              </a:solidFill>
            </a:rPr>
            <a:t>mais ne permet pas d’aborder entièrement de Module de la Part 66</a:t>
          </a:r>
          <a:r>
            <a:rPr lang="fr-FR" sz="2400" kern="1200" dirty="0" smtClean="0"/>
            <a:t>.</a:t>
          </a:r>
          <a:endParaRPr lang="fr-FR" sz="2400" kern="1200" dirty="0"/>
        </a:p>
      </dsp:txBody>
      <dsp:txXfrm>
        <a:off x="1087680" y="1166428"/>
        <a:ext cx="7344816" cy="4156301"/>
      </dsp:txXfrm>
    </dsp:sp>
    <dsp:sp modelId="{F05B74E4-1F49-429D-8F84-0390DC2D0113}">
      <dsp:nvSpPr>
        <dsp:cNvPr id="0" name=""/>
        <dsp:cNvSpPr/>
      </dsp:nvSpPr>
      <dsp:spPr>
        <a:xfrm>
          <a:off x="208463" y="5861"/>
          <a:ext cx="1758435" cy="1758435"/>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787479" y="2463825"/>
          <a:ext cx="3650805" cy="7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1113" bIns="0" numCol="1" spcCol="1270" anchor="t" anchorCtr="0">
          <a:noAutofit/>
        </a:bodyPr>
        <a:lstStyle/>
        <a:p>
          <a:pPr lvl="0" algn="r" defTabSz="2133600" rtl="0">
            <a:lnSpc>
              <a:spcPct val="90000"/>
            </a:lnSpc>
            <a:spcBef>
              <a:spcPct val="0"/>
            </a:spcBef>
            <a:spcAft>
              <a:spcPct val="35000"/>
            </a:spcAft>
          </a:pPr>
          <a:r>
            <a:rPr lang="fr-FR" sz="4800" kern="1200" dirty="0" smtClean="0">
              <a:latin typeface="Calibri" pitchFamily="34" charset="0"/>
            </a:rPr>
            <a:t>Technologie</a:t>
          </a:r>
          <a:endParaRPr lang="fr-FR" sz="4800" kern="1200" dirty="0"/>
        </a:p>
      </dsp:txBody>
      <dsp:txXfrm>
        <a:off x="-787479" y="2463825"/>
        <a:ext cx="3650805" cy="772285"/>
      </dsp:txXfrm>
    </dsp:sp>
    <dsp:sp modelId="{9B818468-54B5-4488-8835-B146826EB382}">
      <dsp:nvSpPr>
        <dsp:cNvPr id="0" name=""/>
        <dsp:cNvSpPr/>
      </dsp:nvSpPr>
      <dsp:spPr>
        <a:xfrm>
          <a:off x="1424066" y="1024565"/>
          <a:ext cx="6458004" cy="365080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681113" rIns="192024" bIns="192024" numCol="1" spcCol="1270" anchor="t" anchorCtr="0">
          <a:noAutofit/>
        </a:bodyPr>
        <a:lstStyle/>
        <a:p>
          <a:pPr marL="228600" lvl="1" indent="-228600" algn="just" defTabSz="933450" rtl="0">
            <a:lnSpc>
              <a:spcPct val="90000"/>
            </a:lnSpc>
            <a:spcBef>
              <a:spcPct val="0"/>
            </a:spcBef>
            <a:spcAft>
              <a:spcPct val="15000"/>
            </a:spcAft>
            <a:buChar char="••"/>
          </a:pPr>
          <a:r>
            <a:rPr lang="fr-FR" sz="2100" kern="1200" dirty="0" smtClean="0">
              <a:latin typeface="Calibri" pitchFamily="34" charset="0"/>
              <a:cs typeface="+mn-cs"/>
            </a:rPr>
            <a:t>On y traite de la technologie aéronef (historique, structure et étude  des différents systèmes et moteurs) mais également de la techno mécanique (solutions constructives, tuyauteries, câbles,…), électrique (câbles, connectique, protections,…) et électronique (composants, numérique,…).</a:t>
          </a:r>
          <a:endParaRPr lang="fr-FR" sz="2100" kern="1200" dirty="0"/>
        </a:p>
        <a:p>
          <a:pPr marL="228600" lvl="1" indent="-228600" algn="just" defTabSz="933450">
            <a:lnSpc>
              <a:spcPct val="90000"/>
            </a:lnSpc>
            <a:spcBef>
              <a:spcPct val="0"/>
            </a:spcBef>
            <a:spcAft>
              <a:spcPct val="15000"/>
            </a:spcAft>
            <a:buChar char="••"/>
          </a:pPr>
          <a:r>
            <a:rPr lang="fr-FR" sz="2100" kern="1200" dirty="0" smtClean="0">
              <a:latin typeface="Calibri" pitchFamily="34" charset="0"/>
              <a:cs typeface="+mn-cs"/>
            </a:rPr>
            <a:t>Il correspond aux </a:t>
          </a:r>
          <a:r>
            <a:rPr lang="fr-FR" sz="2100" kern="1200" dirty="0" smtClean="0">
              <a:latin typeface="Calibri" pitchFamily="34" charset="0"/>
              <a:cs typeface="+mn-cs"/>
            </a:rPr>
            <a:t>savoirs S2, </a:t>
          </a:r>
          <a:r>
            <a:rPr lang="fr-FR" sz="2100" kern="1200" dirty="0" smtClean="0">
              <a:latin typeface="Calibri" pitchFamily="34" charset="0"/>
              <a:cs typeface="+mn-cs"/>
            </a:rPr>
            <a:t>S3 et S11 </a:t>
          </a:r>
          <a:r>
            <a:rPr lang="fr-FR" sz="2100" kern="1200" dirty="0" smtClean="0">
              <a:latin typeface="Calibri" pitchFamily="34" charset="0"/>
              <a:cs typeface="+mn-cs"/>
            </a:rPr>
            <a:t>de l’ancien </a:t>
          </a:r>
          <a:r>
            <a:rPr lang="fr-FR" sz="2100" kern="1200" dirty="0" smtClean="0">
              <a:latin typeface="Calibri" pitchFamily="34" charset="0"/>
              <a:cs typeface="+mn-cs"/>
            </a:rPr>
            <a:t>Bac Pro et </a:t>
          </a:r>
          <a:r>
            <a:rPr lang="fr-FR" sz="2100" b="1" kern="1200" dirty="0" smtClean="0">
              <a:solidFill>
                <a:srgbClr val="FFFF00"/>
              </a:solidFill>
              <a:latin typeface="Calibri" pitchFamily="34" charset="0"/>
              <a:cs typeface="+mn-cs"/>
            </a:rPr>
            <a:t>aborde une grande partie du Module 6 </a:t>
          </a:r>
          <a:r>
            <a:rPr lang="fr-FR" sz="2100" kern="1200" dirty="0" smtClean="0">
              <a:latin typeface="Calibri" pitchFamily="34" charset="0"/>
              <a:cs typeface="+mn-cs"/>
            </a:rPr>
            <a:t>de la Part 66.</a:t>
          </a:r>
          <a:endParaRPr lang="fr-FR" sz="2100" kern="1200" dirty="0">
            <a:latin typeface="Calibri" pitchFamily="34" charset="0"/>
            <a:cs typeface="+mn-cs"/>
          </a:endParaRPr>
        </a:p>
      </dsp:txBody>
      <dsp:txXfrm>
        <a:off x="1424066" y="1024565"/>
        <a:ext cx="6458004" cy="3650805"/>
      </dsp:txXfrm>
    </dsp:sp>
    <dsp:sp modelId="{F05B74E4-1F49-429D-8F84-0390DC2D0113}">
      <dsp:nvSpPr>
        <dsp:cNvPr id="0" name=""/>
        <dsp:cNvSpPr/>
      </dsp:nvSpPr>
      <dsp:spPr>
        <a:xfrm>
          <a:off x="182825" y="5148"/>
          <a:ext cx="2482481" cy="1544571"/>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9D7F5-85B0-4E63-A9BC-15782712DC17}">
      <dsp:nvSpPr>
        <dsp:cNvPr id="0" name=""/>
        <dsp:cNvSpPr/>
      </dsp:nvSpPr>
      <dsp:spPr>
        <a:xfrm rot="10800000">
          <a:off x="650860" y="1167"/>
          <a:ext cx="7098837" cy="196807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7865" tIns="102870" rIns="192024" bIns="102870" numCol="1" spcCol="1270" anchor="ctr" anchorCtr="0">
          <a:noAutofit/>
        </a:bodyPr>
        <a:lstStyle/>
        <a:p>
          <a:pPr lvl="0" algn="ctr" defTabSz="1200150" rtl="0">
            <a:lnSpc>
              <a:spcPct val="90000"/>
            </a:lnSpc>
            <a:spcBef>
              <a:spcPct val="0"/>
            </a:spcBef>
            <a:spcAft>
              <a:spcPct val="35000"/>
            </a:spcAft>
          </a:pPr>
          <a:r>
            <a:rPr lang="fr-FR" sz="2700" kern="1200" dirty="0" smtClean="0"/>
            <a:t>5 savoirs transversaux du CAP et du BAC PRO sont associés à la quasi-totalité des compétences professionnelles.</a:t>
          </a:r>
          <a:endParaRPr lang="fr-FR" sz="2700" kern="1200" dirty="0"/>
        </a:p>
      </dsp:txBody>
      <dsp:txXfrm rot="10800000">
        <a:off x="1142878" y="1167"/>
        <a:ext cx="6606819" cy="1968071"/>
      </dsp:txXfrm>
    </dsp:sp>
    <dsp:sp modelId="{C7F4E81D-AA64-4028-9857-CEE8DD4F247D}">
      <dsp:nvSpPr>
        <dsp:cNvPr id="0" name=""/>
        <dsp:cNvSpPr/>
      </dsp:nvSpPr>
      <dsp:spPr>
        <a:xfrm>
          <a:off x="0" y="28602"/>
          <a:ext cx="1968071" cy="1968071"/>
        </a:xfrm>
        <a:prstGeom prst="ellipse">
          <a:avLst/>
        </a:prstGeom>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5000" b="-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ABCA7B-45FE-4826-94B6-2A554BBCCEA6}">
      <dsp:nvSpPr>
        <dsp:cNvPr id="0" name=""/>
        <dsp:cNvSpPr/>
      </dsp:nvSpPr>
      <dsp:spPr>
        <a:xfrm rot="10800000">
          <a:off x="766485" y="2260843"/>
          <a:ext cx="7056752" cy="196807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7865" tIns="99060" rIns="184912" bIns="99060" numCol="1" spcCol="1270" anchor="ctr" anchorCtr="0">
          <a:noAutofit/>
        </a:bodyPr>
        <a:lstStyle/>
        <a:p>
          <a:pPr lvl="0" algn="ctr" defTabSz="1155700" rtl="0">
            <a:lnSpc>
              <a:spcPct val="90000"/>
            </a:lnSpc>
            <a:spcBef>
              <a:spcPct val="0"/>
            </a:spcBef>
            <a:spcAft>
              <a:spcPct val="35000"/>
            </a:spcAft>
          </a:pPr>
          <a:r>
            <a:rPr lang="fr-FR" sz="2600" kern="1200" dirty="0" smtClean="0"/>
            <a:t>Ils constituent les éléments de </a:t>
          </a:r>
          <a:r>
            <a:rPr lang="fr-FR" sz="2600" b="0" kern="1200" dirty="0" smtClean="0"/>
            <a:t>base </a:t>
          </a:r>
          <a:r>
            <a:rPr lang="fr-FR" sz="2600" kern="1200" dirty="0" smtClean="0"/>
            <a:t>d’une culture d’entreprise et d’un savoir- être spécifiques aux contextes professionnels de l’aéronautique.</a:t>
          </a:r>
          <a:endParaRPr lang="fr-FR" sz="2600" kern="1200" dirty="0"/>
        </a:p>
      </dsp:txBody>
      <dsp:txXfrm rot="10800000">
        <a:off x="1258503" y="2260843"/>
        <a:ext cx="6564734" cy="1968071"/>
      </dsp:txXfrm>
    </dsp:sp>
    <dsp:sp modelId="{7EFA86B3-7E97-4DFE-8ADF-BF24CD2E55A3}">
      <dsp:nvSpPr>
        <dsp:cNvPr id="0" name=""/>
        <dsp:cNvSpPr/>
      </dsp:nvSpPr>
      <dsp:spPr>
        <a:xfrm>
          <a:off x="0" y="2260843"/>
          <a:ext cx="1968071" cy="1968071"/>
        </a:xfrm>
        <a:prstGeom prst="ellipse">
          <a:avLst/>
        </a:prstGeom>
        <a:blipFill>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9127C-CE4C-4002-9D0F-852C9DA04C7E}">
      <dsp:nvSpPr>
        <dsp:cNvPr id="0" name=""/>
        <dsp:cNvSpPr/>
      </dsp:nvSpPr>
      <dsp:spPr>
        <a:xfrm>
          <a:off x="2082344" y="748321"/>
          <a:ext cx="4992849" cy="4992849"/>
        </a:xfrm>
        <a:prstGeom prst="blockArc">
          <a:avLst>
            <a:gd name="adj1" fmla="val 11880000"/>
            <a:gd name="adj2" fmla="val 1620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6CFDC0-4930-48BF-B4D2-B0FAD86D5B1D}">
      <dsp:nvSpPr>
        <dsp:cNvPr id="0" name=""/>
        <dsp:cNvSpPr/>
      </dsp:nvSpPr>
      <dsp:spPr>
        <a:xfrm>
          <a:off x="2082344" y="748321"/>
          <a:ext cx="4992849" cy="4992849"/>
        </a:xfrm>
        <a:prstGeom prst="blockArc">
          <a:avLst>
            <a:gd name="adj1" fmla="val 7560000"/>
            <a:gd name="adj2" fmla="val 1188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F41BF5-AFBC-428B-9ECC-B8E3E9ED4F9E}">
      <dsp:nvSpPr>
        <dsp:cNvPr id="0" name=""/>
        <dsp:cNvSpPr/>
      </dsp:nvSpPr>
      <dsp:spPr>
        <a:xfrm>
          <a:off x="2082344" y="748321"/>
          <a:ext cx="4992849" cy="4992849"/>
        </a:xfrm>
        <a:prstGeom prst="blockArc">
          <a:avLst>
            <a:gd name="adj1" fmla="val 3240000"/>
            <a:gd name="adj2" fmla="val 756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0F52E3-43C9-4925-B0E8-996886ABE90A}">
      <dsp:nvSpPr>
        <dsp:cNvPr id="0" name=""/>
        <dsp:cNvSpPr/>
      </dsp:nvSpPr>
      <dsp:spPr>
        <a:xfrm>
          <a:off x="2082344" y="748321"/>
          <a:ext cx="4992849" cy="4992849"/>
        </a:xfrm>
        <a:prstGeom prst="blockArc">
          <a:avLst>
            <a:gd name="adj1" fmla="val 20520000"/>
            <a:gd name="adj2" fmla="val 324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9D8607-E56F-42CC-8B8E-594F02BC3A3E}">
      <dsp:nvSpPr>
        <dsp:cNvPr id="0" name=""/>
        <dsp:cNvSpPr/>
      </dsp:nvSpPr>
      <dsp:spPr>
        <a:xfrm>
          <a:off x="2082344" y="748321"/>
          <a:ext cx="4992849" cy="4992849"/>
        </a:xfrm>
        <a:prstGeom prst="blockArc">
          <a:avLst>
            <a:gd name="adj1" fmla="val 16200000"/>
            <a:gd name="adj2" fmla="val 2052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F25179-343F-4B00-83BA-D21D0C198654}">
      <dsp:nvSpPr>
        <dsp:cNvPr id="0" name=""/>
        <dsp:cNvSpPr/>
      </dsp:nvSpPr>
      <dsp:spPr>
        <a:xfrm>
          <a:off x="3429605" y="2095582"/>
          <a:ext cx="2298327" cy="2298327"/>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3766187" y="2432164"/>
        <a:ext cx="1625163" cy="1625163"/>
      </dsp:txXfrm>
    </dsp:sp>
    <dsp:sp modelId="{AD609C2D-FE5A-4B4D-B311-1094C8564EED}">
      <dsp:nvSpPr>
        <dsp:cNvPr id="0" name=""/>
        <dsp:cNvSpPr/>
      </dsp:nvSpPr>
      <dsp:spPr>
        <a:xfrm>
          <a:off x="3774354" y="1824"/>
          <a:ext cx="1608829" cy="160882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S3-La Documentation Technique</a:t>
          </a:r>
          <a:endParaRPr lang="fr-FR" sz="1200" kern="1200" dirty="0"/>
        </a:p>
      </dsp:txBody>
      <dsp:txXfrm>
        <a:off x="4009962" y="237432"/>
        <a:ext cx="1137613" cy="1137613"/>
      </dsp:txXfrm>
    </dsp:sp>
    <dsp:sp modelId="{13233777-7B1C-40E7-A05F-F716111B4178}">
      <dsp:nvSpPr>
        <dsp:cNvPr id="0" name=""/>
        <dsp:cNvSpPr/>
      </dsp:nvSpPr>
      <dsp:spPr>
        <a:xfrm>
          <a:off x="6093512" y="1686791"/>
          <a:ext cx="1608829" cy="160882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S7-La Qualité</a:t>
          </a:r>
          <a:endParaRPr lang="fr-FR" sz="1200" kern="1200" dirty="0"/>
        </a:p>
      </dsp:txBody>
      <dsp:txXfrm>
        <a:off x="6329120" y="1922399"/>
        <a:ext cx="1137613" cy="1137613"/>
      </dsp:txXfrm>
    </dsp:sp>
    <dsp:sp modelId="{19F32FA1-4833-4292-9971-5BD92571CFF1}">
      <dsp:nvSpPr>
        <dsp:cNvPr id="0" name=""/>
        <dsp:cNvSpPr/>
      </dsp:nvSpPr>
      <dsp:spPr>
        <a:xfrm>
          <a:off x="5207672" y="4413125"/>
          <a:ext cx="1608829" cy="160882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S8- La Communication Professionnelle</a:t>
          </a:r>
          <a:endParaRPr lang="fr-FR" sz="1200" kern="1200" dirty="0"/>
        </a:p>
      </dsp:txBody>
      <dsp:txXfrm>
        <a:off x="5443280" y="4648733"/>
        <a:ext cx="1137613" cy="1137613"/>
      </dsp:txXfrm>
    </dsp:sp>
    <dsp:sp modelId="{58E91E61-930A-43D6-8F71-F0034F1F07A9}">
      <dsp:nvSpPr>
        <dsp:cNvPr id="0" name=""/>
        <dsp:cNvSpPr/>
      </dsp:nvSpPr>
      <dsp:spPr>
        <a:xfrm>
          <a:off x="2341035" y="4413125"/>
          <a:ext cx="1608829" cy="160882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S9- Les Facteurs Humains</a:t>
          </a:r>
          <a:endParaRPr lang="fr-FR" sz="1200" kern="1200" dirty="0"/>
        </a:p>
      </dsp:txBody>
      <dsp:txXfrm>
        <a:off x="2576643" y="4648733"/>
        <a:ext cx="1137613" cy="1137613"/>
      </dsp:txXfrm>
    </dsp:sp>
    <dsp:sp modelId="{8E8D8EEB-50CD-4088-9C29-B96108C313D7}">
      <dsp:nvSpPr>
        <dsp:cNvPr id="0" name=""/>
        <dsp:cNvSpPr/>
      </dsp:nvSpPr>
      <dsp:spPr>
        <a:xfrm>
          <a:off x="1455196" y="1686791"/>
          <a:ext cx="1608829" cy="160882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S10- L’environnement Réglementaire</a:t>
          </a:r>
          <a:endParaRPr lang="fr-FR" sz="1200" kern="1200" dirty="0"/>
        </a:p>
      </dsp:txBody>
      <dsp:txXfrm>
        <a:off x="1690804" y="1922399"/>
        <a:ext cx="1137613" cy="11376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BFC9F-3D63-43B5-9DB5-FCF03F7190D0}">
      <dsp:nvSpPr>
        <dsp:cNvPr id="0" name=""/>
        <dsp:cNvSpPr/>
      </dsp:nvSpPr>
      <dsp:spPr>
        <a:xfrm>
          <a:off x="0" y="614752"/>
          <a:ext cx="4824536" cy="94885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dirty="0" smtClean="0"/>
            <a:t>Ces savoirs seront particulièrement sollicités lors des PFMP (périodes de formation en milieu professionnel)</a:t>
          </a:r>
          <a:endParaRPr lang="fr-FR" sz="1800" kern="1200" dirty="0"/>
        </a:p>
      </dsp:txBody>
      <dsp:txXfrm>
        <a:off x="27791" y="642543"/>
        <a:ext cx="4768954" cy="8932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111558" y="2396636"/>
          <a:ext cx="3650805" cy="7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1113" bIns="0" numCol="1" spcCol="1270" anchor="t" anchorCtr="0">
          <a:noAutofit/>
        </a:bodyPr>
        <a:lstStyle/>
        <a:p>
          <a:pPr lvl="0" algn="r" defTabSz="933450" rtl="0">
            <a:lnSpc>
              <a:spcPct val="90000"/>
            </a:lnSpc>
            <a:spcBef>
              <a:spcPct val="0"/>
            </a:spcBef>
            <a:spcAft>
              <a:spcPct val="35000"/>
            </a:spcAft>
          </a:pPr>
          <a:r>
            <a:rPr lang="fr-FR" sz="2100" b="1" kern="1200" dirty="0" smtClean="0"/>
            <a:t>Documentation  technique en aéronautique</a:t>
          </a:r>
          <a:endParaRPr lang="fr-FR" sz="2100" kern="1200" dirty="0"/>
        </a:p>
      </dsp:txBody>
      <dsp:txXfrm>
        <a:off x="-1111558" y="2396636"/>
        <a:ext cx="3650805" cy="772285"/>
      </dsp:txXfrm>
    </dsp:sp>
    <dsp:sp modelId="{9B818468-54B5-4488-8835-B146826EB382}">
      <dsp:nvSpPr>
        <dsp:cNvPr id="0" name=""/>
        <dsp:cNvSpPr/>
      </dsp:nvSpPr>
      <dsp:spPr>
        <a:xfrm>
          <a:off x="1099987" y="957376"/>
          <a:ext cx="6855161" cy="365080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8920" tIns="681113" rIns="248920" bIns="248920" numCol="1" spcCol="1270" anchor="t" anchorCtr="0">
          <a:noAutofit/>
        </a:bodyPr>
        <a:lstStyle/>
        <a:p>
          <a:pPr marL="228600" lvl="1" indent="-228600" algn="l" defTabSz="1200150" rtl="0">
            <a:lnSpc>
              <a:spcPct val="90000"/>
            </a:lnSpc>
            <a:spcBef>
              <a:spcPct val="0"/>
            </a:spcBef>
            <a:spcAft>
              <a:spcPct val="15000"/>
            </a:spcAft>
            <a:buChar char="••"/>
          </a:pPr>
          <a:r>
            <a:rPr lang="fr-FR" sz="2700" b="1" kern="1200" smtClean="0"/>
            <a:t>Ce savoir est un pré requis incontournable à tout travail sur aéronef.</a:t>
          </a:r>
          <a:endParaRPr lang="fr-FR" sz="2700" kern="1200" dirty="0"/>
        </a:p>
        <a:p>
          <a:pPr marL="228600" lvl="1" indent="-228600" algn="l" defTabSz="1200150" rtl="0">
            <a:lnSpc>
              <a:spcPct val="90000"/>
            </a:lnSpc>
            <a:spcBef>
              <a:spcPct val="0"/>
            </a:spcBef>
            <a:spcAft>
              <a:spcPct val="15000"/>
            </a:spcAft>
            <a:buChar char="••"/>
          </a:pPr>
          <a:r>
            <a:rPr lang="fr-FR" sz="2700" b="1" kern="1200" dirty="0" smtClean="0"/>
            <a:t>Il est associé à  toutes les compétences des CAP et BAC PRO.</a:t>
          </a:r>
          <a:endParaRPr lang="fr-FR" sz="2700" kern="1200" dirty="0"/>
        </a:p>
        <a:p>
          <a:pPr marL="228600" lvl="1" indent="-228600" algn="l" defTabSz="1200150" rtl="0">
            <a:lnSpc>
              <a:spcPct val="90000"/>
            </a:lnSpc>
            <a:spcBef>
              <a:spcPct val="0"/>
            </a:spcBef>
            <a:spcAft>
              <a:spcPct val="15000"/>
            </a:spcAft>
            <a:buChar char="••"/>
          </a:pPr>
          <a:r>
            <a:rPr lang="fr-FR" sz="2700" b="1" kern="1200" dirty="0" smtClean="0"/>
            <a:t>Il n’aborde pas entièrement les items des modules 7 et 10 de la licence PART 66</a:t>
          </a:r>
          <a:endParaRPr lang="fr-FR" sz="2700" kern="1200" dirty="0"/>
        </a:p>
      </dsp:txBody>
      <dsp:txXfrm>
        <a:off x="1099987" y="957376"/>
        <a:ext cx="6855161" cy="3650805"/>
      </dsp:txXfrm>
    </dsp:sp>
    <dsp:sp modelId="{F05B74E4-1F49-429D-8F84-0390DC2D0113}">
      <dsp:nvSpPr>
        <dsp:cNvPr id="0" name=""/>
        <dsp:cNvSpPr/>
      </dsp:nvSpPr>
      <dsp:spPr>
        <a:xfrm>
          <a:off x="109747" y="72337"/>
          <a:ext cx="1980480" cy="1275816"/>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111558" y="2396636"/>
          <a:ext cx="3650805" cy="7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1113" bIns="0" numCol="1" spcCol="1270" anchor="t" anchorCtr="0">
          <a:noAutofit/>
        </a:bodyPr>
        <a:lstStyle/>
        <a:p>
          <a:pPr lvl="0" algn="r" defTabSz="2444750" rtl="0">
            <a:lnSpc>
              <a:spcPct val="90000"/>
            </a:lnSpc>
            <a:spcBef>
              <a:spcPct val="0"/>
            </a:spcBef>
            <a:spcAft>
              <a:spcPct val="35000"/>
            </a:spcAft>
          </a:pPr>
          <a:r>
            <a:rPr lang="fr-FR" sz="5500" b="1" kern="1200" dirty="0" smtClean="0"/>
            <a:t>Qualité</a:t>
          </a:r>
          <a:endParaRPr lang="fr-FR" sz="5500" kern="1200" dirty="0"/>
        </a:p>
      </dsp:txBody>
      <dsp:txXfrm>
        <a:off x="-1111558" y="2396636"/>
        <a:ext cx="3650805" cy="772285"/>
      </dsp:txXfrm>
    </dsp:sp>
    <dsp:sp modelId="{9B818468-54B5-4488-8835-B146826EB382}">
      <dsp:nvSpPr>
        <dsp:cNvPr id="0" name=""/>
        <dsp:cNvSpPr/>
      </dsp:nvSpPr>
      <dsp:spPr>
        <a:xfrm>
          <a:off x="1099987" y="957376"/>
          <a:ext cx="6855161" cy="365080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681113" rIns="184912" bIns="184912"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smtClean="0"/>
            <a:t>Ce savoir traite plus particulièrement  de l’organisation et la gestion de qualité, des causes et des effets de la non qualité en entreprise.</a:t>
          </a:r>
          <a:endParaRPr lang="fr-FR" sz="2000" kern="1200" dirty="0"/>
        </a:p>
        <a:p>
          <a:pPr marL="228600" lvl="1" indent="-228600" algn="l" defTabSz="889000" rtl="0">
            <a:lnSpc>
              <a:spcPct val="90000"/>
            </a:lnSpc>
            <a:spcBef>
              <a:spcPct val="0"/>
            </a:spcBef>
            <a:spcAft>
              <a:spcPct val="15000"/>
            </a:spcAft>
            <a:buChar char="••"/>
          </a:pPr>
          <a:endParaRPr lang="fr-FR" sz="2000" kern="1200" dirty="0"/>
        </a:p>
        <a:p>
          <a:pPr marL="228600" lvl="1" indent="-228600" algn="l" defTabSz="889000" rtl="0">
            <a:lnSpc>
              <a:spcPct val="90000"/>
            </a:lnSpc>
            <a:spcBef>
              <a:spcPct val="0"/>
            </a:spcBef>
            <a:spcAft>
              <a:spcPct val="15000"/>
            </a:spcAft>
            <a:buChar char="••"/>
          </a:pPr>
          <a:endParaRPr lang="fr-FR" sz="2000" kern="1200" dirty="0"/>
        </a:p>
        <a:p>
          <a:pPr marL="228600" lvl="1" indent="-228600" algn="l" defTabSz="889000" rtl="0">
            <a:lnSpc>
              <a:spcPct val="90000"/>
            </a:lnSpc>
            <a:spcBef>
              <a:spcPct val="0"/>
            </a:spcBef>
            <a:spcAft>
              <a:spcPct val="15000"/>
            </a:spcAft>
            <a:buChar char="••"/>
          </a:pPr>
          <a:r>
            <a:rPr lang="fr-FR" sz="2000" kern="1200" dirty="0" smtClean="0"/>
            <a:t>Il aborde aussi des notions de management de la qualité dans les différents services, mais surtout des moyens pour favoriser l’implication de tous dans la démarche qualité</a:t>
          </a:r>
          <a:endParaRPr lang="fr-FR" sz="2000" kern="1200" dirty="0"/>
        </a:p>
      </dsp:txBody>
      <dsp:txXfrm>
        <a:off x="1099987" y="957376"/>
        <a:ext cx="6855161" cy="3650805"/>
      </dsp:txXfrm>
    </dsp:sp>
    <dsp:sp modelId="{F05B74E4-1F49-429D-8F84-0390DC2D0113}">
      <dsp:nvSpPr>
        <dsp:cNvPr id="0" name=""/>
        <dsp:cNvSpPr/>
      </dsp:nvSpPr>
      <dsp:spPr>
        <a:xfrm>
          <a:off x="109747" y="72337"/>
          <a:ext cx="1980480" cy="1275816"/>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A9751-91F9-4470-9780-E42A87B0FBA1}">
      <dsp:nvSpPr>
        <dsp:cNvPr id="0" name=""/>
        <dsp:cNvSpPr/>
      </dsp:nvSpPr>
      <dsp:spPr>
        <a:xfrm>
          <a:off x="2225164" y="342644"/>
          <a:ext cx="4596990" cy="4596990"/>
        </a:xfrm>
        <a:prstGeom prst="pie">
          <a:avLst>
            <a:gd name="adj1" fmla="val 16200000"/>
            <a:gd name="adj2" fmla="val 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fr-FR" sz="1600" kern="1200" dirty="0" smtClean="0"/>
            <a:t>L’organisation </a:t>
          </a:r>
        </a:p>
        <a:p>
          <a:pPr lvl="0" algn="ctr" defTabSz="711200">
            <a:lnSpc>
              <a:spcPct val="90000"/>
            </a:lnSpc>
            <a:spcBef>
              <a:spcPct val="0"/>
            </a:spcBef>
            <a:spcAft>
              <a:spcPct val="35000"/>
            </a:spcAft>
          </a:pPr>
          <a:r>
            <a:rPr lang="fr-FR" sz="1600" kern="1200" dirty="0" smtClean="0"/>
            <a:t>et la gestion de qualité</a:t>
          </a:r>
          <a:endParaRPr lang="fr-FR" sz="1600" kern="1200" dirty="0"/>
        </a:p>
        <a:p>
          <a:pPr marL="114300" lvl="1" indent="-114300" algn="l" defTabSz="533400">
            <a:lnSpc>
              <a:spcPct val="90000"/>
            </a:lnSpc>
            <a:spcBef>
              <a:spcPct val="0"/>
            </a:spcBef>
            <a:spcAft>
              <a:spcPct val="15000"/>
            </a:spcAft>
            <a:buChar char="••"/>
          </a:pPr>
          <a:r>
            <a:rPr lang="fr-FR" sz="1200" kern="1200" dirty="0" smtClean="0">
              <a:hlinkClick xmlns:r="http://schemas.openxmlformats.org/officeDocument/2006/relationships" r:id="" action="ppaction://hlinksldjump"/>
            </a:rPr>
            <a:t>Niveau 1 </a:t>
          </a:r>
          <a:r>
            <a:rPr lang="fr-FR" sz="1200" kern="1200" dirty="0" smtClean="0"/>
            <a:t>commun au CAP et au BAC PRO</a:t>
          </a:r>
          <a:endParaRPr lang="fr-FR" sz="1200" kern="1200" dirty="0"/>
        </a:p>
      </dsp:txBody>
      <dsp:txXfrm>
        <a:off x="4665400" y="1295425"/>
        <a:ext cx="1696508" cy="1258699"/>
      </dsp:txXfrm>
    </dsp:sp>
    <dsp:sp modelId="{0A12EB71-DDB8-4879-A766-6FD66461D9F8}">
      <dsp:nvSpPr>
        <dsp:cNvPr id="0" name=""/>
        <dsp:cNvSpPr/>
      </dsp:nvSpPr>
      <dsp:spPr>
        <a:xfrm>
          <a:off x="2225164" y="496972"/>
          <a:ext cx="4596990" cy="4596990"/>
        </a:xfrm>
        <a:prstGeom prst="pie">
          <a:avLst>
            <a:gd name="adj1" fmla="val 0"/>
            <a:gd name="adj2" fmla="val 54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fr-FR" sz="1600" kern="1200" dirty="0" smtClean="0"/>
            <a:t>Causes et effets de la non qualité</a:t>
          </a:r>
          <a:endParaRPr lang="fr-FR" sz="1600" kern="1200" dirty="0"/>
        </a:p>
        <a:p>
          <a:pPr marL="114300" lvl="1" indent="-114300" algn="l" defTabSz="533400">
            <a:lnSpc>
              <a:spcPct val="90000"/>
            </a:lnSpc>
            <a:spcBef>
              <a:spcPct val="0"/>
            </a:spcBef>
            <a:spcAft>
              <a:spcPct val="15000"/>
            </a:spcAft>
            <a:buChar char="••"/>
          </a:pPr>
          <a:r>
            <a:rPr lang="fr-FR" sz="1200" kern="1200" dirty="0" smtClean="0">
              <a:hlinkClick xmlns:r="http://schemas.openxmlformats.org/officeDocument/2006/relationships" r:id="" action="ppaction://hlinksldjump"/>
            </a:rPr>
            <a:t>Niveau 1 </a:t>
          </a:r>
          <a:r>
            <a:rPr lang="fr-FR" sz="1200" kern="1200" dirty="0" smtClean="0"/>
            <a:t>commun au CAP et au BAC PRO</a:t>
          </a:r>
          <a:endParaRPr lang="fr-FR" sz="1200" kern="1200" dirty="0"/>
        </a:p>
      </dsp:txBody>
      <dsp:txXfrm>
        <a:off x="4665400" y="2882482"/>
        <a:ext cx="1696508" cy="1258699"/>
      </dsp:txXfrm>
    </dsp:sp>
    <dsp:sp modelId="{DA95A582-FC4B-4ACA-9083-09893282AA73}">
      <dsp:nvSpPr>
        <dsp:cNvPr id="0" name=""/>
        <dsp:cNvSpPr/>
      </dsp:nvSpPr>
      <dsp:spPr>
        <a:xfrm>
          <a:off x="2070836" y="496972"/>
          <a:ext cx="4596990" cy="4596990"/>
        </a:xfrm>
        <a:prstGeom prst="pie">
          <a:avLst>
            <a:gd name="adj1" fmla="val 5400000"/>
            <a:gd name="adj2" fmla="val 108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fr-FR" sz="1600" kern="1200" dirty="0" smtClean="0"/>
            <a:t>Le management de la qualité</a:t>
          </a:r>
          <a:endParaRPr lang="fr-FR" sz="1600" kern="1200" dirty="0"/>
        </a:p>
        <a:p>
          <a:pPr marL="114300" lvl="1" indent="-114300" algn="l" defTabSz="533400">
            <a:lnSpc>
              <a:spcPct val="90000"/>
            </a:lnSpc>
            <a:spcBef>
              <a:spcPct val="0"/>
            </a:spcBef>
            <a:spcAft>
              <a:spcPct val="15000"/>
            </a:spcAft>
            <a:buChar char="••"/>
          </a:pPr>
          <a:r>
            <a:rPr lang="fr-FR" sz="1200" kern="1200" dirty="0" smtClean="0">
              <a:hlinkClick xmlns:r="http://schemas.openxmlformats.org/officeDocument/2006/relationships" r:id="" action="ppaction://hlinksldjump"/>
            </a:rPr>
            <a:t>Niveau 1 </a:t>
          </a:r>
          <a:r>
            <a:rPr lang="fr-FR" sz="1200" kern="1200" dirty="0" smtClean="0"/>
            <a:t>commun au CAP et au BAC PRO</a:t>
          </a:r>
          <a:endParaRPr lang="fr-FR" sz="1200" kern="1200" dirty="0"/>
        </a:p>
      </dsp:txBody>
      <dsp:txXfrm>
        <a:off x="2531083" y="2882482"/>
        <a:ext cx="1696508" cy="1258699"/>
      </dsp:txXfrm>
    </dsp:sp>
    <dsp:sp modelId="{62CB705C-68D7-4317-BBE1-4E2B28A6F5A2}">
      <dsp:nvSpPr>
        <dsp:cNvPr id="0" name=""/>
        <dsp:cNvSpPr/>
      </dsp:nvSpPr>
      <dsp:spPr>
        <a:xfrm>
          <a:off x="2070836" y="342644"/>
          <a:ext cx="4596990" cy="4596990"/>
        </a:xfrm>
        <a:prstGeom prst="pie">
          <a:avLst>
            <a:gd name="adj1" fmla="val 10800000"/>
            <a:gd name="adj2" fmla="val 162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fr-FR" sz="1600" kern="1200" dirty="0" smtClean="0"/>
            <a:t>Implication </a:t>
          </a:r>
        </a:p>
        <a:p>
          <a:pPr lvl="0" algn="ctr" defTabSz="711200">
            <a:lnSpc>
              <a:spcPct val="90000"/>
            </a:lnSpc>
            <a:spcBef>
              <a:spcPct val="0"/>
            </a:spcBef>
            <a:spcAft>
              <a:spcPct val="35000"/>
            </a:spcAft>
          </a:pPr>
          <a:r>
            <a:rPr lang="fr-FR" sz="1600" kern="1200" dirty="0" smtClean="0"/>
            <a:t>dans la démarche qualité</a:t>
          </a:r>
          <a:endParaRPr lang="fr-FR" sz="1600" kern="1200" dirty="0"/>
        </a:p>
        <a:p>
          <a:pPr marL="114300" lvl="1" indent="-114300" algn="l" defTabSz="533400">
            <a:lnSpc>
              <a:spcPct val="90000"/>
            </a:lnSpc>
            <a:spcBef>
              <a:spcPct val="0"/>
            </a:spcBef>
            <a:spcAft>
              <a:spcPct val="15000"/>
            </a:spcAft>
            <a:buChar char="••"/>
          </a:pPr>
          <a:r>
            <a:rPr lang="fr-FR" sz="1200" kern="1200" dirty="0" smtClean="0">
              <a:hlinkClick xmlns:r="http://schemas.openxmlformats.org/officeDocument/2006/relationships" r:id="" action="ppaction://hlinksldjump"/>
            </a:rPr>
            <a:t>Niveau 2 </a:t>
          </a:r>
          <a:r>
            <a:rPr lang="fr-FR" sz="1200" kern="1200" dirty="0" smtClean="0"/>
            <a:t>commun au CAP et au BAC PRO</a:t>
          </a:r>
          <a:endParaRPr lang="fr-FR" sz="1200" kern="1200" dirty="0"/>
        </a:p>
      </dsp:txBody>
      <dsp:txXfrm>
        <a:off x="2531083" y="1295425"/>
        <a:ext cx="1696508" cy="1258699"/>
      </dsp:txXfrm>
    </dsp:sp>
    <dsp:sp modelId="{500B2B0A-F47D-4CE7-93CE-CBF866D87E60}">
      <dsp:nvSpPr>
        <dsp:cNvPr id="0" name=""/>
        <dsp:cNvSpPr/>
      </dsp:nvSpPr>
      <dsp:spPr>
        <a:xfrm>
          <a:off x="1940588" y="58069"/>
          <a:ext cx="5166141" cy="5166141"/>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91F95-F384-47AC-8360-4C3A0449C1B0}">
      <dsp:nvSpPr>
        <dsp:cNvPr id="0" name=""/>
        <dsp:cNvSpPr/>
      </dsp:nvSpPr>
      <dsp:spPr>
        <a:xfrm>
          <a:off x="1940588" y="212396"/>
          <a:ext cx="5166141" cy="5166141"/>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3B11ED-5C48-45C1-BE0F-9E5C38E749D7}">
      <dsp:nvSpPr>
        <dsp:cNvPr id="0" name=""/>
        <dsp:cNvSpPr/>
      </dsp:nvSpPr>
      <dsp:spPr>
        <a:xfrm>
          <a:off x="1786261" y="212396"/>
          <a:ext cx="5166141" cy="5166141"/>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26FBFB-6C45-454D-83F8-6DAB60050C1B}">
      <dsp:nvSpPr>
        <dsp:cNvPr id="0" name=""/>
        <dsp:cNvSpPr/>
      </dsp:nvSpPr>
      <dsp:spPr>
        <a:xfrm>
          <a:off x="1786261" y="58069"/>
          <a:ext cx="5166141" cy="5166141"/>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220535" y="2406637"/>
          <a:ext cx="3650805" cy="77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1113" bIns="0" numCol="1" spcCol="1270" anchor="t" anchorCtr="0">
          <a:noAutofit/>
        </a:bodyPr>
        <a:lstStyle/>
        <a:p>
          <a:pPr lvl="0" algn="r" defTabSz="1200150" rtl="0">
            <a:lnSpc>
              <a:spcPct val="90000"/>
            </a:lnSpc>
            <a:spcBef>
              <a:spcPct val="0"/>
            </a:spcBef>
            <a:spcAft>
              <a:spcPct val="35000"/>
            </a:spcAft>
          </a:pPr>
          <a:r>
            <a:rPr lang="fr-FR" sz="2700" b="1" kern="1200" dirty="0" smtClean="0"/>
            <a:t>Communication professionnelle</a:t>
          </a:r>
          <a:endParaRPr lang="fr-FR" sz="2700" kern="1200" dirty="0"/>
        </a:p>
      </dsp:txBody>
      <dsp:txXfrm>
        <a:off x="-1220535" y="2406637"/>
        <a:ext cx="3650805" cy="772285"/>
      </dsp:txXfrm>
    </dsp:sp>
    <dsp:sp modelId="{9B818468-54B5-4488-8835-B146826EB382}">
      <dsp:nvSpPr>
        <dsp:cNvPr id="0" name=""/>
        <dsp:cNvSpPr/>
      </dsp:nvSpPr>
      <dsp:spPr>
        <a:xfrm>
          <a:off x="991010" y="967378"/>
          <a:ext cx="6855161" cy="365080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681113" rIns="199136" bIns="199136" numCol="1" spcCol="1270" anchor="t" anchorCtr="0">
          <a:noAutofit/>
        </a:bodyPr>
        <a:lstStyle/>
        <a:p>
          <a:pPr marL="228600" lvl="1" indent="-228600" algn="just" defTabSz="977900" rtl="0">
            <a:lnSpc>
              <a:spcPct val="90000"/>
            </a:lnSpc>
            <a:spcBef>
              <a:spcPct val="0"/>
            </a:spcBef>
            <a:spcAft>
              <a:spcPct val="15000"/>
            </a:spcAft>
            <a:buChar char="••"/>
          </a:pPr>
          <a:r>
            <a:rPr lang="fr-FR" sz="2200" b="1" kern="1200" dirty="0" smtClean="0"/>
            <a:t>Ce savoir précise les bases de la communication dans le monde professionnel et il aborde la complexité des relations en entreprise afin de faciliter les échanges lors des périodes de formation en milieu professionnel.</a:t>
          </a:r>
          <a:endParaRPr lang="fr-FR" sz="2200" kern="1200" dirty="0"/>
        </a:p>
        <a:p>
          <a:pPr marL="228600" lvl="1" indent="-228600" algn="just" defTabSz="977900" rtl="0">
            <a:lnSpc>
              <a:spcPct val="90000"/>
            </a:lnSpc>
            <a:spcBef>
              <a:spcPct val="0"/>
            </a:spcBef>
            <a:spcAft>
              <a:spcPct val="15000"/>
            </a:spcAft>
            <a:buChar char="••"/>
          </a:pPr>
          <a:endParaRPr lang="fr-FR" sz="2200" kern="1200" dirty="0"/>
        </a:p>
        <a:p>
          <a:pPr marL="228600" lvl="1" indent="-228600" algn="just" defTabSz="977900">
            <a:lnSpc>
              <a:spcPct val="90000"/>
            </a:lnSpc>
            <a:spcBef>
              <a:spcPct val="0"/>
            </a:spcBef>
            <a:spcAft>
              <a:spcPct val="15000"/>
            </a:spcAft>
            <a:buChar char="••"/>
          </a:pPr>
          <a:r>
            <a:rPr lang="fr-FR" sz="2200" b="1" kern="1200" dirty="0" smtClean="0"/>
            <a:t>La culture entreprise et la valorisation de son image </a:t>
          </a:r>
          <a:r>
            <a:rPr lang="fr-FR" sz="2200" b="1" kern="1200" dirty="0" smtClean="0"/>
            <a:t>représentent </a:t>
          </a:r>
          <a:r>
            <a:rPr lang="fr-FR" sz="2200" b="1" kern="1200" dirty="0" smtClean="0"/>
            <a:t>une forte valeur ajoutée lors des </a:t>
          </a:r>
          <a:r>
            <a:rPr lang="fr-FR" sz="2200" b="1" kern="1200" dirty="0" err="1" smtClean="0"/>
            <a:t>PFMP</a:t>
          </a:r>
          <a:endParaRPr lang="fr-FR" sz="2200" kern="1200" dirty="0"/>
        </a:p>
      </dsp:txBody>
      <dsp:txXfrm>
        <a:off x="991010" y="967378"/>
        <a:ext cx="6855161" cy="3650805"/>
      </dsp:txXfrm>
    </dsp:sp>
    <dsp:sp modelId="{F05B74E4-1F49-429D-8F84-0390DC2D0113}">
      <dsp:nvSpPr>
        <dsp:cNvPr id="0" name=""/>
        <dsp:cNvSpPr/>
      </dsp:nvSpPr>
      <dsp:spPr>
        <a:xfrm>
          <a:off x="218786" y="62336"/>
          <a:ext cx="1544448" cy="131582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B9D5B-D2DB-4338-BB9A-5E0F0FF58F48}">
      <dsp:nvSpPr>
        <dsp:cNvPr id="0" name=""/>
        <dsp:cNvSpPr/>
      </dsp:nvSpPr>
      <dsp:spPr>
        <a:xfrm>
          <a:off x="2239657" y="341677"/>
          <a:ext cx="4415530" cy="4415530"/>
        </a:xfrm>
        <a:prstGeom prst="pie">
          <a:avLst>
            <a:gd name="adj1" fmla="val 16200000"/>
            <a:gd name="adj2" fmla="val 18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fr-FR" sz="1300" b="1" kern="1200" dirty="0" smtClean="0"/>
            <a:t>Les bases de la communication</a:t>
          </a:r>
          <a:endParaRPr lang="fr-FR" sz="1300" kern="1200" dirty="0"/>
        </a:p>
        <a:p>
          <a:pPr marL="57150" lvl="1" indent="-57150" algn="l" defTabSz="444500">
            <a:lnSpc>
              <a:spcPct val="90000"/>
            </a:lnSpc>
            <a:spcBef>
              <a:spcPct val="0"/>
            </a:spcBef>
            <a:spcAft>
              <a:spcPct val="15000"/>
            </a:spcAft>
            <a:buChar char="••"/>
          </a:pPr>
          <a:r>
            <a:rPr lang="fr-FR" sz="1000" kern="1200" dirty="0" smtClean="0">
              <a:hlinkClick xmlns:r="http://schemas.openxmlformats.org/officeDocument/2006/relationships" r:id="" action="ppaction://hlinksldjump"/>
            </a:rPr>
            <a:t>Niveau 1</a:t>
          </a:r>
          <a:r>
            <a:rPr lang="fr-FR" sz="1000" kern="1200" dirty="0" smtClean="0"/>
            <a:t> au CAP et </a:t>
          </a:r>
          <a:r>
            <a:rPr lang="fr-FR" sz="1000" kern="1200" dirty="0" smtClean="0">
              <a:hlinkClick xmlns:r="http://schemas.openxmlformats.org/officeDocument/2006/relationships" r:id="" action="ppaction://hlinksldjump"/>
            </a:rPr>
            <a:t>niveau 2 </a:t>
          </a:r>
          <a:r>
            <a:rPr lang="fr-FR" sz="1000" kern="1200" dirty="0" smtClean="0"/>
            <a:t>au BAC PRO, sauf pour la partie codes sociaux et convenances aux niveau 1 pour le CAP et le BAC PRO</a:t>
          </a:r>
          <a:endParaRPr lang="fr-FR" sz="1000" kern="1200" dirty="0"/>
        </a:p>
      </dsp:txBody>
      <dsp:txXfrm>
        <a:off x="4566747" y="1277349"/>
        <a:ext cx="1576975" cy="1314145"/>
      </dsp:txXfrm>
    </dsp:sp>
    <dsp:sp modelId="{10B27E8D-DE36-48D9-BB2F-A30EF5EFA58B}">
      <dsp:nvSpPr>
        <dsp:cNvPr id="0" name=""/>
        <dsp:cNvSpPr/>
      </dsp:nvSpPr>
      <dsp:spPr>
        <a:xfrm>
          <a:off x="2148718" y="499375"/>
          <a:ext cx="4415530" cy="4415530"/>
        </a:xfrm>
        <a:prstGeom prst="pie">
          <a:avLst>
            <a:gd name="adj1" fmla="val 1800000"/>
            <a:gd name="adj2" fmla="val 90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fr-FR" sz="1300" b="1" kern="1200" dirty="0" smtClean="0"/>
            <a:t>La relation en entreprise</a:t>
          </a:r>
          <a:endParaRPr lang="fr-FR" sz="1300" kern="1200" dirty="0"/>
        </a:p>
        <a:p>
          <a:pPr marL="57150" lvl="1" indent="-57150" algn="l" defTabSz="444500">
            <a:lnSpc>
              <a:spcPct val="90000"/>
            </a:lnSpc>
            <a:spcBef>
              <a:spcPct val="0"/>
            </a:spcBef>
            <a:spcAft>
              <a:spcPct val="15000"/>
            </a:spcAft>
            <a:buChar char="••"/>
          </a:pPr>
          <a:r>
            <a:rPr lang="fr-FR" sz="1000" kern="1200" dirty="0" smtClean="0">
              <a:hlinkClick xmlns:r="http://schemas.openxmlformats.org/officeDocument/2006/relationships" r:id="" action="ppaction://hlinksldjump"/>
            </a:rPr>
            <a:t>Niveau 1</a:t>
          </a:r>
          <a:r>
            <a:rPr lang="fr-FR" sz="1000" kern="1200" dirty="0" smtClean="0"/>
            <a:t> au CAP et au BAC PRO, sauf pour la relation entreprise qui passe au </a:t>
          </a:r>
          <a:r>
            <a:rPr lang="fr-FR" sz="1000" kern="1200" dirty="0" smtClean="0">
              <a:hlinkClick xmlns:r="http://schemas.openxmlformats.org/officeDocument/2006/relationships" r:id="" action="ppaction://hlinksldjump"/>
            </a:rPr>
            <a:t>niveau 2 </a:t>
          </a:r>
          <a:r>
            <a:rPr lang="fr-FR" sz="1000" kern="1200" dirty="0" smtClean="0"/>
            <a:t>pour le BAC PRO</a:t>
          </a:r>
          <a:endParaRPr lang="fr-FR" sz="1000" kern="1200" dirty="0"/>
        </a:p>
      </dsp:txBody>
      <dsp:txXfrm>
        <a:off x="3200035" y="3364213"/>
        <a:ext cx="2365462" cy="1156448"/>
      </dsp:txXfrm>
    </dsp:sp>
    <dsp:sp modelId="{59F765C1-D3DB-4C63-AD2C-732C75211EC6}">
      <dsp:nvSpPr>
        <dsp:cNvPr id="0" name=""/>
        <dsp:cNvSpPr/>
      </dsp:nvSpPr>
      <dsp:spPr>
        <a:xfrm>
          <a:off x="2057779" y="341677"/>
          <a:ext cx="4415530" cy="4415530"/>
        </a:xfrm>
        <a:prstGeom prst="pie">
          <a:avLst>
            <a:gd name="adj1" fmla="val 9000000"/>
            <a:gd name="adj2" fmla="val 162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fr-FR" sz="1300" b="1" kern="1200" dirty="0" smtClean="0"/>
            <a:t>La valorisation de l’image de l’entreprise</a:t>
          </a:r>
          <a:endParaRPr lang="fr-FR" sz="1300" kern="1200" dirty="0"/>
        </a:p>
        <a:p>
          <a:pPr marL="57150" lvl="1" indent="-57150" algn="l" defTabSz="444500">
            <a:lnSpc>
              <a:spcPct val="90000"/>
            </a:lnSpc>
            <a:spcBef>
              <a:spcPct val="0"/>
            </a:spcBef>
            <a:spcAft>
              <a:spcPct val="15000"/>
            </a:spcAft>
            <a:buChar char="••"/>
          </a:pPr>
          <a:r>
            <a:rPr lang="fr-FR" sz="1000" kern="1200" dirty="0" smtClean="0">
              <a:hlinkClick xmlns:r="http://schemas.openxmlformats.org/officeDocument/2006/relationships" r:id="" action="ppaction://hlinksldjump"/>
            </a:rPr>
            <a:t>Niveau 2 </a:t>
          </a:r>
          <a:r>
            <a:rPr lang="fr-FR" sz="1000" kern="1200" dirty="0" smtClean="0"/>
            <a:t>commun au CAP et au BAC PRO</a:t>
          </a:r>
          <a:endParaRPr lang="fr-FR" sz="1000" kern="1200" dirty="0"/>
        </a:p>
      </dsp:txBody>
      <dsp:txXfrm>
        <a:off x="2569245" y="1277349"/>
        <a:ext cx="1576975" cy="1314145"/>
      </dsp:txXfrm>
    </dsp:sp>
    <dsp:sp modelId="{04A6D363-244E-4C9A-875C-147819E82A1F}">
      <dsp:nvSpPr>
        <dsp:cNvPr id="0" name=""/>
        <dsp:cNvSpPr/>
      </dsp:nvSpPr>
      <dsp:spPr>
        <a:xfrm>
          <a:off x="1966679" y="68335"/>
          <a:ext cx="4962215" cy="4962215"/>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2EFDB55-532B-4F36-8C66-A6C7ED978F66}">
      <dsp:nvSpPr>
        <dsp:cNvPr id="0" name=""/>
        <dsp:cNvSpPr/>
      </dsp:nvSpPr>
      <dsp:spPr>
        <a:xfrm>
          <a:off x="1875376" y="225753"/>
          <a:ext cx="4962215" cy="4962215"/>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A503850-8059-4CBF-9823-A1AC002DAE7A}">
      <dsp:nvSpPr>
        <dsp:cNvPr id="0" name=""/>
        <dsp:cNvSpPr/>
      </dsp:nvSpPr>
      <dsp:spPr>
        <a:xfrm>
          <a:off x="1784072" y="68335"/>
          <a:ext cx="4962215" cy="4962215"/>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1F887-EA7F-444F-B39D-098401EB741E}">
      <dsp:nvSpPr>
        <dsp:cNvPr id="0" name=""/>
        <dsp:cNvSpPr/>
      </dsp:nvSpPr>
      <dsp:spPr>
        <a:xfrm>
          <a:off x="0" y="0"/>
          <a:ext cx="7222614" cy="166338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150000"/>
            </a:lnSpc>
            <a:spcBef>
              <a:spcPct val="0"/>
            </a:spcBef>
            <a:spcAft>
              <a:spcPct val="35000"/>
            </a:spcAft>
          </a:pPr>
          <a:r>
            <a:rPr lang="fr-FR" sz="2400" kern="1200" dirty="0" smtClean="0"/>
            <a:t>Il y avait </a:t>
          </a:r>
          <a:r>
            <a:rPr lang="fr-FR" sz="2400" b="1" u="sng" kern="1200" dirty="0" smtClean="0">
              <a:solidFill>
                <a:srgbClr val="FFFF00"/>
              </a:solidFill>
            </a:rPr>
            <a:t>11 savoirs</a:t>
          </a:r>
          <a:r>
            <a:rPr lang="fr-FR" sz="2400" b="1" u="none" kern="1200" dirty="0" smtClean="0">
              <a:solidFill>
                <a:srgbClr val="FFFF00"/>
              </a:solidFill>
            </a:rPr>
            <a:t> </a:t>
          </a:r>
          <a:r>
            <a:rPr lang="fr-FR" sz="2400" kern="1200" dirty="0" smtClean="0"/>
            <a:t>dans l’ancien référentiel Bac Pro, il y en a </a:t>
          </a:r>
          <a:r>
            <a:rPr lang="fr-FR" sz="2400" b="1" u="sng" kern="1200" dirty="0" smtClean="0">
              <a:solidFill>
                <a:srgbClr val="FFFF00"/>
              </a:solidFill>
            </a:rPr>
            <a:t>10 dans le nouveau</a:t>
          </a:r>
          <a:r>
            <a:rPr lang="fr-FR" sz="2400" kern="1200" dirty="0" smtClean="0"/>
            <a:t>.</a:t>
          </a:r>
          <a:endParaRPr lang="fr-FR" sz="2400" kern="1200" dirty="0"/>
        </a:p>
      </dsp:txBody>
      <dsp:txXfrm>
        <a:off x="48719" y="48719"/>
        <a:ext cx="5427691" cy="1565946"/>
      </dsp:txXfrm>
    </dsp:sp>
    <dsp:sp modelId="{D0904E68-36FB-4D77-A98B-5427FF2B9792}">
      <dsp:nvSpPr>
        <dsp:cNvPr id="0" name=""/>
        <dsp:cNvSpPr/>
      </dsp:nvSpPr>
      <dsp:spPr>
        <a:xfrm>
          <a:off x="637289" y="1940615"/>
          <a:ext cx="7222614" cy="166338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150000"/>
            </a:lnSpc>
            <a:spcBef>
              <a:spcPct val="0"/>
            </a:spcBef>
            <a:spcAft>
              <a:spcPct val="35000"/>
            </a:spcAft>
          </a:pPr>
          <a:r>
            <a:rPr lang="fr-FR" sz="1600" kern="1200" dirty="0" smtClean="0"/>
            <a:t>Les principales nouveautés résident dans la mise en avant de </a:t>
          </a:r>
          <a:r>
            <a:rPr lang="fr-FR" sz="1600" b="1" kern="1200" dirty="0" smtClean="0">
              <a:solidFill>
                <a:srgbClr val="FFFF00"/>
              </a:solidFill>
            </a:rPr>
            <a:t>la documentation technique en aéronautique, des facteurs humains, de la qualité, de la réglementation et de la communication professionnelle.</a:t>
          </a:r>
          <a:endParaRPr lang="fr-FR" sz="1600" b="1" kern="1200" dirty="0">
            <a:solidFill>
              <a:srgbClr val="FFFF00"/>
            </a:solidFill>
          </a:endParaRPr>
        </a:p>
      </dsp:txBody>
      <dsp:txXfrm>
        <a:off x="686008" y="1989334"/>
        <a:ext cx="5406686" cy="1565946"/>
      </dsp:txXfrm>
    </dsp:sp>
    <dsp:sp modelId="{9AFC895A-FE8D-442F-9E1A-3E6F57B16833}">
      <dsp:nvSpPr>
        <dsp:cNvPr id="0" name=""/>
        <dsp:cNvSpPr/>
      </dsp:nvSpPr>
      <dsp:spPr>
        <a:xfrm>
          <a:off x="1274578" y="3881231"/>
          <a:ext cx="7222614" cy="166338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150000"/>
            </a:lnSpc>
            <a:spcBef>
              <a:spcPct val="0"/>
            </a:spcBef>
            <a:spcAft>
              <a:spcPct val="35000"/>
            </a:spcAft>
          </a:pPr>
          <a:r>
            <a:rPr lang="fr-FR" sz="1800" kern="1200" smtClean="0"/>
            <a:t>Plus précisément, </a:t>
          </a:r>
          <a:r>
            <a:rPr lang="fr-FR" sz="1800" b="1" kern="1200" smtClean="0">
              <a:solidFill>
                <a:srgbClr val="FFFF00"/>
              </a:solidFill>
            </a:rPr>
            <a:t>on attend un savoir-faire (niveau 3 ) </a:t>
          </a:r>
          <a:r>
            <a:rPr lang="fr-FR" sz="1800" kern="1200" smtClean="0"/>
            <a:t>dans : l’utilisation des outils, l’inspection, les techniques de pose, de collage, de brasage et de fabrication des câblages en système comme en avionique.</a:t>
          </a:r>
          <a:endParaRPr lang="fr-FR" sz="1800" kern="1200" dirty="0"/>
        </a:p>
      </dsp:txBody>
      <dsp:txXfrm>
        <a:off x="1323297" y="3929950"/>
        <a:ext cx="5406686" cy="1565946"/>
      </dsp:txXfrm>
    </dsp:sp>
    <dsp:sp modelId="{419E80C4-7D2D-46B7-9C0F-79E7832B7179}">
      <dsp:nvSpPr>
        <dsp:cNvPr id="0" name=""/>
        <dsp:cNvSpPr/>
      </dsp:nvSpPr>
      <dsp:spPr>
        <a:xfrm>
          <a:off x="6141413" y="1261400"/>
          <a:ext cx="1081200" cy="108120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384683" y="1261400"/>
        <a:ext cx="594660" cy="813603"/>
      </dsp:txXfrm>
    </dsp:sp>
    <dsp:sp modelId="{61FFA04A-B1EB-4B2A-A406-060F3D07DB7E}">
      <dsp:nvSpPr>
        <dsp:cNvPr id="0" name=""/>
        <dsp:cNvSpPr/>
      </dsp:nvSpPr>
      <dsp:spPr>
        <a:xfrm>
          <a:off x="6778703" y="3190926"/>
          <a:ext cx="1081200" cy="108120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7021973" y="3190926"/>
        <a:ext cx="594660" cy="8136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240140" y="2779919"/>
          <a:ext cx="4043969" cy="85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4464" bIns="0" numCol="1" spcCol="1270" anchor="t" anchorCtr="0">
          <a:noAutofit/>
        </a:bodyPr>
        <a:lstStyle/>
        <a:p>
          <a:pPr lvl="0" algn="r" defTabSz="1555750" rtl="0">
            <a:lnSpc>
              <a:spcPct val="90000"/>
            </a:lnSpc>
            <a:spcBef>
              <a:spcPct val="0"/>
            </a:spcBef>
            <a:spcAft>
              <a:spcPct val="35000"/>
            </a:spcAft>
          </a:pPr>
          <a:r>
            <a:rPr lang="fr-FR" sz="3500" b="1" kern="1200" dirty="0" smtClean="0"/>
            <a:t>Facteurs Humains</a:t>
          </a:r>
          <a:endParaRPr lang="fr-FR" sz="3500" kern="1200" dirty="0"/>
        </a:p>
      </dsp:txBody>
      <dsp:txXfrm>
        <a:off x="-1240140" y="2779919"/>
        <a:ext cx="4043969" cy="855455"/>
      </dsp:txXfrm>
    </dsp:sp>
    <dsp:sp modelId="{9B818468-54B5-4488-8835-B146826EB382}">
      <dsp:nvSpPr>
        <dsp:cNvPr id="0" name=""/>
        <dsp:cNvSpPr/>
      </dsp:nvSpPr>
      <dsp:spPr>
        <a:xfrm>
          <a:off x="1209572" y="1185662"/>
          <a:ext cx="6547623" cy="404396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754464" rIns="170688" bIns="170688" numCol="1" spcCol="1270" anchor="t" anchorCtr="0">
          <a:noAutofit/>
        </a:bodyPr>
        <a:lstStyle/>
        <a:p>
          <a:pPr marL="171450" lvl="1" indent="-171450" algn="just" defTabSz="844550" rtl="0">
            <a:lnSpc>
              <a:spcPct val="90000"/>
            </a:lnSpc>
            <a:spcBef>
              <a:spcPct val="0"/>
            </a:spcBef>
            <a:spcAft>
              <a:spcPct val="15000"/>
            </a:spcAft>
            <a:buChar char="••"/>
          </a:pPr>
          <a:r>
            <a:rPr lang="fr-FR" sz="1900" kern="1200" dirty="0" smtClean="0"/>
            <a:t>On aborde ici les interactions entre l’être humain (avec ses performances et ses faiblesses), l’environnement et le contexte dans lequel il exerce.</a:t>
          </a:r>
          <a:endParaRPr lang="fr-FR" sz="1900" kern="1200" dirty="0"/>
        </a:p>
        <a:p>
          <a:pPr marL="171450" lvl="1" indent="-171450" algn="just" defTabSz="844550" rtl="0">
            <a:lnSpc>
              <a:spcPct val="90000"/>
            </a:lnSpc>
            <a:spcBef>
              <a:spcPct val="0"/>
            </a:spcBef>
            <a:spcAft>
              <a:spcPct val="15000"/>
            </a:spcAft>
            <a:buChar char="••"/>
          </a:pPr>
          <a:r>
            <a:rPr lang="fr-FR" sz="1900" kern="1200" dirty="0" smtClean="0"/>
            <a:t>Ce savoir permet tout particulièrement d’asseoir les bases réglementaires de l’établissement d’une politique de gestion de la sécurité (SGS) pour tous les acteurs garantissant la navigabilité aéronefs,</a:t>
          </a:r>
          <a:endParaRPr lang="fr-FR" sz="1900" kern="1200" dirty="0"/>
        </a:p>
        <a:p>
          <a:pPr marL="171450" lvl="1" indent="-171450" algn="just" defTabSz="844550" rtl="0">
            <a:lnSpc>
              <a:spcPct val="90000"/>
            </a:lnSpc>
            <a:spcBef>
              <a:spcPct val="0"/>
            </a:spcBef>
            <a:spcAft>
              <a:spcPct val="15000"/>
            </a:spcAft>
            <a:buChar char="••"/>
          </a:pPr>
          <a:r>
            <a:rPr lang="fr-FR" sz="1900" kern="1200" dirty="0" smtClean="0"/>
            <a:t>Ce </a:t>
          </a:r>
          <a:r>
            <a:rPr lang="fr-FR" sz="1900" b="1" kern="1200" dirty="0" smtClean="0">
              <a:solidFill>
                <a:srgbClr val="FFFF00"/>
              </a:solidFill>
            </a:rPr>
            <a:t>Savoir permet d’aborder entièrement le savoir module 9 </a:t>
          </a:r>
          <a:r>
            <a:rPr lang="fr-FR" sz="1900" kern="1200" dirty="0" smtClean="0"/>
            <a:t>de la licence PART 66 (cf. annexe </a:t>
          </a:r>
          <a:r>
            <a:rPr lang="fr-FR" sz="1900" kern="1200" dirty="0" err="1" smtClean="0"/>
            <a:t>III.b</a:t>
          </a:r>
          <a:r>
            <a:rPr lang="fr-FR" sz="1900" kern="1200" dirty="0" smtClean="0"/>
            <a:t>.)</a:t>
          </a:r>
          <a:endParaRPr lang="fr-FR" sz="1900" kern="1200" dirty="0"/>
        </a:p>
        <a:p>
          <a:pPr marL="171450" lvl="1" indent="-171450" algn="just" defTabSz="844550" rtl="0">
            <a:lnSpc>
              <a:spcPct val="90000"/>
            </a:lnSpc>
            <a:spcBef>
              <a:spcPct val="0"/>
            </a:spcBef>
            <a:spcAft>
              <a:spcPct val="15000"/>
            </a:spcAft>
            <a:buChar char="••"/>
          </a:pPr>
          <a:r>
            <a:rPr lang="fr-FR" sz="1900" kern="1200" dirty="0" smtClean="0"/>
            <a:t>Ce savoir ne sera abordé qu’au niveau 1 pour l’option Structure</a:t>
          </a:r>
          <a:endParaRPr lang="fr-FR" sz="1900" kern="1200" dirty="0"/>
        </a:p>
      </dsp:txBody>
      <dsp:txXfrm>
        <a:off x="1209572" y="1185662"/>
        <a:ext cx="6547623" cy="4043969"/>
      </dsp:txXfrm>
    </dsp:sp>
    <dsp:sp modelId="{F05B74E4-1F49-429D-8F84-0390DC2D0113}">
      <dsp:nvSpPr>
        <dsp:cNvPr id="0" name=""/>
        <dsp:cNvSpPr/>
      </dsp:nvSpPr>
      <dsp:spPr>
        <a:xfrm>
          <a:off x="307700" y="-45055"/>
          <a:ext cx="1803744" cy="1913943"/>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261497" y="2673569"/>
          <a:ext cx="4043969" cy="85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4464" bIns="0" numCol="1" spcCol="1270" anchor="t" anchorCtr="0">
          <a:noAutofit/>
        </a:bodyPr>
        <a:lstStyle/>
        <a:p>
          <a:pPr lvl="0" algn="r" defTabSz="1733550" rtl="0">
            <a:lnSpc>
              <a:spcPct val="90000"/>
            </a:lnSpc>
            <a:spcBef>
              <a:spcPct val="0"/>
            </a:spcBef>
            <a:spcAft>
              <a:spcPct val="35000"/>
            </a:spcAft>
          </a:pPr>
          <a:r>
            <a:rPr lang="fr-FR" sz="3900" b="1" kern="1200" dirty="0" smtClean="0"/>
            <a:t>Règlementation</a:t>
          </a:r>
          <a:endParaRPr lang="fr-FR" sz="3900" kern="1200" dirty="0"/>
        </a:p>
      </dsp:txBody>
      <dsp:txXfrm>
        <a:off x="-1261497" y="2673569"/>
        <a:ext cx="4043969" cy="855455"/>
      </dsp:txXfrm>
    </dsp:sp>
    <dsp:sp modelId="{9B818468-54B5-4488-8835-B146826EB382}">
      <dsp:nvSpPr>
        <dsp:cNvPr id="0" name=""/>
        <dsp:cNvSpPr/>
      </dsp:nvSpPr>
      <dsp:spPr>
        <a:xfrm>
          <a:off x="1188214" y="1079311"/>
          <a:ext cx="6855161" cy="404396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754464" rIns="248920" bIns="248920" numCol="1" spcCol="1270" anchor="t" anchorCtr="0">
          <a:noAutofit/>
        </a:bodyPr>
        <a:lstStyle/>
        <a:p>
          <a:pPr marL="228600" lvl="1" indent="-228600" algn="just" defTabSz="1200150" rtl="0">
            <a:lnSpc>
              <a:spcPct val="90000"/>
            </a:lnSpc>
            <a:spcBef>
              <a:spcPct val="0"/>
            </a:spcBef>
            <a:spcAft>
              <a:spcPct val="15000"/>
            </a:spcAft>
            <a:buChar char="••"/>
          </a:pPr>
          <a:r>
            <a:rPr lang="fr-FR" sz="2700" kern="1200" dirty="0" smtClean="0"/>
            <a:t>On aborde ici les aspects réglementaires des contextes aéronautiques dans lesquels vont évoluer les techniciens.</a:t>
          </a:r>
          <a:endParaRPr lang="fr-FR" sz="2700" kern="1200" dirty="0"/>
        </a:p>
        <a:p>
          <a:pPr marL="228600" lvl="1" indent="-228600" algn="just" defTabSz="1200150" rtl="0">
            <a:lnSpc>
              <a:spcPct val="90000"/>
            </a:lnSpc>
            <a:spcBef>
              <a:spcPct val="0"/>
            </a:spcBef>
            <a:spcAft>
              <a:spcPct val="15000"/>
            </a:spcAft>
            <a:buChar char="••"/>
          </a:pPr>
          <a:r>
            <a:rPr lang="fr-FR" sz="2700" kern="1200" dirty="0" smtClean="0"/>
            <a:t>Ce Savoir </a:t>
          </a:r>
          <a:r>
            <a:rPr lang="fr-FR" sz="2700" b="1" kern="1200" dirty="0" smtClean="0">
              <a:solidFill>
                <a:srgbClr val="FFFF00"/>
              </a:solidFill>
            </a:rPr>
            <a:t>ne couvre pas entièrement le module 10 de la PART 66 (cf. annexe </a:t>
          </a:r>
          <a:r>
            <a:rPr lang="fr-FR" sz="2700" b="1" kern="1200" dirty="0" err="1" smtClean="0">
              <a:solidFill>
                <a:srgbClr val="FFFF00"/>
              </a:solidFill>
            </a:rPr>
            <a:t>III.b</a:t>
          </a:r>
          <a:r>
            <a:rPr lang="fr-FR" sz="2700" b="1" kern="1200" dirty="0" smtClean="0">
              <a:solidFill>
                <a:srgbClr val="FFFF00"/>
              </a:solidFill>
            </a:rPr>
            <a:t>. )</a:t>
          </a:r>
          <a:r>
            <a:rPr lang="fr-FR" sz="2700" kern="1200" dirty="0" smtClean="0"/>
            <a:t>.</a:t>
          </a:r>
          <a:endParaRPr lang="fr-FR" sz="2700" kern="1200" dirty="0"/>
        </a:p>
        <a:p>
          <a:pPr marL="228600" lvl="1" indent="-228600" algn="just" defTabSz="1200150" rtl="0">
            <a:lnSpc>
              <a:spcPct val="90000"/>
            </a:lnSpc>
            <a:spcBef>
              <a:spcPct val="0"/>
            </a:spcBef>
            <a:spcAft>
              <a:spcPct val="15000"/>
            </a:spcAft>
            <a:buChar char="••"/>
          </a:pPr>
          <a:r>
            <a:rPr lang="fr-FR" sz="2700" kern="1200" dirty="0" smtClean="0"/>
            <a:t>Ce savoir est abordé au niveau 1 quelques soient les options et les diplômes.</a:t>
          </a:r>
          <a:endParaRPr lang="fr-FR" sz="2700" kern="1200" dirty="0"/>
        </a:p>
      </dsp:txBody>
      <dsp:txXfrm>
        <a:off x="1188214" y="1079311"/>
        <a:ext cx="6855161" cy="4043969"/>
      </dsp:txXfrm>
    </dsp:sp>
    <dsp:sp modelId="{F05B74E4-1F49-429D-8F84-0390DC2D0113}">
      <dsp:nvSpPr>
        <dsp:cNvPr id="0" name=""/>
        <dsp:cNvSpPr/>
      </dsp:nvSpPr>
      <dsp:spPr>
        <a:xfrm>
          <a:off x="21519" y="61294"/>
          <a:ext cx="2333390" cy="1488543"/>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D2186-B737-4AA2-BE79-A6FF02DAB001}">
      <dsp:nvSpPr>
        <dsp:cNvPr id="0" name=""/>
        <dsp:cNvSpPr/>
      </dsp:nvSpPr>
      <dsp:spPr>
        <a:xfrm>
          <a:off x="2845508" y="2008"/>
          <a:ext cx="2771113" cy="2130374"/>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Module 1</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2</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3</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4</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6</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8</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9</a:t>
          </a:r>
          <a:endParaRPr lang="fr-FR" sz="1400" kern="1200" dirty="0"/>
        </a:p>
      </dsp:txBody>
      <dsp:txXfrm>
        <a:off x="2845508" y="268305"/>
        <a:ext cx="1972223" cy="1597780"/>
      </dsp:txXfrm>
    </dsp:sp>
    <dsp:sp modelId="{50D83C1E-9C06-44B9-A87C-A9D928AB7540}">
      <dsp:nvSpPr>
        <dsp:cNvPr id="0" name=""/>
        <dsp:cNvSpPr/>
      </dsp:nvSpPr>
      <dsp:spPr>
        <a:xfrm>
          <a:off x="0" y="2008"/>
          <a:ext cx="2707500" cy="213037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Modules de la PART 66 abordés entièrement par le BAC PRO.</a:t>
          </a:r>
          <a:endParaRPr lang="fr-FR" sz="2100" kern="1200" dirty="0"/>
        </a:p>
      </dsp:txBody>
      <dsp:txXfrm>
        <a:off x="103996" y="106004"/>
        <a:ext cx="2499508" cy="1922382"/>
      </dsp:txXfrm>
    </dsp:sp>
    <dsp:sp modelId="{3F90F4AD-F4A7-451C-8EAB-7796A124E908}">
      <dsp:nvSpPr>
        <dsp:cNvPr id="0" name=""/>
        <dsp:cNvSpPr/>
      </dsp:nvSpPr>
      <dsp:spPr>
        <a:xfrm>
          <a:off x="2790599" y="2347429"/>
          <a:ext cx="3855840" cy="3385826"/>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Module 5</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7</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10</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11</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12</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13</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14</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15</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16</a:t>
          </a:r>
          <a:endParaRPr lang="fr-FR" sz="1400" kern="1200" dirty="0"/>
        </a:p>
        <a:p>
          <a:pPr marL="114300" lvl="1" indent="-114300" algn="l" defTabSz="622300">
            <a:lnSpc>
              <a:spcPct val="90000"/>
            </a:lnSpc>
            <a:spcBef>
              <a:spcPct val="0"/>
            </a:spcBef>
            <a:spcAft>
              <a:spcPct val="15000"/>
            </a:spcAft>
            <a:buChar char="••"/>
          </a:pPr>
          <a:r>
            <a:rPr lang="fr-FR" sz="1400" kern="1200" dirty="0" smtClean="0"/>
            <a:t>Module 17</a:t>
          </a:r>
          <a:endParaRPr lang="fr-FR" sz="1400" kern="1200" dirty="0"/>
        </a:p>
      </dsp:txBody>
      <dsp:txXfrm>
        <a:off x="2790599" y="2770657"/>
        <a:ext cx="2586155" cy="2539370"/>
      </dsp:txXfrm>
    </dsp:sp>
    <dsp:sp modelId="{3E531109-2E55-4871-AC31-9DE73D0614C3}">
      <dsp:nvSpPr>
        <dsp:cNvPr id="0" name=""/>
        <dsp:cNvSpPr/>
      </dsp:nvSpPr>
      <dsp:spPr>
        <a:xfrm>
          <a:off x="3325" y="2973146"/>
          <a:ext cx="2704856" cy="213037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Modules de la PART 66 non abordés entièrement ou pas abordés au niveau suffisant par le BAC PRO</a:t>
          </a:r>
          <a:endParaRPr lang="fr-FR" sz="2100" kern="1200" dirty="0"/>
        </a:p>
      </dsp:txBody>
      <dsp:txXfrm>
        <a:off x="107321" y="3077142"/>
        <a:ext cx="2496864" cy="19223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C2949-A4AD-4839-B6BF-1499B1BEA549}">
      <dsp:nvSpPr>
        <dsp:cNvPr id="0" name=""/>
        <dsp:cNvSpPr/>
      </dsp:nvSpPr>
      <dsp:spPr>
        <a:xfrm>
          <a:off x="0" y="82568"/>
          <a:ext cx="8229600" cy="141520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smtClean="0"/>
            <a:t>NIVEAU 1 : Niveau d’INFORMATION</a:t>
          </a:r>
          <a:endParaRPr lang="fr-FR" sz="2000" kern="1200"/>
        </a:p>
      </dsp:txBody>
      <dsp:txXfrm>
        <a:off x="69085" y="151653"/>
        <a:ext cx="8091430" cy="1277038"/>
      </dsp:txXfrm>
    </dsp:sp>
    <dsp:sp modelId="{D6C1B654-CB6F-4B48-B50B-A3C39C416E24}">
      <dsp:nvSpPr>
        <dsp:cNvPr id="0" name=""/>
        <dsp:cNvSpPr/>
      </dsp:nvSpPr>
      <dsp:spPr>
        <a:xfrm>
          <a:off x="0" y="1555377"/>
          <a:ext cx="8229600" cy="141520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smtClean="0"/>
            <a:t>Le savoir est relatif à </a:t>
          </a:r>
          <a:r>
            <a:rPr lang="fr-FR" sz="2000" b="1" kern="1200" smtClean="0"/>
            <a:t>l'appréhension d’une vue d’ensemble d’un sujet</a:t>
          </a:r>
          <a:r>
            <a:rPr lang="fr-FR" sz="2000" kern="1200" smtClean="0"/>
            <a:t> : les réalités sont montrées sous certains aspects de manière partielle ou globale.</a:t>
          </a:r>
          <a:endParaRPr lang="fr-FR" sz="2000" kern="1200"/>
        </a:p>
      </dsp:txBody>
      <dsp:txXfrm>
        <a:off x="69085" y="1624462"/>
        <a:ext cx="8091430" cy="1277038"/>
      </dsp:txXfrm>
    </dsp:sp>
    <dsp:sp modelId="{832B26D6-16FC-4990-8543-08A70F049815}">
      <dsp:nvSpPr>
        <dsp:cNvPr id="0" name=""/>
        <dsp:cNvSpPr/>
      </dsp:nvSpPr>
      <dsp:spPr>
        <a:xfrm>
          <a:off x="0" y="3028185"/>
          <a:ext cx="8229600" cy="141520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i="1" kern="1200" smtClean="0"/>
            <a:t>Commentaires : </a:t>
          </a:r>
          <a:r>
            <a:rPr lang="fr-FR" sz="2000" i="1" kern="1200" smtClean="0"/>
            <a:t>Il s’agit d’une familiarisation avec les éléments principaux (de base) du sujet permettant de donner une description simple de la totalité du sujet, en utilisant des mots communs, des termes typiques et des exemples.</a:t>
          </a:r>
          <a:endParaRPr lang="fr-FR" sz="2000" kern="1200"/>
        </a:p>
      </dsp:txBody>
      <dsp:txXfrm>
        <a:off x="69085" y="3097270"/>
        <a:ext cx="8091430" cy="127703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A219-C4D8-4B0F-829B-AEB0EABE6AB5}">
      <dsp:nvSpPr>
        <dsp:cNvPr id="0" name=""/>
        <dsp:cNvSpPr/>
      </dsp:nvSpPr>
      <dsp:spPr>
        <a:xfrm>
          <a:off x="0" y="106377"/>
          <a:ext cx="8229600" cy="1053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smtClean="0"/>
            <a:t>NIVEAU 2 : Niveau d’EXPRESSION et de COMMUNICATION</a:t>
          </a:r>
          <a:endParaRPr lang="fr-FR" sz="1900" kern="1200" dirty="0"/>
        </a:p>
      </dsp:txBody>
      <dsp:txXfrm>
        <a:off x="51444" y="157821"/>
        <a:ext cx="8126712" cy="950952"/>
      </dsp:txXfrm>
    </dsp:sp>
    <dsp:sp modelId="{FC97BB88-0D4C-4CF2-B1C8-2BF14F46996E}">
      <dsp:nvSpPr>
        <dsp:cNvPr id="0" name=""/>
        <dsp:cNvSpPr/>
      </dsp:nvSpPr>
      <dsp:spPr>
        <a:xfrm>
          <a:off x="0" y="1214938"/>
          <a:ext cx="8229600" cy="1053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kern="1200" dirty="0" smtClean="0"/>
            <a:t>Le savoir est relatif à </a:t>
          </a:r>
          <a:r>
            <a:rPr lang="fr-FR" sz="1900" b="1" kern="1200" dirty="0" smtClean="0"/>
            <a:t>l’acquisition de moyens d’expression et de communication : </a:t>
          </a:r>
          <a:r>
            <a:rPr lang="fr-FR" sz="1900" kern="1200" dirty="0" smtClean="0"/>
            <a:t>définir, utiliser les termes composants la discipline. Il s’agit de maîtriser un savoir. </a:t>
          </a:r>
          <a:endParaRPr lang="fr-FR" sz="1900" kern="1200" dirty="0"/>
        </a:p>
      </dsp:txBody>
      <dsp:txXfrm>
        <a:off x="51444" y="1266382"/>
        <a:ext cx="8126712" cy="950952"/>
      </dsp:txXfrm>
    </dsp:sp>
    <dsp:sp modelId="{91439FC8-533E-4983-8E6C-279FF03B0DF9}">
      <dsp:nvSpPr>
        <dsp:cNvPr id="0" name=""/>
        <dsp:cNvSpPr/>
      </dsp:nvSpPr>
      <dsp:spPr>
        <a:xfrm>
          <a:off x="0" y="2323499"/>
          <a:ext cx="8229600" cy="1053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i="1" kern="1200" dirty="0" smtClean="0"/>
            <a:t>Commentaires : </a:t>
          </a:r>
          <a:r>
            <a:rPr lang="fr-FR" sz="1900" i="1" kern="1200" dirty="0" smtClean="0"/>
            <a:t>ce niveau englobe le précédent et il s’agit d’avoir une connaissance générale des aspects théoriques et pratiques du sujet et de comprendre les principes essentiels associés permettant :</a:t>
          </a:r>
          <a:endParaRPr lang="fr-FR" sz="1900" kern="1200" dirty="0"/>
        </a:p>
      </dsp:txBody>
      <dsp:txXfrm>
        <a:off x="51444" y="2374943"/>
        <a:ext cx="8126712" cy="950952"/>
      </dsp:txXfrm>
    </dsp:sp>
    <dsp:sp modelId="{FF674CDD-87BD-4841-AF26-788911637319}">
      <dsp:nvSpPr>
        <dsp:cNvPr id="0" name=""/>
        <dsp:cNvSpPr/>
      </dsp:nvSpPr>
      <dsp:spPr>
        <a:xfrm>
          <a:off x="0" y="3377340"/>
          <a:ext cx="8229600" cy="1042245"/>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FR" sz="1500" i="1" kern="1200" dirty="0" smtClean="0"/>
            <a:t>de donner une description générale du sujet, en utilisant, comme il convient, des exemples typiques ;</a:t>
          </a:r>
          <a:endParaRPr lang="fr-FR" sz="1500" kern="1200" dirty="0"/>
        </a:p>
        <a:p>
          <a:pPr marL="114300" lvl="1" indent="-114300" algn="l" defTabSz="666750">
            <a:lnSpc>
              <a:spcPct val="90000"/>
            </a:lnSpc>
            <a:spcBef>
              <a:spcPct val="0"/>
            </a:spcBef>
            <a:spcAft>
              <a:spcPct val="20000"/>
            </a:spcAft>
            <a:buChar char="••"/>
          </a:pPr>
          <a:r>
            <a:rPr lang="fr-FR" sz="1500" i="1" kern="1200" dirty="0" smtClean="0"/>
            <a:t>d'utiliser des formules mathématiques conjointement aux lois physiques décrivant le sujet ;</a:t>
          </a:r>
          <a:endParaRPr lang="fr-FR" sz="1500" kern="1200" dirty="0"/>
        </a:p>
        <a:p>
          <a:pPr marL="114300" lvl="1" indent="-114300" algn="l" defTabSz="666750">
            <a:lnSpc>
              <a:spcPct val="90000"/>
            </a:lnSpc>
            <a:spcBef>
              <a:spcPct val="0"/>
            </a:spcBef>
            <a:spcAft>
              <a:spcPct val="20000"/>
            </a:spcAft>
            <a:buChar char="••"/>
          </a:pPr>
          <a:r>
            <a:rPr lang="fr-FR" sz="1500" i="1" kern="1200" dirty="0" smtClean="0"/>
            <a:t>de lire et de comprendre des croquis, des dessins, des schémas et des procédures détaillées ;</a:t>
          </a:r>
          <a:endParaRPr lang="fr-FR" sz="1500" kern="1200" dirty="0"/>
        </a:p>
        <a:p>
          <a:pPr marL="114300" lvl="1" indent="-114300" algn="l" defTabSz="666750">
            <a:lnSpc>
              <a:spcPct val="90000"/>
            </a:lnSpc>
            <a:spcBef>
              <a:spcPct val="0"/>
            </a:spcBef>
            <a:spcAft>
              <a:spcPct val="20000"/>
            </a:spcAft>
            <a:buChar char="••"/>
          </a:pPr>
          <a:r>
            <a:rPr lang="fr-FR" sz="1500" i="1" kern="1200" dirty="0" smtClean="0"/>
            <a:t>d’appliquer ses connaissances de manière pratique en utilisant des procédures détaillées.</a:t>
          </a:r>
          <a:endParaRPr lang="fr-FR" sz="1500" kern="1200" dirty="0"/>
        </a:p>
      </dsp:txBody>
      <dsp:txXfrm>
        <a:off x="0" y="3377340"/>
        <a:ext cx="8229600" cy="10422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A219-C4D8-4B0F-829B-AEB0EABE6AB5}">
      <dsp:nvSpPr>
        <dsp:cNvPr id="0" name=""/>
        <dsp:cNvSpPr/>
      </dsp:nvSpPr>
      <dsp:spPr>
        <a:xfrm>
          <a:off x="0" y="240372"/>
          <a:ext cx="8229600" cy="1060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b="1" kern="1200" dirty="0" smtClean="0"/>
            <a:t>NIVEAU 3 : Niveau de la MAÎTRISE D’OUTILS D’ÉTUDE OU D’ACTION</a:t>
          </a:r>
          <a:r>
            <a:rPr lang="fr-FR" sz="1700" kern="1200" dirty="0" smtClean="0"/>
            <a:t> </a:t>
          </a:r>
          <a:endParaRPr lang="fr-FR" sz="1700" kern="1200" dirty="0"/>
        </a:p>
      </dsp:txBody>
      <dsp:txXfrm>
        <a:off x="51783" y="292155"/>
        <a:ext cx="8126034" cy="957208"/>
      </dsp:txXfrm>
    </dsp:sp>
    <dsp:sp modelId="{FC97BB88-0D4C-4CF2-B1C8-2BF14F46996E}">
      <dsp:nvSpPr>
        <dsp:cNvPr id="0" name=""/>
        <dsp:cNvSpPr/>
      </dsp:nvSpPr>
      <dsp:spPr>
        <a:xfrm>
          <a:off x="0" y="1350106"/>
          <a:ext cx="8229600" cy="1060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smtClean="0"/>
            <a:t>Le savoir est relatif à la </a:t>
          </a:r>
          <a:r>
            <a:rPr lang="fr-FR" sz="1700" b="1" kern="1200" dirty="0" smtClean="0"/>
            <a:t>maîtrise de procédés et d’outils d’étude ou d’action</a:t>
          </a:r>
          <a:r>
            <a:rPr lang="fr-FR" sz="1700" kern="1200" dirty="0" smtClean="0"/>
            <a:t> : utiliser, manipuler des règles ou des ensembles de règles (algorithme), des principes, en vue d’un résultat à atteindre. Il s’agit de maîtriser un savoir-faire</a:t>
          </a:r>
          <a:endParaRPr lang="fr-FR" sz="1700" kern="1200" dirty="0"/>
        </a:p>
      </dsp:txBody>
      <dsp:txXfrm>
        <a:off x="51783" y="1401889"/>
        <a:ext cx="8126034" cy="957208"/>
      </dsp:txXfrm>
    </dsp:sp>
    <dsp:sp modelId="{91439FC8-533E-4983-8E6C-279FF03B0DF9}">
      <dsp:nvSpPr>
        <dsp:cNvPr id="0" name=""/>
        <dsp:cNvSpPr/>
      </dsp:nvSpPr>
      <dsp:spPr>
        <a:xfrm>
          <a:off x="0" y="2459841"/>
          <a:ext cx="8229600" cy="1060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b="1" i="1" kern="1200" dirty="0" smtClean="0"/>
            <a:t>Commentaires : </a:t>
          </a:r>
          <a:r>
            <a:rPr lang="fr-FR" sz="1700" i="1" kern="1200" dirty="0" smtClean="0"/>
            <a:t>ce niveau  englobe, de fait, les deux niveaux précédents.</a:t>
          </a:r>
          <a:endParaRPr lang="fr-FR" sz="1700" kern="1200" dirty="0" smtClean="0"/>
        </a:p>
        <a:p>
          <a:pPr lvl="0" algn="l" defTabSz="755650">
            <a:lnSpc>
              <a:spcPct val="90000"/>
            </a:lnSpc>
            <a:spcBef>
              <a:spcPct val="0"/>
            </a:spcBef>
            <a:spcAft>
              <a:spcPct val="35000"/>
            </a:spcAft>
          </a:pPr>
          <a:r>
            <a:rPr lang="fr-FR" sz="1700" i="1" kern="1200" dirty="0" smtClean="0"/>
            <a:t>Il s’agit d’avoir une connaissance détaillée des aspects théoriques et pratiques du sujet, ainsi que des relations avec les autres sujets, permettant :</a:t>
          </a:r>
          <a:endParaRPr lang="fr-FR" sz="1700" kern="1200" dirty="0"/>
        </a:p>
      </dsp:txBody>
      <dsp:txXfrm>
        <a:off x="51783" y="2511624"/>
        <a:ext cx="8126034" cy="957208"/>
      </dsp:txXfrm>
    </dsp:sp>
    <dsp:sp modelId="{FF674CDD-87BD-4841-AF26-788911637319}">
      <dsp:nvSpPr>
        <dsp:cNvPr id="0" name=""/>
        <dsp:cNvSpPr/>
      </dsp:nvSpPr>
      <dsp:spPr>
        <a:xfrm>
          <a:off x="0" y="3520615"/>
          <a:ext cx="8229600" cy="1900260"/>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i="1" kern="1200" smtClean="0"/>
            <a:t>de  combiner et d’appliquer des éléments de connaissances séparés d'une manière logique et compréhensible ;</a:t>
          </a:r>
          <a:endParaRPr lang="fr-FR" sz="1300" kern="1200" dirty="0"/>
        </a:p>
        <a:p>
          <a:pPr marL="114300" lvl="1" indent="-114300" algn="l" defTabSz="577850">
            <a:lnSpc>
              <a:spcPct val="90000"/>
            </a:lnSpc>
            <a:spcBef>
              <a:spcPct val="0"/>
            </a:spcBef>
            <a:spcAft>
              <a:spcPct val="20000"/>
            </a:spcAft>
            <a:buChar char="••"/>
          </a:pPr>
          <a:r>
            <a:rPr lang="fr-FR" sz="1300" i="1" kern="1200" smtClean="0"/>
            <a:t>de donner une description détaillée du sujet en utilisant les principes essentiels théoriques et des exemples spécifiques ;</a:t>
          </a:r>
          <a:endParaRPr lang="fr-FR" sz="1300" kern="1200"/>
        </a:p>
        <a:p>
          <a:pPr marL="114300" lvl="1" indent="-114300" algn="l" defTabSz="577850">
            <a:lnSpc>
              <a:spcPct val="90000"/>
            </a:lnSpc>
            <a:spcBef>
              <a:spcPct val="0"/>
            </a:spcBef>
            <a:spcAft>
              <a:spcPct val="20000"/>
            </a:spcAft>
            <a:buChar char="••"/>
          </a:pPr>
          <a:r>
            <a:rPr lang="fr-FR" sz="1300" i="1" kern="1200" smtClean="0"/>
            <a:t>de comprendre et d'utiliser des démarches, des méthodes, des lois, des principes, des expressions (exemple : formules mathématiques) en rapport avec le sujet ;</a:t>
          </a:r>
          <a:endParaRPr lang="fr-FR" sz="1300" kern="1200"/>
        </a:p>
        <a:p>
          <a:pPr marL="114300" lvl="1" indent="-114300" algn="l" defTabSz="577850">
            <a:lnSpc>
              <a:spcPct val="90000"/>
            </a:lnSpc>
            <a:spcBef>
              <a:spcPct val="0"/>
            </a:spcBef>
            <a:spcAft>
              <a:spcPct val="20000"/>
            </a:spcAft>
            <a:buChar char="••"/>
          </a:pPr>
          <a:r>
            <a:rPr lang="fr-FR" sz="1300" i="1" kern="1200" smtClean="0"/>
            <a:t>de lire, de comprendre et de préparer des croquis, des dessins simples et des schémas décrivant le sujet ;</a:t>
          </a:r>
          <a:endParaRPr lang="fr-FR" sz="1300" kern="1200"/>
        </a:p>
        <a:p>
          <a:pPr marL="114300" lvl="1" indent="-114300" algn="l" defTabSz="577850">
            <a:lnSpc>
              <a:spcPct val="90000"/>
            </a:lnSpc>
            <a:spcBef>
              <a:spcPct val="0"/>
            </a:spcBef>
            <a:spcAft>
              <a:spcPct val="20000"/>
            </a:spcAft>
            <a:buChar char="••"/>
          </a:pPr>
          <a:r>
            <a:rPr lang="fr-FR" sz="1300" i="1" kern="1200" smtClean="0"/>
            <a:t>d'appliquer ses connaissances d'une manière pratique en utilisant les instructions du constructeur ;</a:t>
          </a:r>
          <a:endParaRPr lang="fr-FR" sz="1300" kern="1200"/>
        </a:p>
        <a:p>
          <a:pPr marL="114300" lvl="1" indent="-114300" algn="l" defTabSz="577850">
            <a:lnSpc>
              <a:spcPct val="90000"/>
            </a:lnSpc>
            <a:spcBef>
              <a:spcPct val="0"/>
            </a:spcBef>
            <a:spcAft>
              <a:spcPct val="20000"/>
            </a:spcAft>
            <a:buChar char="••"/>
          </a:pPr>
          <a:r>
            <a:rPr lang="fr-FR" sz="1300" i="1" kern="1200" smtClean="0"/>
            <a:t>d'interpréter les résultats provenant de différentes sources et mesures et d'appliquer une action corrective comme il convient</a:t>
          </a:r>
          <a:endParaRPr lang="fr-FR" sz="1300" kern="1200"/>
        </a:p>
      </dsp:txBody>
      <dsp:txXfrm>
        <a:off x="0" y="3520615"/>
        <a:ext cx="8229600" cy="19002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7F8E-D8BB-4FC1-A852-3CB89039598B}">
      <dsp:nvSpPr>
        <dsp:cNvPr id="0" name=""/>
        <dsp:cNvSpPr/>
      </dsp:nvSpPr>
      <dsp:spPr>
        <a:xfrm>
          <a:off x="0" y="0"/>
          <a:ext cx="5631025" cy="9397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b="1" u="sng" kern="1200" dirty="0" smtClean="0">
              <a:latin typeface="Comic Sans MS" panose="030F0702030302020204" pitchFamily="66" charset="0"/>
            </a:rPr>
            <a:t>Pour les mathématiques :</a:t>
          </a:r>
          <a:endParaRPr lang="fr-FR" sz="2100" b="1" kern="1200" dirty="0"/>
        </a:p>
      </dsp:txBody>
      <dsp:txXfrm>
        <a:off x="27523" y="27523"/>
        <a:ext cx="4659767" cy="884658"/>
      </dsp:txXfrm>
    </dsp:sp>
    <dsp:sp modelId="{301C931D-F7C0-4791-B237-17B33B2E47B5}">
      <dsp:nvSpPr>
        <dsp:cNvPr id="0" name=""/>
        <dsp:cNvSpPr/>
      </dsp:nvSpPr>
      <dsp:spPr>
        <a:xfrm>
          <a:off x="993710" y="1148527"/>
          <a:ext cx="5631025" cy="9397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fr-FR" sz="2100" kern="1200" dirty="0" smtClean="0">
              <a:latin typeface="Comic Sans MS" panose="030F0702030302020204" pitchFamily="66" charset="0"/>
            </a:rPr>
            <a:t>Le baccalauréat aéronautique fait partie </a:t>
          </a:r>
          <a:r>
            <a:rPr lang="fr-FR" sz="2100" b="1" kern="1200" dirty="0" smtClean="0">
              <a:latin typeface="Comic Sans MS" panose="030F0702030302020204" pitchFamily="66" charset="0"/>
            </a:rPr>
            <a:t>du groupement B</a:t>
          </a:r>
          <a:endParaRPr lang="fr-FR" sz="2100" kern="1200" dirty="0">
            <a:latin typeface="comic sans ms" panose="030F0702030302020204" pitchFamily="66" charset="0"/>
          </a:endParaRPr>
        </a:p>
      </dsp:txBody>
      <dsp:txXfrm>
        <a:off x="1021233" y="1176050"/>
        <a:ext cx="3971461" cy="884658"/>
      </dsp:txXfrm>
    </dsp:sp>
    <dsp:sp modelId="{6A590376-4444-4D58-B83A-187950F5EBBC}">
      <dsp:nvSpPr>
        <dsp:cNvPr id="0" name=""/>
        <dsp:cNvSpPr/>
      </dsp:nvSpPr>
      <dsp:spPr>
        <a:xfrm>
          <a:off x="5020217" y="738712"/>
          <a:ext cx="610807" cy="61080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fr-FR" sz="2700" kern="1200"/>
        </a:p>
      </dsp:txBody>
      <dsp:txXfrm>
        <a:off x="5157649" y="738712"/>
        <a:ext cx="335943" cy="4596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D6DC-6E01-4ADD-B40A-89A61DC205FC}">
      <dsp:nvSpPr>
        <dsp:cNvPr id="0" name=""/>
        <dsp:cNvSpPr/>
      </dsp:nvSpPr>
      <dsp:spPr>
        <a:xfrm>
          <a:off x="0" y="0"/>
          <a:ext cx="6970374" cy="125086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fr-FR" sz="1700" b="0" u="none" kern="1200" dirty="0" smtClean="0"/>
            <a:t>Pour </a:t>
          </a:r>
          <a:r>
            <a:rPr lang="fr-FR" sz="1700" b="1" u="none" kern="1200" dirty="0" smtClean="0">
              <a:solidFill>
                <a:srgbClr val="FFFF00"/>
              </a:solidFill>
            </a:rPr>
            <a:t>les Sciences physiques</a:t>
          </a:r>
          <a:r>
            <a:rPr lang="fr-FR" sz="1700" b="0" u="none" kern="1200" dirty="0" smtClean="0"/>
            <a:t>, nous changeons  de groupement</a:t>
          </a:r>
          <a:r>
            <a:rPr lang="fr-FR" sz="1700" b="0" kern="1200" dirty="0" smtClean="0"/>
            <a:t> et passons dans </a:t>
          </a:r>
          <a:r>
            <a:rPr lang="fr-FR" sz="1700" b="1" kern="1200" dirty="0" smtClean="0">
              <a:solidFill>
                <a:srgbClr val="FFFF00"/>
              </a:solidFill>
            </a:rPr>
            <a:t>le groupement 4</a:t>
          </a:r>
          <a:endParaRPr lang="fr-FR" sz="1700" b="1" kern="1200" dirty="0">
            <a:solidFill>
              <a:srgbClr val="FFFF00"/>
            </a:solidFill>
          </a:endParaRPr>
        </a:p>
      </dsp:txBody>
      <dsp:txXfrm>
        <a:off x="36636" y="36636"/>
        <a:ext cx="5514900" cy="1177589"/>
      </dsp:txXfrm>
    </dsp:sp>
    <dsp:sp modelId="{A98D3785-EC89-44B5-A56A-7A8D60EA5088}">
      <dsp:nvSpPr>
        <dsp:cNvPr id="0" name=""/>
        <dsp:cNvSpPr/>
      </dsp:nvSpPr>
      <dsp:spPr>
        <a:xfrm>
          <a:off x="583768" y="1478291"/>
          <a:ext cx="6970374" cy="125086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fr-FR" sz="1700" b="1" u="sng" kern="1200" dirty="0" smtClean="0">
              <a:solidFill>
                <a:srgbClr val="FFFF00"/>
              </a:solidFill>
              <a:hlinkClick xmlns:r="http://schemas.openxmlformats.org/officeDocument/2006/relationships" r:id="" action="ppaction://hlinksldjump"/>
            </a:rPr>
            <a:t>Classe de seconde</a:t>
          </a:r>
          <a:r>
            <a:rPr lang="fr-FR" sz="1700" b="1" kern="1200" dirty="0" smtClean="0"/>
            <a:t> : </a:t>
          </a:r>
          <a:r>
            <a:rPr lang="fr-FR" sz="1700" kern="1200" dirty="0" smtClean="0"/>
            <a:t>Tous les modules de tronc commun suivants sont enseignés : T1, T2, CME1, CME2, HS1, HS2 et (CME3 ou HS3).  Le « ou » est à la discrétion du prof. Les connaissances sont identiques pour CME3 et HS3.</a:t>
          </a:r>
          <a:endParaRPr lang="fr-FR" sz="1700" kern="1200" dirty="0"/>
        </a:p>
      </dsp:txBody>
      <dsp:txXfrm>
        <a:off x="620404" y="1514927"/>
        <a:ext cx="5500273" cy="1177589"/>
      </dsp:txXfrm>
    </dsp:sp>
    <dsp:sp modelId="{FE401668-89C1-4615-A35A-F69D3F7BF58C}">
      <dsp:nvSpPr>
        <dsp:cNvPr id="0" name=""/>
        <dsp:cNvSpPr/>
      </dsp:nvSpPr>
      <dsp:spPr>
        <a:xfrm>
          <a:off x="1158824" y="2956582"/>
          <a:ext cx="6970374" cy="125086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fr-FR" sz="1700" b="1" u="sng" kern="1200" dirty="0" smtClean="0">
              <a:hlinkClick xmlns:r="http://schemas.openxmlformats.org/officeDocument/2006/relationships" r:id="" action="ppaction://hlinksldjump"/>
            </a:rPr>
            <a:t>Classes de première et terminale</a:t>
          </a:r>
          <a:r>
            <a:rPr lang="fr-FR" sz="1700" kern="1200" dirty="0" smtClean="0"/>
            <a:t> : </a:t>
          </a:r>
          <a:r>
            <a:rPr lang="fr-FR" sz="1700" u="none" kern="1200" dirty="0" smtClean="0"/>
            <a:t>Les modules du tronc commun suivants sont enseignés : T3, T4, T5, CME4, CME5, SL1, SL2, SL3 et (SL4 ou HS4). Le « ou » est à la discrétion du prof. Les connaissances sont identiques pour SL4 </a:t>
          </a:r>
          <a:r>
            <a:rPr lang="fr-FR" sz="1700" kern="1200" dirty="0" smtClean="0"/>
            <a:t>et HS4.</a:t>
          </a:r>
          <a:endParaRPr lang="fr-FR" sz="1700" kern="1200" dirty="0"/>
        </a:p>
      </dsp:txBody>
      <dsp:txXfrm>
        <a:off x="1195460" y="2993218"/>
        <a:ext cx="5508986" cy="1177589"/>
      </dsp:txXfrm>
    </dsp:sp>
    <dsp:sp modelId="{E3673A1B-CDEE-46AF-A2B0-289032343F6D}">
      <dsp:nvSpPr>
        <dsp:cNvPr id="0" name=""/>
        <dsp:cNvSpPr/>
      </dsp:nvSpPr>
      <dsp:spPr>
        <a:xfrm>
          <a:off x="1742593" y="4434873"/>
          <a:ext cx="6970374" cy="125086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fr-FR" sz="1700" kern="1200" dirty="0" smtClean="0"/>
            <a:t>Pour les </a:t>
          </a:r>
          <a:r>
            <a:rPr lang="fr-FR" sz="1700" u="sng" kern="1200" dirty="0" smtClean="0">
              <a:hlinkClick xmlns:r="http://schemas.openxmlformats.org/officeDocument/2006/relationships" r:id="" action="ppaction://hlinksldjump"/>
            </a:rPr>
            <a:t>modules spécifiques</a:t>
          </a:r>
          <a:r>
            <a:rPr lang="fr-FR" sz="1700" kern="1200" dirty="0" smtClean="0"/>
            <a:t>, seuls </a:t>
          </a:r>
          <a:r>
            <a:rPr lang="fr-FR" sz="1700" b="1" kern="1200" dirty="0" smtClean="0">
              <a:solidFill>
                <a:srgbClr val="FFFF00"/>
              </a:solidFill>
            </a:rPr>
            <a:t>ceux du groupement 4  (T8, CME6 et CME7) sont enseignés.</a:t>
          </a:r>
          <a:endParaRPr lang="fr-FR" sz="1700" b="1" kern="1200" dirty="0">
            <a:solidFill>
              <a:srgbClr val="FFFF00"/>
            </a:solidFill>
          </a:endParaRPr>
        </a:p>
      </dsp:txBody>
      <dsp:txXfrm>
        <a:off x="1779229" y="4471509"/>
        <a:ext cx="5500273" cy="1177589"/>
      </dsp:txXfrm>
    </dsp:sp>
    <dsp:sp modelId="{FFB0375A-88D7-4A14-8454-EE8686AB3315}">
      <dsp:nvSpPr>
        <dsp:cNvPr id="0" name=""/>
        <dsp:cNvSpPr/>
      </dsp:nvSpPr>
      <dsp:spPr>
        <a:xfrm>
          <a:off x="6157314" y="958046"/>
          <a:ext cx="813060" cy="81306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fr-FR" sz="3600" kern="1200"/>
        </a:p>
      </dsp:txBody>
      <dsp:txXfrm>
        <a:off x="6340252" y="958046"/>
        <a:ext cx="447184" cy="611828"/>
      </dsp:txXfrm>
    </dsp:sp>
    <dsp:sp modelId="{74E1575B-C006-4381-A9EC-64C1AB52BC93}">
      <dsp:nvSpPr>
        <dsp:cNvPr id="0" name=""/>
        <dsp:cNvSpPr/>
      </dsp:nvSpPr>
      <dsp:spPr>
        <a:xfrm>
          <a:off x="6741083" y="2436337"/>
          <a:ext cx="813060" cy="81306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fr-FR" sz="3600" kern="1200"/>
        </a:p>
      </dsp:txBody>
      <dsp:txXfrm>
        <a:off x="6924021" y="2436337"/>
        <a:ext cx="447184" cy="611828"/>
      </dsp:txXfrm>
    </dsp:sp>
    <dsp:sp modelId="{3C4F77FB-FAB6-495A-B101-066271DCEC58}">
      <dsp:nvSpPr>
        <dsp:cNvPr id="0" name=""/>
        <dsp:cNvSpPr/>
      </dsp:nvSpPr>
      <dsp:spPr>
        <a:xfrm>
          <a:off x="7316139" y="3914628"/>
          <a:ext cx="813060" cy="81306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fr-FR" sz="3600" kern="1200"/>
        </a:p>
      </dsp:txBody>
      <dsp:txXfrm>
        <a:off x="7499077" y="3914628"/>
        <a:ext cx="447184" cy="611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A445B-E994-4C9A-93C0-6B726A68D0C8}">
      <dsp:nvSpPr>
        <dsp:cNvPr id="0" name=""/>
        <dsp:cNvSpPr/>
      </dsp:nvSpPr>
      <dsp:spPr>
        <a:xfrm>
          <a:off x="0" y="0"/>
          <a:ext cx="7608382" cy="151216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fr-FR" sz="2200" kern="1200" dirty="0" smtClean="0"/>
            <a:t>La définition </a:t>
          </a:r>
          <a:r>
            <a:rPr lang="fr-FR" sz="2200" kern="1200" dirty="0" smtClean="0"/>
            <a:t>de la </a:t>
          </a:r>
          <a:r>
            <a:rPr lang="fr-FR" sz="2200" kern="1200" dirty="0" smtClean="0">
              <a:solidFill>
                <a:schemeClr val="accent4">
                  <a:lumMod val="40000"/>
                  <a:lumOff val="60000"/>
                </a:schemeClr>
              </a:solidFill>
              <a:hlinkClick xmlns:r="http://schemas.openxmlformats.org/officeDocument/2006/relationships" r:id="" action="ppaction://hlinksldjump"/>
            </a:rPr>
            <a:t>Taxonomie</a:t>
          </a:r>
          <a:r>
            <a:rPr lang="fr-FR" sz="2200" u="sng" kern="1200" dirty="0" smtClean="0">
              <a:solidFill>
                <a:schemeClr val="accent4">
                  <a:lumMod val="40000"/>
                  <a:lumOff val="60000"/>
                </a:schemeClr>
              </a:solidFill>
              <a:hlinkClick xmlns:r="http://schemas.openxmlformats.org/officeDocument/2006/relationships" r:id="" action="ppaction://hlinksldjump"/>
            </a:rPr>
            <a:t> </a:t>
          </a:r>
          <a:r>
            <a:rPr lang="fr-FR" sz="2200" kern="1200" dirty="0" smtClean="0"/>
            <a:t>est la même dans le nouveau référentiel et dans les règlements PART </a:t>
          </a:r>
          <a:r>
            <a:rPr lang="fr-FR" sz="2200" kern="1200" dirty="0" smtClean="0"/>
            <a:t>66 :</a:t>
          </a:r>
          <a:endParaRPr lang="fr-FR" sz="2200" kern="1200" dirty="0"/>
        </a:p>
      </dsp:txBody>
      <dsp:txXfrm>
        <a:off x="44290" y="44290"/>
        <a:ext cx="5976634" cy="1423588"/>
      </dsp:txXfrm>
    </dsp:sp>
    <dsp:sp modelId="{27D3893B-8FCC-4003-BAB1-DA9603F4ABB1}">
      <dsp:nvSpPr>
        <dsp:cNvPr id="0" name=""/>
        <dsp:cNvSpPr/>
      </dsp:nvSpPr>
      <dsp:spPr>
        <a:xfrm>
          <a:off x="671327" y="1764196"/>
          <a:ext cx="7608382" cy="151216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fr-FR" sz="2200" kern="1200" dirty="0" smtClean="0"/>
            <a:t>un </a:t>
          </a:r>
          <a:r>
            <a:rPr lang="fr-FR" sz="2200" b="1" kern="1200" dirty="0" smtClean="0">
              <a:solidFill>
                <a:srgbClr val="FFFF00"/>
              </a:solidFill>
            </a:rPr>
            <a:t>niveau 2 en Bac Pro </a:t>
          </a:r>
          <a:r>
            <a:rPr lang="fr-FR" sz="2200" kern="1200" dirty="0" smtClean="0"/>
            <a:t>correspond bien  à </a:t>
          </a:r>
          <a:r>
            <a:rPr lang="fr-FR" sz="2200" b="1" kern="1200" dirty="0" smtClean="0">
              <a:solidFill>
                <a:srgbClr val="FFFF00"/>
              </a:solidFill>
            </a:rPr>
            <a:t>un niveau 2 de module de la 11/49 </a:t>
          </a:r>
        </a:p>
        <a:p>
          <a:pPr lvl="0" algn="just" defTabSz="977900" rtl="0">
            <a:lnSpc>
              <a:spcPct val="90000"/>
            </a:lnSpc>
            <a:spcBef>
              <a:spcPct val="0"/>
            </a:spcBef>
            <a:spcAft>
              <a:spcPct val="35000"/>
            </a:spcAft>
          </a:pPr>
          <a:r>
            <a:rPr lang="fr-FR" sz="2200" kern="1200" dirty="0" smtClean="0"/>
            <a:t>(cf. annexe </a:t>
          </a:r>
          <a:r>
            <a:rPr lang="fr-FR" sz="2200" kern="1200" dirty="0" err="1" smtClean="0"/>
            <a:t>III.b</a:t>
          </a:r>
          <a:r>
            <a:rPr lang="fr-FR" sz="2200" kern="1200" dirty="0" smtClean="0"/>
            <a:t>.).</a:t>
          </a:r>
          <a:endParaRPr lang="fr-FR" sz="2200" kern="1200" dirty="0"/>
        </a:p>
      </dsp:txBody>
      <dsp:txXfrm>
        <a:off x="715617" y="1808486"/>
        <a:ext cx="5865565" cy="1423588"/>
      </dsp:txXfrm>
    </dsp:sp>
    <dsp:sp modelId="{228B40B7-C6A3-44C9-91FA-7CD7D85420C6}">
      <dsp:nvSpPr>
        <dsp:cNvPr id="0" name=""/>
        <dsp:cNvSpPr/>
      </dsp:nvSpPr>
      <dsp:spPr>
        <a:xfrm>
          <a:off x="1342655" y="3528392"/>
          <a:ext cx="7608382" cy="151216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fr-FR" sz="2200" kern="1200" dirty="0" smtClean="0"/>
            <a:t>Certains </a:t>
          </a:r>
          <a:r>
            <a:rPr lang="fr-FR" sz="2200" b="1" kern="1200" dirty="0" smtClean="0">
              <a:solidFill>
                <a:srgbClr val="FFFF00"/>
              </a:solidFill>
            </a:rPr>
            <a:t>savoirs </a:t>
          </a:r>
          <a:r>
            <a:rPr lang="fr-FR" sz="2200" b="1" kern="1200" dirty="0" smtClean="0">
              <a:solidFill>
                <a:srgbClr val="FFFF00"/>
              </a:solidFill>
            </a:rPr>
            <a:t>du </a:t>
          </a:r>
          <a:r>
            <a:rPr lang="fr-FR" sz="2200" b="1" kern="1200" dirty="0" smtClean="0">
              <a:solidFill>
                <a:srgbClr val="FFFF00"/>
              </a:solidFill>
            </a:rPr>
            <a:t>bac pro </a:t>
          </a:r>
          <a:r>
            <a:rPr lang="fr-FR" sz="2200" kern="1200" dirty="0" smtClean="0"/>
            <a:t>pour les options concernées </a:t>
          </a:r>
          <a:r>
            <a:rPr lang="fr-FR" sz="2200" kern="1200" dirty="0" smtClean="0"/>
            <a:t>(Avionique &amp; systèmes) sont traités entièrement au même niveau taxonomique que </a:t>
          </a:r>
          <a:r>
            <a:rPr lang="fr-FR" sz="2200" b="1" kern="1200" dirty="0" smtClean="0">
              <a:solidFill>
                <a:srgbClr val="FFFF00"/>
              </a:solidFill>
            </a:rPr>
            <a:t>ceux de la licence PART 66.</a:t>
          </a:r>
          <a:endParaRPr lang="fr-FR" sz="2200" b="1" kern="1200" dirty="0">
            <a:solidFill>
              <a:srgbClr val="FFFF00"/>
            </a:solidFill>
          </a:endParaRPr>
        </a:p>
      </dsp:txBody>
      <dsp:txXfrm>
        <a:off x="1386945" y="3572682"/>
        <a:ext cx="5865565" cy="1423588"/>
      </dsp:txXfrm>
    </dsp:sp>
    <dsp:sp modelId="{1FDCFA80-3EE2-4B73-AF00-EB990437D5B6}">
      <dsp:nvSpPr>
        <dsp:cNvPr id="0" name=""/>
        <dsp:cNvSpPr/>
      </dsp:nvSpPr>
      <dsp:spPr>
        <a:xfrm>
          <a:off x="6625472" y="1146727"/>
          <a:ext cx="982909" cy="982909"/>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fr-FR" sz="3600" kern="1200"/>
        </a:p>
      </dsp:txBody>
      <dsp:txXfrm>
        <a:off x="6846627" y="1146727"/>
        <a:ext cx="540599" cy="739639"/>
      </dsp:txXfrm>
    </dsp:sp>
    <dsp:sp modelId="{3B9131A4-9678-4EF7-B536-48BD6F8B6E43}">
      <dsp:nvSpPr>
        <dsp:cNvPr id="0" name=""/>
        <dsp:cNvSpPr/>
      </dsp:nvSpPr>
      <dsp:spPr>
        <a:xfrm>
          <a:off x="7296800" y="2900842"/>
          <a:ext cx="982909" cy="982909"/>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fr-FR" sz="3600" kern="1200"/>
        </a:p>
      </dsp:txBody>
      <dsp:txXfrm>
        <a:off x="7517955" y="2900842"/>
        <a:ext cx="540599" cy="739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649D6-CFA7-4287-AC0E-9C911428DFED}">
      <dsp:nvSpPr>
        <dsp:cNvPr id="0" name=""/>
        <dsp:cNvSpPr/>
      </dsp:nvSpPr>
      <dsp:spPr>
        <a:xfrm>
          <a:off x="1807473" y="743544"/>
          <a:ext cx="4954005" cy="4954005"/>
        </a:xfrm>
        <a:prstGeom prst="blockArc">
          <a:avLst>
            <a:gd name="adj1" fmla="val 11880000"/>
            <a:gd name="adj2" fmla="val 1620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8B720C2-8BAE-40BB-A5C0-B9AD48E2FA44}">
      <dsp:nvSpPr>
        <dsp:cNvPr id="0" name=""/>
        <dsp:cNvSpPr/>
      </dsp:nvSpPr>
      <dsp:spPr>
        <a:xfrm>
          <a:off x="1807473" y="743544"/>
          <a:ext cx="4954005" cy="4954005"/>
        </a:xfrm>
        <a:prstGeom prst="blockArc">
          <a:avLst>
            <a:gd name="adj1" fmla="val 7560000"/>
            <a:gd name="adj2" fmla="val 1188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4246631-3B04-41DC-8FC1-628AAD616ED2}">
      <dsp:nvSpPr>
        <dsp:cNvPr id="0" name=""/>
        <dsp:cNvSpPr/>
      </dsp:nvSpPr>
      <dsp:spPr>
        <a:xfrm>
          <a:off x="1807473" y="743544"/>
          <a:ext cx="4954005" cy="4954005"/>
        </a:xfrm>
        <a:prstGeom prst="blockArc">
          <a:avLst>
            <a:gd name="adj1" fmla="val 3240000"/>
            <a:gd name="adj2" fmla="val 756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ED4828-38A2-42E2-8E47-A1A4C5556A96}">
      <dsp:nvSpPr>
        <dsp:cNvPr id="0" name=""/>
        <dsp:cNvSpPr/>
      </dsp:nvSpPr>
      <dsp:spPr>
        <a:xfrm>
          <a:off x="1807473" y="743544"/>
          <a:ext cx="4954005" cy="4954005"/>
        </a:xfrm>
        <a:prstGeom prst="blockArc">
          <a:avLst>
            <a:gd name="adj1" fmla="val 20520000"/>
            <a:gd name="adj2" fmla="val 324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D916D7-8022-4FEB-A541-81AC70D623FF}">
      <dsp:nvSpPr>
        <dsp:cNvPr id="0" name=""/>
        <dsp:cNvSpPr/>
      </dsp:nvSpPr>
      <dsp:spPr>
        <a:xfrm>
          <a:off x="1807473" y="743544"/>
          <a:ext cx="4954005" cy="4954005"/>
        </a:xfrm>
        <a:prstGeom prst="blockArc">
          <a:avLst>
            <a:gd name="adj1" fmla="val 16200000"/>
            <a:gd name="adj2" fmla="val 20520000"/>
            <a:gd name="adj3" fmla="val 464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781AF0-15AE-4041-B6AE-7479D1956A13}">
      <dsp:nvSpPr>
        <dsp:cNvPr id="0" name=""/>
        <dsp:cNvSpPr/>
      </dsp:nvSpPr>
      <dsp:spPr>
        <a:xfrm>
          <a:off x="3144320" y="2080391"/>
          <a:ext cx="2280311" cy="228031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FR" sz="1300" kern="1200" dirty="0" smtClean="0"/>
            <a:t>S1 &amp; S2 =    </a:t>
          </a:r>
        </a:p>
        <a:p>
          <a:pPr lvl="0" algn="ctr" defTabSz="577850" rtl="0">
            <a:lnSpc>
              <a:spcPct val="90000"/>
            </a:lnSpc>
            <a:spcBef>
              <a:spcPct val="0"/>
            </a:spcBef>
            <a:spcAft>
              <a:spcPct val="35000"/>
            </a:spcAft>
          </a:pPr>
          <a:r>
            <a:rPr lang="fr-FR" sz="1300" kern="1200" dirty="0" smtClean="0"/>
            <a:t>  Base de l’enseignement théorique et scientifique de spécialité</a:t>
          </a:r>
          <a:endParaRPr lang="fr-FR" sz="1300" kern="1200" dirty="0"/>
        </a:p>
      </dsp:txBody>
      <dsp:txXfrm>
        <a:off x="3478264" y="2414335"/>
        <a:ext cx="1612423" cy="1612423"/>
      </dsp:txXfrm>
    </dsp:sp>
    <dsp:sp modelId="{E680B361-EEB0-4FE7-851D-4A9BAF74BD09}">
      <dsp:nvSpPr>
        <dsp:cNvPr id="0" name=""/>
        <dsp:cNvSpPr/>
      </dsp:nvSpPr>
      <dsp:spPr>
        <a:xfrm>
          <a:off x="3486366" y="2899"/>
          <a:ext cx="1596218" cy="159621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FR" sz="1300" b="1" kern="1200" dirty="0" smtClean="0"/>
            <a:t>Analyse fonctionnelle et structurelle des systèmes d’aéronefs</a:t>
          </a:r>
          <a:endParaRPr lang="fr-FR" sz="1300" kern="1200" dirty="0"/>
        </a:p>
      </dsp:txBody>
      <dsp:txXfrm>
        <a:off x="3720127" y="236660"/>
        <a:ext cx="1128696" cy="1128696"/>
      </dsp:txXfrm>
    </dsp:sp>
    <dsp:sp modelId="{236874D7-FB65-4B23-9572-6114AE68662E}">
      <dsp:nvSpPr>
        <dsp:cNvPr id="0" name=""/>
        <dsp:cNvSpPr/>
      </dsp:nvSpPr>
      <dsp:spPr>
        <a:xfrm>
          <a:off x="5787485" y="1674759"/>
          <a:ext cx="1596218" cy="159621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FR" sz="1300" b="1" kern="1200" dirty="0" smtClean="0"/>
            <a:t>Comportement des systèmes d’aéronefs</a:t>
          </a:r>
          <a:endParaRPr lang="fr-FR" sz="1300" kern="1200" dirty="0"/>
        </a:p>
      </dsp:txBody>
      <dsp:txXfrm>
        <a:off x="6021246" y="1908520"/>
        <a:ext cx="1128696" cy="1128696"/>
      </dsp:txXfrm>
    </dsp:sp>
    <dsp:sp modelId="{8E366502-8656-401F-95FC-D73F6582AA7A}">
      <dsp:nvSpPr>
        <dsp:cNvPr id="0" name=""/>
        <dsp:cNvSpPr/>
      </dsp:nvSpPr>
      <dsp:spPr>
        <a:xfrm>
          <a:off x="4908536" y="4379886"/>
          <a:ext cx="1596218" cy="159621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FR" sz="1200" b="1" kern="1200" dirty="0" smtClean="0"/>
            <a:t>Aérodynamique</a:t>
          </a:r>
          <a:endParaRPr lang="fr-FR" sz="1200" kern="1200" dirty="0"/>
        </a:p>
      </dsp:txBody>
      <dsp:txXfrm>
        <a:off x="5142297" y="4613647"/>
        <a:ext cx="1128696" cy="1128696"/>
      </dsp:txXfrm>
    </dsp:sp>
    <dsp:sp modelId="{2FCF654F-A273-4C36-A4AE-FED643506F6E}">
      <dsp:nvSpPr>
        <dsp:cNvPr id="0" name=""/>
        <dsp:cNvSpPr/>
      </dsp:nvSpPr>
      <dsp:spPr>
        <a:xfrm>
          <a:off x="2064197" y="4379886"/>
          <a:ext cx="1596218" cy="159621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Théorie du vol</a:t>
          </a:r>
        </a:p>
      </dsp:txBody>
      <dsp:txXfrm>
        <a:off x="2297958" y="4613647"/>
        <a:ext cx="1128696" cy="1128696"/>
      </dsp:txXfrm>
    </dsp:sp>
    <dsp:sp modelId="{E8021B52-FB91-49D2-B03E-C178E7FB1D52}">
      <dsp:nvSpPr>
        <dsp:cNvPr id="0" name=""/>
        <dsp:cNvSpPr/>
      </dsp:nvSpPr>
      <dsp:spPr>
        <a:xfrm>
          <a:off x="1185248" y="1674759"/>
          <a:ext cx="1596218" cy="159621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Théorie de la propulsion</a:t>
          </a:r>
          <a:endParaRPr lang="fr-FR" sz="1300" b="1" kern="1200" dirty="0"/>
        </a:p>
      </dsp:txBody>
      <dsp:txXfrm>
        <a:off x="1419009" y="1908520"/>
        <a:ext cx="1128696" cy="1128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4E8DA-6833-4AE7-9967-6E773F47EC89}">
      <dsp:nvSpPr>
        <dsp:cNvPr id="0" name=""/>
        <dsp:cNvSpPr/>
      </dsp:nvSpPr>
      <dsp:spPr>
        <a:xfrm>
          <a:off x="0" y="0"/>
          <a:ext cx="6567129" cy="934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fr-FR" sz="1700" b="1" kern="1200" dirty="0" smtClean="0"/>
            <a:t>Une partie de ces enseignements est étudiée en lien avec  les programmes de </a:t>
          </a:r>
          <a:r>
            <a:rPr lang="fr-FR" sz="1700" b="1" kern="1200" dirty="0" smtClean="0">
              <a:hlinkClick xmlns:r="http://schemas.openxmlformats.org/officeDocument/2006/relationships" r:id="" action="ppaction://hlinksldjump"/>
            </a:rPr>
            <a:t>mathématiques</a:t>
          </a:r>
          <a:r>
            <a:rPr lang="fr-FR" sz="1700" b="1" kern="1200" dirty="0" smtClean="0"/>
            <a:t> et  de </a:t>
          </a:r>
          <a:r>
            <a:rPr lang="fr-FR" sz="1700" b="1" kern="1200" dirty="0" smtClean="0">
              <a:hlinkClick xmlns:r="http://schemas.openxmlformats.org/officeDocument/2006/relationships" r:id="" action="ppaction://hlinksldjump"/>
            </a:rPr>
            <a:t>sciences physiques</a:t>
          </a:r>
          <a:r>
            <a:rPr lang="fr-FR" sz="1700" b="1" kern="1200" dirty="0" smtClean="0"/>
            <a:t>.</a:t>
          </a:r>
          <a:endParaRPr lang="fr-FR" sz="1700" kern="1200" dirty="0"/>
        </a:p>
      </dsp:txBody>
      <dsp:txXfrm>
        <a:off x="27375" y="27375"/>
        <a:ext cx="5479576" cy="879913"/>
      </dsp:txXfrm>
    </dsp:sp>
    <dsp:sp modelId="{32DED931-B17D-4775-9600-F2DA1917AB37}">
      <dsp:nvSpPr>
        <dsp:cNvPr id="0" name=""/>
        <dsp:cNvSpPr/>
      </dsp:nvSpPr>
      <dsp:spPr>
        <a:xfrm>
          <a:off x="549997" y="1104602"/>
          <a:ext cx="6567129" cy="934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b="1" kern="1200" dirty="0" smtClean="0"/>
            <a:t>Ces savoirs ne dépassent pas le niveau taxonomique de 2</a:t>
          </a:r>
          <a:endParaRPr lang="fr-FR" sz="1700" kern="1200" dirty="0"/>
        </a:p>
      </dsp:txBody>
      <dsp:txXfrm>
        <a:off x="577372" y="1131977"/>
        <a:ext cx="5354851" cy="879913"/>
      </dsp:txXfrm>
    </dsp:sp>
    <dsp:sp modelId="{30AD820C-21DC-47BD-B5CD-401FAAEDC1FC}">
      <dsp:nvSpPr>
        <dsp:cNvPr id="0" name=""/>
        <dsp:cNvSpPr/>
      </dsp:nvSpPr>
      <dsp:spPr>
        <a:xfrm>
          <a:off x="1091785" y="2209205"/>
          <a:ext cx="6567129" cy="934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b="1" kern="1200" dirty="0" smtClean="0"/>
            <a:t> Pour </a:t>
          </a:r>
          <a:r>
            <a:rPr lang="fr-FR" sz="1700" b="1" kern="1200" dirty="0" smtClean="0"/>
            <a:t>le </a:t>
          </a:r>
          <a:r>
            <a:rPr lang="fr-FR" sz="1700" b="1" kern="1200" dirty="0" smtClean="0"/>
            <a:t>CAP, ces savoirs sont principalement associés aux compétences C01, C08.</a:t>
          </a:r>
          <a:endParaRPr lang="fr-FR" sz="1700" kern="1200" dirty="0"/>
        </a:p>
      </dsp:txBody>
      <dsp:txXfrm>
        <a:off x="1119160" y="2236580"/>
        <a:ext cx="5363059" cy="879913"/>
      </dsp:txXfrm>
    </dsp:sp>
    <dsp:sp modelId="{E323EC29-5EE0-4FEC-A23C-8A309DB92258}">
      <dsp:nvSpPr>
        <dsp:cNvPr id="0" name=""/>
        <dsp:cNvSpPr/>
      </dsp:nvSpPr>
      <dsp:spPr>
        <a:xfrm>
          <a:off x="1641782" y="3313808"/>
          <a:ext cx="6567129" cy="934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b="1" kern="1200" dirty="0" smtClean="0"/>
            <a:t>Pour </a:t>
          </a:r>
          <a:r>
            <a:rPr lang="fr-FR" sz="1700" b="1" kern="1200" dirty="0" smtClean="0"/>
            <a:t>le </a:t>
          </a:r>
          <a:r>
            <a:rPr lang="fr-FR" sz="1700" b="1" kern="1200" dirty="0" smtClean="0"/>
            <a:t>BAC PRO, ces savoirs sont principalement associés aux compétences C01, C04, C05, C09 et C11</a:t>
          </a:r>
          <a:endParaRPr lang="fr-FR" sz="1700" kern="1200" dirty="0"/>
        </a:p>
      </dsp:txBody>
      <dsp:txXfrm>
        <a:off x="1669157" y="3341183"/>
        <a:ext cx="5354851" cy="879913"/>
      </dsp:txXfrm>
    </dsp:sp>
    <dsp:sp modelId="{465DB431-E36A-409A-BAD9-EEE7E9A9CFD8}">
      <dsp:nvSpPr>
        <dsp:cNvPr id="0" name=""/>
        <dsp:cNvSpPr/>
      </dsp:nvSpPr>
      <dsp:spPr>
        <a:xfrm>
          <a:off x="5959598" y="715867"/>
          <a:ext cx="607531" cy="607531"/>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fr-FR" sz="2700" kern="1200"/>
        </a:p>
      </dsp:txBody>
      <dsp:txXfrm>
        <a:off x="6096292" y="715867"/>
        <a:ext cx="334143" cy="457167"/>
      </dsp:txXfrm>
    </dsp:sp>
    <dsp:sp modelId="{90A3A1C3-D623-4DFD-B0A5-A40EF4D1478E}">
      <dsp:nvSpPr>
        <dsp:cNvPr id="0" name=""/>
        <dsp:cNvSpPr/>
      </dsp:nvSpPr>
      <dsp:spPr>
        <a:xfrm>
          <a:off x="6509595" y="1820470"/>
          <a:ext cx="607531" cy="607531"/>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fr-FR" sz="2700" kern="1200"/>
        </a:p>
      </dsp:txBody>
      <dsp:txXfrm>
        <a:off x="6646289" y="1820470"/>
        <a:ext cx="334143" cy="457167"/>
      </dsp:txXfrm>
    </dsp:sp>
    <dsp:sp modelId="{ABD89ED2-FA58-43AD-BE03-689EE2C77C0E}">
      <dsp:nvSpPr>
        <dsp:cNvPr id="0" name=""/>
        <dsp:cNvSpPr/>
      </dsp:nvSpPr>
      <dsp:spPr>
        <a:xfrm>
          <a:off x="7051383" y="2925072"/>
          <a:ext cx="607531" cy="607531"/>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fr-FR" sz="2700" kern="1200"/>
        </a:p>
      </dsp:txBody>
      <dsp:txXfrm>
        <a:off x="7188077" y="2925072"/>
        <a:ext cx="334143" cy="457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EF51-7A4F-413B-A068-2AFF158FF703}">
      <dsp:nvSpPr>
        <dsp:cNvPr id="0" name=""/>
        <dsp:cNvSpPr/>
      </dsp:nvSpPr>
      <dsp:spPr>
        <a:xfrm>
          <a:off x="0" y="93340"/>
          <a:ext cx="7654925" cy="360126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fr-FR" sz="2700" b="0" kern="1200" dirty="0" smtClean="0"/>
            <a:t>Les savoirs listés ci-dessous correspondent à ceux de la licence PART 66 </a:t>
          </a:r>
          <a:r>
            <a:rPr lang="fr-FR" sz="2700" kern="1200" dirty="0" smtClean="0"/>
            <a:t>(cf. annexe </a:t>
          </a:r>
          <a:r>
            <a:rPr lang="fr-FR" sz="2700" kern="1200" dirty="0" err="1" smtClean="0"/>
            <a:t>III.b</a:t>
          </a:r>
          <a:r>
            <a:rPr lang="fr-FR" sz="2700" kern="1200" dirty="0" smtClean="0"/>
            <a:t>.) </a:t>
          </a:r>
          <a:r>
            <a:rPr lang="fr-FR" sz="2700" b="0" kern="1200" dirty="0" smtClean="0"/>
            <a:t>pour les catégories B1.1 à B1.4, B2 et sont entièrement traités par le BAC PRO AERONAUTIQUE OPTIONS AVIONIQUE/SYSTEMES . Les enseignements des savoirs S1, S2 et le programme de mathématiques/sciences </a:t>
          </a:r>
          <a:r>
            <a:rPr lang="fr-FR" sz="2700" b="0" kern="1200" smtClean="0"/>
            <a:t>physiques y participent pour une grande partie:</a:t>
          </a:r>
          <a:endParaRPr lang="fr-FR" sz="2700" b="0" kern="1200" dirty="0"/>
        </a:p>
      </dsp:txBody>
      <dsp:txXfrm>
        <a:off x="175799" y="269139"/>
        <a:ext cx="7303327" cy="3249662"/>
      </dsp:txXfrm>
    </dsp:sp>
    <dsp:sp modelId="{311BA647-D226-4F26-9A15-32EADC0C5D33}">
      <dsp:nvSpPr>
        <dsp:cNvPr id="0" name=""/>
        <dsp:cNvSpPr/>
      </dsp:nvSpPr>
      <dsp:spPr>
        <a:xfrm>
          <a:off x="0" y="3694600"/>
          <a:ext cx="7654925"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044"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fr-FR" sz="2100" b="1" kern="1200" dirty="0" smtClean="0"/>
            <a:t>module 1 (Mathématiques)</a:t>
          </a:r>
          <a:endParaRPr lang="fr-FR" sz="2100" b="0" kern="1200" dirty="0"/>
        </a:p>
        <a:p>
          <a:pPr marL="228600" lvl="1" indent="-228600" algn="l" defTabSz="933450" rtl="0">
            <a:lnSpc>
              <a:spcPct val="90000"/>
            </a:lnSpc>
            <a:spcBef>
              <a:spcPct val="0"/>
            </a:spcBef>
            <a:spcAft>
              <a:spcPct val="20000"/>
            </a:spcAft>
            <a:buChar char="••"/>
          </a:pPr>
          <a:r>
            <a:rPr lang="fr-FR" sz="2100" b="1" kern="1200" dirty="0" smtClean="0"/>
            <a:t>module 2 (physique</a:t>
          </a:r>
          <a:r>
            <a:rPr lang="fr-FR" sz="2100" b="0" kern="1200" dirty="0" smtClean="0"/>
            <a:t>)</a:t>
          </a:r>
          <a:endParaRPr lang="fr-FR" sz="2100" b="0" kern="1200" dirty="0"/>
        </a:p>
        <a:p>
          <a:pPr marL="228600" lvl="1" indent="-228600" algn="l" defTabSz="933450" rtl="0">
            <a:lnSpc>
              <a:spcPct val="90000"/>
            </a:lnSpc>
            <a:spcBef>
              <a:spcPct val="0"/>
            </a:spcBef>
            <a:spcAft>
              <a:spcPct val="20000"/>
            </a:spcAft>
            <a:buChar char="••"/>
          </a:pPr>
          <a:r>
            <a:rPr lang="fr-FR" sz="2100" b="1" kern="1200" dirty="0" smtClean="0"/>
            <a:t>module 3 (électricité)</a:t>
          </a:r>
          <a:endParaRPr lang="fr-FR" sz="2100" b="0" kern="1200" dirty="0"/>
        </a:p>
        <a:p>
          <a:pPr marL="228600" lvl="1" indent="-228600" algn="l" defTabSz="933450" rtl="0">
            <a:lnSpc>
              <a:spcPct val="90000"/>
            </a:lnSpc>
            <a:spcBef>
              <a:spcPct val="0"/>
            </a:spcBef>
            <a:spcAft>
              <a:spcPct val="20000"/>
            </a:spcAft>
            <a:buChar char="••"/>
          </a:pPr>
          <a:r>
            <a:rPr lang="fr-FR" sz="2100" b="1" kern="1200" dirty="0" smtClean="0"/>
            <a:t>Module 4 (électronique)</a:t>
          </a:r>
          <a:endParaRPr lang="fr-FR" sz="2100" kern="1200" dirty="0"/>
        </a:p>
        <a:p>
          <a:pPr marL="228600" lvl="1" indent="-228600" algn="l" defTabSz="933450" rtl="0">
            <a:lnSpc>
              <a:spcPct val="90000"/>
            </a:lnSpc>
            <a:spcBef>
              <a:spcPct val="0"/>
            </a:spcBef>
            <a:spcAft>
              <a:spcPct val="20000"/>
            </a:spcAft>
            <a:buChar char="••"/>
          </a:pPr>
          <a:r>
            <a:rPr lang="fr-FR" sz="2100" b="1" kern="1200" dirty="0" smtClean="0"/>
            <a:t>Module 8 (aérodynamique)</a:t>
          </a:r>
          <a:endParaRPr lang="fr-FR" sz="2100" b="1" kern="1200" dirty="0"/>
        </a:p>
      </dsp:txBody>
      <dsp:txXfrm>
        <a:off x="0" y="3694600"/>
        <a:ext cx="7654925" cy="184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6BF0-416E-41DC-8AB1-7BD5C7DFCDBD}">
      <dsp:nvSpPr>
        <dsp:cNvPr id="0" name=""/>
        <dsp:cNvSpPr/>
      </dsp:nvSpPr>
      <dsp:spPr>
        <a:xfrm>
          <a:off x="0" y="0"/>
          <a:ext cx="7161195" cy="155537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b="1" kern="1200" dirty="0" smtClean="0"/>
            <a:t>Remarques :</a:t>
          </a:r>
          <a:endParaRPr lang="fr-FR" sz="2400" kern="1200" dirty="0"/>
        </a:p>
      </dsp:txBody>
      <dsp:txXfrm>
        <a:off x="45555" y="45555"/>
        <a:ext cx="5482827" cy="1464262"/>
      </dsp:txXfrm>
    </dsp:sp>
    <dsp:sp modelId="{5DCB57E8-4D74-4573-9441-4B15C584DC24}">
      <dsp:nvSpPr>
        <dsp:cNvPr id="0" name=""/>
        <dsp:cNvSpPr/>
      </dsp:nvSpPr>
      <dsp:spPr>
        <a:xfrm>
          <a:off x="631870" y="1814601"/>
          <a:ext cx="7161195" cy="155537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fr-FR" sz="1800" b="1" kern="1200" dirty="0" smtClean="0"/>
            <a:t>Les savoirs concernant </a:t>
          </a:r>
          <a:r>
            <a:rPr lang="fr-FR" sz="1800" b="1" u="sng" kern="1200" dirty="0" smtClean="0">
              <a:solidFill>
                <a:srgbClr val="FFFF00"/>
              </a:solidFill>
            </a:rPr>
            <a:t>l’hélice</a:t>
          </a:r>
          <a:r>
            <a:rPr lang="fr-FR" sz="1800" b="1" kern="1200" dirty="0" smtClean="0"/>
            <a:t> et l’aérodynamique des </a:t>
          </a:r>
          <a:r>
            <a:rPr lang="fr-FR" sz="1800" b="1" u="sng" kern="1200" dirty="0" smtClean="0">
              <a:solidFill>
                <a:srgbClr val="FFFF00"/>
              </a:solidFill>
            </a:rPr>
            <a:t>voilures tournantes</a:t>
          </a:r>
          <a:r>
            <a:rPr lang="fr-FR" sz="1800" b="1" kern="1200" dirty="0" smtClean="0"/>
            <a:t> ne sont traités en bac pro qu’au niveau 1 (niveau inférieur aux exigences de la PART 66 pour les modules 12 et 17; cf. annexe </a:t>
          </a:r>
          <a:r>
            <a:rPr lang="fr-FR" sz="1800" b="1" kern="1200" dirty="0" err="1" smtClean="0"/>
            <a:t>III.b</a:t>
          </a:r>
          <a:r>
            <a:rPr lang="fr-FR" sz="1800" b="1" kern="1200" dirty="0" smtClean="0"/>
            <a:t>. niveaux 2 et 3 requis).</a:t>
          </a:r>
          <a:endParaRPr lang="fr-FR" sz="1800" kern="1200" dirty="0"/>
        </a:p>
      </dsp:txBody>
      <dsp:txXfrm>
        <a:off x="677425" y="1860156"/>
        <a:ext cx="5427223" cy="1464262"/>
      </dsp:txXfrm>
    </dsp:sp>
    <dsp:sp modelId="{317B6AF5-2367-4168-9A63-F23C32B6BAE4}">
      <dsp:nvSpPr>
        <dsp:cNvPr id="0" name=""/>
        <dsp:cNvSpPr/>
      </dsp:nvSpPr>
      <dsp:spPr>
        <a:xfrm>
          <a:off x="1263740" y="3629203"/>
          <a:ext cx="7161195" cy="155537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b="1" i="1" kern="1200" dirty="0" smtClean="0">
              <a:solidFill>
                <a:srgbClr val="FFFF00"/>
              </a:solidFill>
            </a:rPr>
            <a:t>Contrairement aux idées reçues, ce qui est traité au niveau 1 est évaluable à l’examen!!!</a:t>
          </a:r>
          <a:endParaRPr lang="fr-FR" sz="1800" kern="1200" dirty="0">
            <a:solidFill>
              <a:srgbClr val="FFFF00"/>
            </a:solidFill>
          </a:endParaRPr>
        </a:p>
      </dsp:txBody>
      <dsp:txXfrm>
        <a:off x="1309295" y="3674758"/>
        <a:ext cx="5427223" cy="1464262"/>
      </dsp:txXfrm>
    </dsp:sp>
    <dsp:sp modelId="{B1722280-A76A-4483-B919-F745B7536F28}">
      <dsp:nvSpPr>
        <dsp:cNvPr id="0" name=""/>
        <dsp:cNvSpPr/>
      </dsp:nvSpPr>
      <dsp:spPr>
        <a:xfrm>
          <a:off x="6150203" y="1179491"/>
          <a:ext cx="1010992" cy="1010992"/>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377676" y="1179491"/>
        <a:ext cx="556046" cy="760771"/>
      </dsp:txXfrm>
    </dsp:sp>
    <dsp:sp modelId="{5CF6F7A5-D2D3-475E-9209-A345F6AEF314}">
      <dsp:nvSpPr>
        <dsp:cNvPr id="0" name=""/>
        <dsp:cNvSpPr/>
      </dsp:nvSpPr>
      <dsp:spPr>
        <a:xfrm>
          <a:off x="6782073" y="2983723"/>
          <a:ext cx="1010992" cy="1010992"/>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7009546" y="2983723"/>
        <a:ext cx="556046" cy="760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4CF0D-7E17-4100-AAF2-D17DB4FD9639}">
      <dsp:nvSpPr>
        <dsp:cNvPr id="0" name=""/>
        <dsp:cNvSpPr/>
      </dsp:nvSpPr>
      <dsp:spPr>
        <a:xfrm>
          <a:off x="1864538" y="723595"/>
          <a:ext cx="4839874" cy="4839874"/>
        </a:xfrm>
        <a:prstGeom prst="blockArc">
          <a:avLst>
            <a:gd name="adj1" fmla="val 9000000"/>
            <a:gd name="adj2" fmla="val 162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D36F28-9495-44AB-A474-84A92F80A4D5}">
      <dsp:nvSpPr>
        <dsp:cNvPr id="0" name=""/>
        <dsp:cNvSpPr/>
      </dsp:nvSpPr>
      <dsp:spPr>
        <a:xfrm>
          <a:off x="1864538" y="723595"/>
          <a:ext cx="4839874" cy="4839874"/>
        </a:xfrm>
        <a:prstGeom prst="blockArc">
          <a:avLst>
            <a:gd name="adj1" fmla="val 1800000"/>
            <a:gd name="adj2" fmla="val 90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D7F5859-2334-46CA-9EB2-4F11D52EC3F3}">
      <dsp:nvSpPr>
        <dsp:cNvPr id="0" name=""/>
        <dsp:cNvSpPr/>
      </dsp:nvSpPr>
      <dsp:spPr>
        <a:xfrm>
          <a:off x="1864538" y="723595"/>
          <a:ext cx="4839874" cy="4839874"/>
        </a:xfrm>
        <a:prstGeom prst="blockArc">
          <a:avLst>
            <a:gd name="adj1" fmla="val 16200000"/>
            <a:gd name="adj2" fmla="val 18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2EB127-C003-43C7-956C-9D555DFEA401}">
      <dsp:nvSpPr>
        <dsp:cNvPr id="0" name=""/>
        <dsp:cNvSpPr/>
      </dsp:nvSpPr>
      <dsp:spPr>
        <a:xfrm>
          <a:off x="3171516" y="2030572"/>
          <a:ext cx="2225919" cy="222591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fr-FR" sz="3000" kern="1200" dirty="0" smtClean="0"/>
            <a:t>Savoirs de spécialité</a:t>
          </a:r>
          <a:endParaRPr lang="fr-FR" sz="3000" kern="1200" dirty="0"/>
        </a:p>
      </dsp:txBody>
      <dsp:txXfrm>
        <a:off x="3497494" y="2356550"/>
        <a:ext cx="1573963" cy="1573963"/>
      </dsp:txXfrm>
    </dsp:sp>
    <dsp:sp modelId="{C070C194-A7DE-468F-8685-2FA05CD50908}">
      <dsp:nvSpPr>
        <dsp:cNvPr id="0" name=""/>
        <dsp:cNvSpPr/>
      </dsp:nvSpPr>
      <dsp:spPr>
        <a:xfrm>
          <a:off x="3505404" y="616"/>
          <a:ext cx="1558143" cy="155814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FR" sz="1300" kern="1200" dirty="0" smtClean="0"/>
            <a:t>Étude des matériaux et des produits associés</a:t>
          </a:r>
          <a:endParaRPr lang="fr-FR" sz="1300" kern="1200" dirty="0"/>
        </a:p>
      </dsp:txBody>
      <dsp:txXfrm>
        <a:off x="3733589" y="228801"/>
        <a:ext cx="1101773" cy="1101773"/>
      </dsp:txXfrm>
    </dsp:sp>
    <dsp:sp modelId="{659F9C77-8513-41A6-9BD1-61091784FB84}">
      <dsp:nvSpPr>
        <dsp:cNvPr id="0" name=""/>
        <dsp:cNvSpPr/>
      </dsp:nvSpPr>
      <dsp:spPr>
        <a:xfrm>
          <a:off x="5552553" y="3546382"/>
          <a:ext cx="1558143" cy="155814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Les procédés de production de construction et de maintenance</a:t>
          </a:r>
          <a:endParaRPr lang="fr-FR" sz="1300" kern="1200" dirty="0"/>
        </a:p>
      </dsp:txBody>
      <dsp:txXfrm>
        <a:off x="5780738" y="3774567"/>
        <a:ext cx="1101773" cy="1101773"/>
      </dsp:txXfrm>
    </dsp:sp>
    <dsp:sp modelId="{603FFB61-815A-465A-A6B7-D5A70616E619}">
      <dsp:nvSpPr>
        <dsp:cNvPr id="0" name=""/>
        <dsp:cNvSpPr/>
      </dsp:nvSpPr>
      <dsp:spPr>
        <a:xfrm>
          <a:off x="1458255" y="3546382"/>
          <a:ext cx="1558143" cy="155814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Technologie</a:t>
          </a:r>
          <a:endParaRPr lang="fr-FR" sz="1300" kern="1200" dirty="0"/>
        </a:p>
      </dsp:txBody>
      <dsp:txXfrm>
        <a:off x="1686440" y="3774567"/>
        <a:ext cx="1101773" cy="1101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BFB18-7C0E-4B00-8A55-E804FFE7F43E}">
      <dsp:nvSpPr>
        <dsp:cNvPr id="0" name=""/>
        <dsp:cNvSpPr/>
      </dsp:nvSpPr>
      <dsp:spPr>
        <a:xfrm rot="16200000">
          <a:off x="-1430078" y="2804970"/>
          <a:ext cx="4156301" cy="87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75421" bIns="0" numCol="1" spcCol="1270" anchor="t" anchorCtr="0">
          <a:noAutofit/>
        </a:bodyPr>
        <a:lstStyle/>
        <a:p>
          <a:pPr lvl="0" algn="r" defTabSz="1244600" rtl="0">
            <a:lnSpc>
              <a:spcPct val="90000"/>
            </a:lnSpc>
            <a:spcBef>
              <a:spcPct val="0"/>
            </a:spcBef>
            <a:spcAft>
              <a:spcPct val="35000"/>
            </a:spcAft>
          </a:pPr>
          <a:r>
            <a:rPr lang="fr-FR" sz="2800" kern="1200" dirty="0" smtClean="0"/>
            <a:t>Étude des matériaux et des produits associés</a:t>
          </a:r>
          <a:endParaRPr lang="fr-FR" sz="2800" kern="1200" dirty="0"/>
        </a:p>
      </dsp:txBody>
      <dsp:txXfrm>
        <a:off x="-1430078" y="2804970"/>
        <a:ext cx="4156301" cy="879217"/>
      </dsp:txXfrm>
    </dsp:sp>
    <dsp:sp modelId="{9B818468-54B5-4488-8835-B146826EB382}">
      <dsp:nvSpPr>
        <dsp:cNvPr id="0" name=""/>
        <dsp:cNvSpPr/>
      </dsp:nvSpPr>
      <dsp:spPr>
        <a:xfrm>
          <a:off x="1087680" y="1166428"/>
          <a:ext cx="7344816" cy="415630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775421" rIns="277368" bIns="277368" numCol="1" spcCol="1270" anchor="t" anchorCtr="0">
          <a:noAutofit/>
        </a:bodyPr>
        <a:lstStyle/>
        <a:p>
          <a:pPr marL="285750" lvl="1" indent="-285750" algn="just" defTabSz="1333500" rtl="0">
            <a:lnSpc>
              <a:spcPct val="90000"/>
            </a:lnSpc>
            <a:spcBef>
              <a:spcPct val="0"/>
            </a:spcBef>
            <a:spcAft>
              <a:spcPct val="15000"/>
            </a:spcAft>
            <a:buChar char="••"/>
          </a:pPr>
          <a:r>
            <a:rPr lang="fr-FR" sz="3000" kern="1200" dirty="0" smtClean="0"/>
            <a:t>On y traite </a:t>
          </a:r>
          <a:r>
            <a:rPr lang="fr-FR" sz="3000" kern="1200" dirty="0" smtClean="0"/>
            <a:t>en Bac Pro des </a:t>
          </a:r>
          <a:r>
            <a:rPr lang="fr-FR" sz="3000" kern="1200" dirty="0" smtClean="0"/>
            <a:t>matériaux utilisés en </a:t>
          </a:r>
          <a:r>
            <a:rPr lang="fr-FR" sz="3000" kern="1200" dirty="0" smtClean="0"/>
            <a:t>aéronautique, </a:t>
          </a:r>
          <a:r>
            <a:rPr lang="fr-FR" sz="3000" kern="1200" dirty="0" smtClean="0"/>
            <a:t>de la corrosion, des essais des matériaux </a:t>
          </a:r>
          <a:r>
            <a:rPr lang="fr-FR" sz="3000" kern="1200" dirty="0" smtClean="0"/>
            <a:t>et </a:t>
          </a:r>
          <a:r>
            <a:rPr lang="fr-FR" sz="3000" kern="1200" dirty="0" smtClean="0"/>
            <a:t>de la métallisation.</a:t>
          </a:r>
          <a:endParaRPr lang="fr-FR" sz="3000" kern="1200" dirty="0"/>
        </a:p>
        <a:p>
          <a:pPr marL="285750" lvl="1" indent="-285750" algn="just" defTabSz="1333500" rtl="0">
            <a:lnSpc>
              <a:spcPct val="90000"/>
            </a:lnSpc>
            <a:spcBef>
              <a:spcPct val="0"/>
            </a:spcBef>
            <a:spcAft>
              <a:spcPct val="15000"/>
            </a:spcAft>
            <a:buChar char="••"/>
          </a:pPr>
          <a:r>
            <a:rPr lang="fr-FR" sz="3000" kern="1200" dirty="0" smtClean="0"/>
            <a:t>Il correspond </a:t>
          </a:r>
          <a:r>
            <a:rPr lang="fr-FR" sz="3000" kern="1200" dirty="0" smtClean="0"/>
            <a:t>au </a:t>
          </a:r>
          <a:r>
            <a:rPr lang="fr-FR" sz="3000" kern="1200" dirty="0" smtClean="0"/>
            <a:t>savoir S4 </a:t>
          </a:r>
          <a:r>
            <a:rPr lang="fr-FR" sz="3000" kern="1200" dirty="0" smtClean="0"/>
            <a:t>de l’ancien Bac </a:t>
          </a:r>
          <a:r>
            <a:rPr lang="fr-FR" sz="3000" kern="1200" dirty="0" smtClean="0"/>
            <a:t>Pro et il permet d’aborder entièrement </a:t>
          </a:r>
          <a:r>
            <a:rPr lang="fr-FR" sz="3000" b="1" kern="1200" dirty="0" smtClean="0"/>
            <a:t>le Module 6 </a:t>
          </a:r>
          <a:r>
            <a:rPr lang="fr-FR" sz="3000" kern="1200" dirty="0" smtClean="0"/>
            <a:t>de la Part 66 (cf. annexe </a:t>
          </a:r>
          <a:r>
            <a:rPr lang="fr-FR" sz="3000" kern="1200" dirty="0" err="1" smtClean="0"/>
            <a:t>III.b</a:t>
          </a:r>
          <a:r>
            <a:rPr lang="fr-FR" sz="3000" kern="1200" dirty="0" smtClean="0"/>
            <a:t>.).</a:t>
          </a:r>
          <a:endParaRPr lang="fr-FR" sz="3000" kern="1200" dirty="0"/>
        </a:p>
      </dsp:txBody>
      <dsp:txXfrm>
        <a:off x="1087680" y="1166428"/>
        <a:ext cx="7344816" cy="4156301"/>
      </dsp:txXfrm>
    </dsp:sp>
    <dsp:sp modelId="{F05B74E4-1F49-429D-8F84-0390DC2D0113}">
      <dsp:nvSpPr>
        <dsp:cNvPr id="0" name=""/>
        <dsp:cNvSpPr/>
      </dsp:nvSpPr>
      <dsp:spPr>
        <a:xfrm>
          <a:off x="208463" y="5861"/>
          <a:ext cx="1758435" cy="17584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9060F-D741-4590-B80E-0C03BE9C4472}" type="datetimeFigureOut">
              <a:rPr lang="fr-FR" smtClean="0"/>
              <a:t>02/12/2013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9C2F5-6435-4D29-90DC-44559E3DEEFB}" type="slidenum">
              <a:rPr lang="fr-FR" smtClean="0"/>
              <a:t>‹N°›</a:t>
            </a:fld>
            <a:endParaRPr lang="fr-FR"/>
          </a:p>
        </p:txBody>
      </p:sp>
    </p:spTree>
    <p:extLst>
      <p:ext uri="{BB962C8B-B14F-4D97-AF65-F5344CB8AC3E}">
        <p14:creationId xmlns:p14="http://schemas.microsoft.com/office/powerpoint/2010/main" val="11709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endParaRPr lang="fr-FR" dirty="0" smtClean="0"/>
          </a:p>
        </p:txBody>
      </p:sp>
      <p:sp>
        <p:nvSpPr>
          <p:cNvPr id="58372"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A35BDF-82E5-4DF4-B447-C07463713786}" type="slidenum">
              <a:rPr lang="fr-FR">
                <a:latin typeface="Calibri" panose="020F0502020204030204" pitchFamily="34" charset="0"/>
              </a:rPr>
              <a:pPr eaLnBrk="1" hangingPunct="1"/>
              <a:t>37</a:t>
            </a:fld>
            <a:endParaRPr lang="fr-FR">
              <a:latin typeface="Calibri" panose="020F0502020204030204" pitchFamily="34" charset="0"/>
            </a:endParaRPr>
          </a:p>
        </p:txBody>
      </p:sp>
    </p:spTree>
    <p:extLst>
      <p:ext uri="{BB962C8B-B14F-4D97-AF65-F5344CB8AC3E}">
        <p14:creationId xmlns:p14="http://schemas.microsoft.com/office/powerpoint/2010/main" val="4016274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E21EC-BA55-4F61-9869-68EB98DEAB26}" type="slidenum">
              <a:rPr lang="fr-FR" smtClean="0"/>
              <a:t>‹N°›</a:t>
            </a:fld>
            <a:endParaRPr lang="fr-FR"/>
          </a:p>
        </p:txBody>
      </p:sp>
      <p:sp>
        <p:nvSpPr>
          <p:cNvPr id="7" name="Rectangle 6"/>
          <p:cNvSpPr>
            <a:spLocks/>
          </p:cNvSpPr>
          <p:nvPr userDrawn="1"/>
        </p:nvSpPr>
        <p:spPr>
          <a:xfrm>
            <a:off x="5676900" y="0"/>
            <a:ext cx="3471862" cy="866775"/>
          </a:xfrm>
          <a:prstGeom prst="rect">
            <a:avLst/>
          </a:prstGeom>
          <a:solidFill>
            <a:srgbClr val="00336C"/>
          </a:solidFill>
          <a:ln>
            <a:noFill/>
          </a:ln>
        </p:spPr>
        <p:txBody>
          <a:bodyPr anchor="ctr"/>
          <a:lstStyle/>
          <a:p>
            <a:pPr algn="ctr"/>
            <a:endParaRPr lang="fr-FR" altLang="en-US" dirty="0">
              <a:solidFill>
                <a:srgbClr val="FFFFFF"/>
              </a:solidFill>
              <a:latin typeface="Times New Roman" charset="0"/>
            </a:endParaRPr>
          </a:p>
        </p:txBody>
      </p:sp>
      <p:pic>
        <p:nvPicPr>
          <p:cNvPr id="8" name="Image 7"/>
          <p:cNvPicPr>
            <a:picLocks noChangeAspect="1"/>
          </p:cNvPicPr>
          <p:nvPr userDrawn="1"/>
        </p:nvPicPr>
        <p:blipFill>
          <a:blip r:embed="rId2">
            <a:extLst/>
          </a:blip>
          <a:srcRect/>
          <a:stretch>
            <a:fillRect/>
          </a:stretch>
        </p:blipFill>
        <p:spPr>
          <a:xfrm>
            <a:off x="7181850" y="195263"/>
            <a:ext cx="1092200" cy="574675"/>
          </a:xfrm>
          <a:prstGeom prst="rect">
            <a:avLst/>
          </a:prstGeom>
          <a:noFill/>
          <a:ln>
            <a:noFill/>
          </a:ln>
        </p:spPr>
      </p:pic>
      <p:pic>
        <p:nvPicPr>
          <p:cNvPr id="9" name="Image 8"/>
          <p:cNvPicPr>
            <a:picLocks noChangeAspect="1"/>
          </p:cNvPicPr>
          <p:nvPr userDrawn="1"/>
        </p:nvPicPr>
        <p:blipFill>
          <a:blip r:embed="rId3">
            <a:extLst/>
          </a:blip>
          <a:srcRect/>
          <a:stretch>
            <a:fillRect/>
          </a:stretch>
        </p:blipFill>
        <p:spPr>
          <a:xfrm>
            <a:off x="5754688" y="133350"/>
            <a:ext cx="1420812" cy="566738"/>
          </a:xfrm>
          <a:prstGeom prst="rect">
            <a:avLst/>
          </a:prstGeom>
          <a:noFill/>
          <a:ln>
            <a:noFill/>
          </a:ln>
        </p:spPr>
      </p:pic>
      <p:pic>
        <p:nvPicPr>
          <p:cNvPr id="10" name="Image 9"/>
          <p:cNvPicPr>
            <a:picLocks noChangeAspect="1"/>
          </p:cNvPicPr>
          <p:nvPr userDrawn="1"/>
        </p:nvPicPr>
        <p:blipFill>
          <a:blip r:embed="rId4">
            <a:extLst/>
          </a:blip>
          <a:srcRect/>
          <a:stretch>
            <a:fillRect/>
          </a:stretch>
        </p:blipFill>
        <p:spPr>
          <a:xfrm>
            <a:off x="8302625" y="127000"/>
            <a:ext cx="846137" cy="739775"/>
          </a:xfrm>
          <a:prstGeom prst="rect">
            <a:avLst/>
          </a:prstGeom>
          <a:noFill/>
          <a:ln>
            <a:noFill/>
          </a:ln>
          <a:effectLst/>
        </p:spPr>
      </p:pic>
      <p:pic>
        <p:nvPicPr>
          <p:cNvPr id="11" name="Image 10"/>
          <p:cNvPicPr>
            <a:picLocks noChangeAspect="1"/>
          </p:cNvPicPr>
          <p:nvPr userDrawn="1"/>
        </p:nvPicPr>
        <p:blipFill>
          <a:blip r:embed="rId5">
            <a:extLst/>
          </a:blip>
          <a:srcRect/>
          <a:stretch>
            <a:fillRect/>
          </a:stretch>
        </p:blipFill>
        <p:spPr>
          <a:xfrm>
            <a:off x="4727575" y="180975"/>
            <a:ext cx="927100" cy="609600"/>
          </a:xfrm>
          <a:prstGeom prst="rect">
            <a:avLst/>
          </a:prstGeom>
          <a:noFill/>
          <a:ln>
            <a:noFill/>
          </a:ln>
        </p:spPr>
      </p:pic>
      <p:sp>
        <p:nvSpPr>
          <p:cNvPr id="12" name="Rectangle 11"/>
          <p:cNvSpPr>
            <a:spLocks/>
          </p:cNvSpPr>
          <p:nvPr userDrawn="1"/>
        </p:nvSpPr>
        <p:spPr>
          <a:xfrm>
            <a:off x="4664075" y="-36512"/>
            <a:ext cx="4365625" cy="261937"/>
          </a:xfrm>
          <a:prstGeom prst="rect">
            <a:avLst/>
          </a:prstGeom>
          <a:noFill/>
          <a:ln>
            <a:noFill/>
          </a:ln>
        </p:spPr>
        <p:txBody>
          <a:bodyPr wrap="none">
            <a:spAutoFit/>
          </a:bodyPr>
          <a:lstStyle/>
          <a:p>
            <a:r>
              <a:rPr lang="fr-FR" altLang="fr-FR" sz="1100" b="1" i="1" dirty="0">
                <a:solidFill>
                  <a:srgbClr val="262699"/>
                </a:solidFill>
                <a:latin typeface="Arial Black" charset="0"/>
                <a:ea typeface="Arial" charset="0"/>
              </a:rPr>
              <a:t>Rénovation </a:t>
            </a:r>
            <a:r>
              <a:rPr lang="fr-FR" altLang="fr-FR" sz="1100" b="1" i="1" dirty="0">
                <a:solidFill>
                  <a:srgbClr val="FFFFFF"/>
                </a:solidFill>
                <a:latin typeface="Arial Black" charset="0"/>
                <a:ea typeface="Arial" charset="0"/>
              </a:rPr>
              <a:t>de la filière  de formation en Aéronautique</a:t>
            </a:r>
          </a:p>
        </p:txBody>
      </p:sp>
      <p:sp>
        <p:nvSpPr>
          <p:cNvPr id="13" name="Rectangle 12"/>
          <p:cNvSpPr>
            <a:spLocks/>
          </p:cNvSpPr>
          <p:nvPr userDrawn="1"/>
        </p:nvSpPr>
        <p:spPr>
          <a:xfrm>
            <a:off x="6472238" y="687388"/>
            <a:ext cx="1843087" cy="261937"/>
          </a:xfrm>
          <a:prstGeom prst="rect">
            <a:avLst/>
          </a:prstGeom>
          <a:noFill/>
          <a:ln>
            <a:noFill/>
          </a:ln>
        </p:spPr>
        <p:txBody>
          <a:bodyPr wrap="none">
            <a:spAutoFit/>
          </a:bodyPr>
          <a:lstStyle/>
          <a:p>
            <a:r>
              <a:rPr lang="fr-FR" altLang="fr-FR" sz="1100" b="1" i="1" dirty="0">
                <a:solidFill>
                  <a:srgbClr val="FFFFFF"/>
                </a:solidFill>
                <a:latin typeface="Arial Black" charset="0"/>
                <a:ea typeface="Arial" charset="0"/>
              </a:rPr>
              <a:t>27-28 novembre 2013</a:t>
            </a:r>
          </a:p>
        </p:txBody>
      </p:sp>
      <p:pic>
        <p:nvPicPr>
          <p:cNvPr id="14" name="Image 13"/>
          <p:cNvPicPr>
            <a:picLocks noChangeAspect="1"/>
          </p:cNvPicPr>
          <p:nvPr userDrawn="1"/>
        </p:nvPicPr>
        <p:blipFill>
          <a:blip r:embed="rId6">
            <a:extLst/>
          </a:blip>
          <a:srcRect/>
          <a:stretch>
            <a:fillRect/>
          </a:stretch>
        </p:blipFill>
        <p:spPr>
          <a:xfrm>
            <a:off x="14288" y="769938"/>
            <a:ext cx="4859337" cy="873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4170363" cy="674687"/>
          </a:xfrm>
        </p:spPr>
        <p:txBody>
          <a:bodyPr>
            <a:normAutofit/>
          </a:bodyPr>
          <a:lstStyle>
            <a:lvl1pPr>
              <a:defRPr sz="2000"/>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E21EC-BA55-4F61-9869-68EB98DEAB26}" type="slidenum">
              <a:rPr lang="fr-FR" smtClean="0"/>
              <a:t>‹N°›</a:t>
            </a:fld>
            <a:endParaRPr lang="fr-FR"/>
          </a:p>
        </p:txBody>
      </p:sp>
      <p:sp>
        <p:nvSpPr>
          <p:cNvPr id="7" name="Rectangle 6"/>
          <p:cNvSpPr>
            <a:spLocks/>
          </p:cNvSpPr>
          <p:nvPr userDrawn="1"/>
        </p:nvSpPr>
        <p:spPr>
          <a:xfrm>
            <a:off x="5676900" y="0"/>
            <a:ext cx="3471862" cy="866775"/>
          </a:xfrm>
          <a:prstGeom prst="rect">
            <a:avLst/>
          </a:prstGeom>
          <a:solidFill>
            <a:srgbClr val="00336C"/>
          </a:solidFill>
          <a:ln>
            <a:noFill/>
          </a:ln>
        </p:spPr>
        <p:txBody>
          <a:bodyPr anchor="ctr"/>
          <a:lstStyle/>
          <a:p>
            <a:pPr algn="ctr"/>
            <a:endParaRPr lang="fr-FR" altLang="en-US" dirty="0">
              <a:solidFill>
                <a:srgbClr val="FFFFFF"/>
              </a:solidFill>
              <a:latin typeface="Times New Roman" charset="0"/>
            </a:endParaRPr>
          </a:p>
        </p:txBody>
      </p:sp>
      <p:pic>
        <p:nvPicPr>
          <p:cNvPr id="8" name="Image 7"/>
          <p:cNvPicPr>
            <a:picLocks noChangeAspect="1"/>
          </p:cNvPicPr>
          <p:nvPr userDrawn="1"/>
        </p:nvPicPr>
        <p:blipFill>
          <a:blip r:embed="rId2">
            <a:extLst/>
          </a:blip>
          <a:srcRect/>
          <a:stretch>
            <a:fillRect/>
          </a:stretch>
        </p:blipFill>
        <p:spPr>
          <a:xfrm>
            <a:off x="7181850" y="195263"/>
            <a:ext cx="1092200" cy="574675"/>
          </a:xfrm>
          <a:prstGeom prst="rect">
            <a:avLst/>
          </a:prstGeom>
          <a:noFill/>
          <a:ln>
            <a:noFill/>
          </a:ln>
        </p:spPr>
      </p:pic>
      <p:pic>
        <p:nvPicPr>
          <p:cNvPr id="9" name="Image 8"/>
          <p:cNvPicPr>
            <a:picLocks noChangeAspect="1"/>
          </p:cNvPicPr>
          <p:nvPr userDrawn="1"/>
        </p:nvPicPr>
        <p:blipFill>
          <a:blip r:embed="rId3">
            <a:extLst/>
          </a:blip>
          <a:srcRect/>
          <a:stretch>
            <a:fillRect/>
          </a:stretch>
        </p:blipFill>
        <p:spPr>
          <a:xfrm>
            <a:off x="5754688" y="133350"/>
            <a:ext cx="1420812" cy="566738"/>
          </a:xfrm>
          <a:prstGeom prst="rect">
            <a:avLst/>
          </a:prstGeom>
          <a:noFill/>
          <a:ln>
            <a:noFill/>
          </a:ln>
        </p:spPr>
      </p:pic>
      <p:pic>
        <p:nvPicPr>
          <p:cNvPr id="10" name="Image 9"/>
          <p:cNvPicPr>
            <a:picLocks noChangeAspect="1"/>
          </p:cNvPicPr>
          <p:nvPr userDrawn="1"/>
        </p:nvPicPr>
        <p:blipFill>
          <a:blip r:embed="rId4">
            <a:extLst/>
          </a:blip>
          <a:srcRect/>
          <a:stretch>
            <a:fillRect/>
          </a:stretch>
        </p:blipFill>
        <p:spPr>
          <a:xfrm>
            <a:off x="8302625" y="127000"/>
            <a:ext cx="846137" cy="739775"/>
          </a:xfrm>
          <a:prstGeom prst="rect">
            <a:avLst/>
          </a:prstGeom>
          <a:noFill/>
          <a:ln>
            <a:noFill/>
          </a:ln>
          <a:effectLst/>
        </p:spPr>
      </p:pic>
      <p:pic>
        <p:nvPicPr>
          <p:cNvPr id="11" name="Image 10"/>
          <p:cNvPicPr>
            <a:picLocks noChangeAspect="1"/>
          </p:cNvPicPr>
          <p:nvPr userDrawn="1"/>
        </p:nvPicPr>
        <p:blipFill>
          <a:blip r:embed="rId5">
            <a:extLst/>
          </a:blip>
          <a:srcRect/>
          <a:stretch>
            <a:fillRect/>
          </a:stretch>
        </p:blipFill>
        <p:spPr>
          <a:xfrm>
            <a:off x="4727575" y="180975"/>
            <a:ext cx="927100" cy="609600"/>
          </a:xfrm>
          <a:prstGeom prst="rect">
            <a:avLst/>
          </a:prstGeom>
          <a:noFill/>
          <a:ln>
            <a:noFill/>
          </a:ln>
        </p:spPr>
      </p:pic>
      <p:sp>
        <p:nvSpPr>
          <p:cNvPr id="12" name="Rectangle 11"/>
          <p:cNvSpPr>
            <a:spLocks/>
          </p:cNvSpPr>
          <p:nvPr userDrawn="1"/>
        </p:nvSpPr>
        <p:spPr>
          <a:xfrm>
            <a:off x="4664075" y="-36512"/>
            <a:ext cx="4365625" cy="261937"/>
          </a:xfrm>
          <a:prstGeom prst="rect">
            <a:avLst/>
          </a:prstGeom>
          <a:noFill/>
          <a:ln>
            <a:noFill/>
          </a:ln>
        </p:spPr>
        <p:txBody>
          <a:bodyPr wrap="none">
            <a:spAutoFit/>
          </a:bodyPr>
          <a:lstStyle/>
          <a:p>
            <a:r>
              <a:rPr lang="fr-FR" altLang="fr-FR" sz="1100" b="1" i="1" dirty="0">
                <a:solidFill>
                  <a:srgbClr val="262699"/>
                </a:solidFill>
                <a:latin typeface="Arial Black" charset="0"/>
                <a:ea typeface="Arial" charset="0"/>
              </a:rPr>
              <a:t>Rénovation </a:t>
            </a:r>
            <a:r>
              <a:rPr lang="fr-FR" altLang="fr-FR" sz="1100" b="1" i="1" dirty="0">
                <a:solidFill>
                  <a:srgbClr val="FFFFFF"/>
                </a:solidFill>
                <a:latin typeface="Arial Black" charset="0"/>
                <a:ea typeface="Arial" charset="0"/>
              </a:rPr>
              <a:t>de la filière  de formation en Aéronautique</a:t>
            </a:r>
          </a:p>
        </p:txBody>
      </p:sp>
      <p:sp>
        <p:nvSpPr>
          <p:cNvPr id="13" name="Rectangle 12"/>
          <p:cNvSpPr>
            <a:spLocks/>
          </p:cNvSpPr>
          <p:nvPr userDrawn="1"/>
        </p:nvSpPr>
        <p:spPr>
          <a:xfrm>
            <a:off x="6472238" y="687388"/>
            <a:ext cx="1843087" cy="261937"/>
          </a:xfrm>
          <a:prstGeom prst="rect">
            <a:avLst/>
          </a:prstGeom>
          <a:noFill/>
          <a:ln>
            <a:noFill/>
          </a:ln>
        </p:spPr>
        <p:txBody>
          <a:bodyPr wrap="none">
            <a:spAutoFit/>
          </a:bodyPr>
          <a:lstStyle/>
          <a:p>
            <a:r>
              <a:rPr lang="fr-FR" altLang="fr-FR" sz="1100" b="1" i="1" dirty="0">
                <a:solidFill>
                  <a:srgbClr val="FFFFFF"/>
                </a:solidFill>
                <a:latin typeface="Arial Black" charset="0"/>
                <a:ea typeface="Arial" charset="0"/>
              </a:rPr>
              <a:t>27-28 novembre 2013</a:t>
            </a:r>
          </a:p>
        </p:txBody>
      </p:sp>
      <p:pic>
        <p:nvPicPr>
          <p:cNvPr id="14" name="Image 13"/>
          <p:cNvPicPr>
            <a:picLocks noChangeAspect="1"/>
          </p:cNvPicPr>
          <p:nvPr userDrawn="1"/>
        </p:nvPicPr>
        <p:blipFill>
          <a:blip r:embed="rId6">
            <a:extLst/>
          </a:blip>
          <a:srcRect/>
          <a:stretch>
            <a:fillRect/>
          </a:stretch>
        </p:blipFill>
        <p:spPr>
          <a:xfrm>
            <a:off x="14288" y="769938"/>
            <a:ext cx="4859337" cy="873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E21EC-BA55-4F61-9869-68EB98DEAB26}" type="slidenum">
              <a:rPr lang="fr-FR" smtClean="0"/>
              <a:t>‹N°›</a:t>
            </a:fld>
            <a:endParaRPr lang="fr-FR"/>
          </a:p>
        </p:txBody>
      </p:sp>
      <p:sp>
        <p:nvSpPr>
          <p:cNvPr id="7" name="Rectangle 6"/>
          <p:cNvSpPr>
            <a:spLocks/>
          </p:cNvSpPr>
          <p:nvPr userDrawn="1"/>
        </p:nvSpPr>
        <p:spPr>
          <a:xfrm>
            <a:off x="5676900" y="0"/>
            <a:ext cx="3471862" cy="866775"/>
          </a:xfrm>
          <a:prstGeom prst="rect">
            <a:avLst/>
          </a:prstGeom>
          <a:solidFill>
            <a:srgbClr val="00336C"/>
          </a:solidFill>
          <a:ln>
            <a:noFill/>
          </a:ln>
        </p:spPr>
        <p:txBody>
          <a:bodyPr anchor="ctr"/>
          <a:lstStyle/>
          <a:p>
            <a:pPr algn="ctr"/>
            <a:endParaRPr lang="fr-FR" altLang="en-US" dirty="0">
              <a:solidFill>
                <a:srgbClr val="FFFFFF"/>
              </a:solidFill>
              <a:latin typeface="Times New Roman" charset="0"/>
            </a:endParaRPr>
          </a:p>
        </p:txBody>
      </p:sp>
      <p:pic>
        <p:nvPicPr>
          <p:cNvPr id="8" name="Image 7"/>
          <p:cNvPicPr>
            <a:picLocks noChangeAspect="1"/>
          </p:cNvPicPr>
          <p:nvPr userDrawn="1"/>
        </p:nvPicPr>
        <p:blipFill>
          <a:blip r:embed="rId2">
            <a:extLst/>
          </a:blip>
          <a:srcRect/>
          <a:stretch>
            <a:fillRect/>
          </a:stretch>
        </p:blipFill>
        <p:spPr>
          <a:xfrm>
            <a:off x="7181850" y="195263"/>
            <a:ext cx="1092200" cy="574675"/>
          </a:xfrm>
          <a:prstGeom prst="rect">
            <a:avLst/>
          </a:prstGeom>
          <a:noFill/>
          <a:ln>
            <a:noFill/>
          </a:ln>
        </p:spPr>
      </p:pic>
      <p:pic>
        <p:nvPicPr>
          <p:cNvPr id="9" name="Image 8"/>
          <p:cNvPicPr>
            <a:picLocks noChangeAspect="1"/>
          </p:cNvPicPr>
          <p:nvPr userDrawn="1"/>
        </p:nvPicPr>
        <p:blipFill>
          <a:blip r:embed="rId3">
            <a:extLst/>
          </a:blip>
          <a:srcRect/>
          <a:stretch>
            <a:fillRect/>
          </a:stretch>
        </p:blipFill>
        <p:spPr>
          <a:xfrm>
            <a:off x="5754688" y="133350"/>
            <a:ext cx="1420812" cy="566738"/>
          </a:xfrm>
          <a:prstGeom prst="rect">
            <a:avLst/>
          </a:prstGeom>
          <a:noFill/>
          <a:ln>
            <a:noFill/>
          </a:ln>
        </p:spPr>
      </p:pic>
      <p:pic>
        <p:nvPicPr>
          <p:cNvPr id="10" name="Image 9"/>
          <p:cNvPicPr>
            <a:picLocks noChangeAspect="1"/>
          </p:cNvPicPr>
          <p:nvPr userDrawn="1"/>
        </p:nvPicPr>
        <p:blipFill>
          <a:blip r:embed="rId4">
            <a:extLst/>
          </a:blip>
          <a:srcRect/>
          <a:stretch>
            <a:fillRect/>
          </a:stretch>
        </p:blipFill>
        <p:spPr>
          <a:xfrm>
            <a:off x="8302625" y="127000"/>
            <a:ext cx="846137" cy="739775"/>
          </a:xfrm>
          <a:prstGeom prst="rect">
            <a:avLst/>
          </a:prstGeom>
          <a:noFill/>
          <a:ln>
            <a:noFill/>
          </a:ln>
          <a:effectLst/>
        </p:spPr>
      </p:pic>
      <p:pic>
        <p:nvPicPr>
          <p:cNvPr id="11" name="Image 10"/>
          <p:cNvPicPr>
            <a:picLocks noChangeAspect="1"/>
          </p:cNvPicPr>
          <p:nvPr userDrawn="1"/>
        </p:nvPicPr>
        <p:blipFill>
          <a:blip r:embed="rId5">
            <a:extLst/>
          </a:blip>
          <a:srcRect/>
          <a:stretch>
            <a:fillRect/>
          </a:stretch>
        </p:blipFill>
        <p:spPr>
          <a:xfrm>
            <a:off x="4727575" y="180975"/>
            <a:ext cx="927100" cy="609600"/>
          </a:xfrm>
          <a:prstGeom prst="rect">
            <a:avLst/>
          </a:prstGeom>
          <a:noFill/>
          <a:ln>
            <a:noFill/>
          </a:ln>
        </p:spPr>
      </p:pic>
      <p:sp>
        <p:nvSpPr>
          <p:cNvPr id="12" name="Rectangle 11"/>
          <p:cNvSpPr>
            <a:spLocks/>
          </p:cNvSpPr>
          <p:nvPr userDrawn="1"/>
        </p:nvSpPr>
        <p:spPr>
          <a:xfrm>
            <a:off x="4664075" y="-36512"/>
            <a:ext cx="4365625" cy="261937"/>
          </a:xfrm>
          <a:prstGeom prst="rect">
            <a:avLst/>
          </a:prstGeom>
          <a:noFill/>
          <a:ln>
            <a:noFill/>
          </a:ln>
        </p:spPr>
        <p:txBody>
          <a:bodyPr wrap="none">
            <a:spAutoFit/>
          </a:bodyPr>
          <a:lstStyle/>
          <a:p>
            <a:r>
              <a:rPr lang="fr-FR" altLang="fr-FR" sz="1100" b="1" i="1" dirty="0">
                <a:solidFill>
                  <a:srgbClr val="262699"/>
                </a:solidFill>
                <a:latin typeface="Arial Black" charset="0"/>
                <a:ea typeface="Arial" charset="0"/>
              </a:rPr>
              <a:t>Rénovation </a:t>
            </a:r>
            <a:r>
              <a:rPr lang="fr-FR" altLang="fr-FR" sz="1100" b="1" i="1" dirty="0">
                <a:solidFill>
                  <a:srgbClr val="FFFFFF"/>
                </a:solidFill>
                <a:latin typeface="Arial Black" charset="0"/>
                <a:ea typeface="Arial" charset="0"/>
              </a:rPr>
              <a:t>de la filière  de formation en Aéronautique</a:t>
            </a:r>
          </a:p>
        </p:txBody>
      </p:sp>
      <p:sp>
        <p:nvSpPr>
          <p:cNvPr id="13" name="Rectangle 12"/>
          <p:cNvSpPr>
            <a:spLocks/>
          </p:cNvSpPr>
          <p:nvPr userDrawn="1"/>
        </p:nvSpPr>
        <p:spPr>
          <a:xfrm>
            <a:off x="6472238" y="687388"/>
            <a:ext cx="1843087" cy="261937"/>
          </a:xfrm>
          <a:prstGeom prst="rect">
            <a:avLst/>
          </a:prstGeom>
          <a:noFill/>
          <a:ln>
            <a:noFill/>
          </a:ln>
        </p:spPr>
        <p:txBody>
          <a:bodyPr wrap="none">
            <a:spAutoFit/>
          </a:bodyPr>
          <a:lstStyle/>
          <a:p>
            <a:r>
              <a:rPr lang="fr-FR" altLang="fr-FR" sz="1100" b="1" i="1" dirty="0">
                <a:solidFill>
                  <a:srgbClr val="FFFFFF"/>
                </a:solidFill>
                <a:latin typeface="Arial Black" charset="0"/>
                <a:ea typeface="Arial" charset="0"/>
              </a:rPr>
              <a:t>27-28 novembre 2013</a:t>
            </a:r>
          </a:p>
        </p:txBody>
      </p:sp>
      <p:pic>
        <p:nvPicPr>
          <p:cNvPr id="14" name="Image 13"/>
          <p:cNvPicPr>
            <a:picLocks noChangeAspect="1"/>
          </p:cNvPicPr>
          <p:nvPr userDrawn="1"/>
        </p:nvPicPr>
        <p:blipFill>
          <a:blip r:embed="rId6">
            <a:extLst/>
          </a:blip>
          <a:srcRect/>
          <a:stretch>
            <a:fillRect/>
          </a:stretch>
        </p:blipFill>
        <p:spPr>
          <a:xfrm>
            <a:off x="14288" y="769938"/>
            <a:ext cx="4859337" cy="873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8F92018-E7AF-4461-A4FE-37C53BA44D5F}" type="datetimeFigureOut">
              <a:rPr lang="fr-FR" smtClean="0"/>
              <a:t>02/12/2013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8F92018-E7AF-4461-A4FE-37C53BA44D5F}" type="datetimeFigureOut">
              <a:rPr lang="fr-FR" smtClean="0"/>
              <a:t>02/12/2013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4170363" cy="674687"/>
          </a:xfrm>
        </p:spPr>
        <p:txBody>
          <a:bodyPr>
            <a:normAutofit/>
          </a:bodyPr>
          <a:lstStyle>
            <a:lvl1pPr>
              <a:defRPr sz="2000"/>
            </a:lvl1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8F92018-E7AF-4461-A4FE-37C53BA44D5F}" type="datetimeFigureOut">
              <a:rPr lang="fr-FR" smtClean="0"/>
              <a:t>02/12/2013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2E21EC-BA55-4F61-9869-68EB98DEAB26}" type="slidenum">
              <a:rPr lang="fr-FR" smtClean="0"/>
              <a:t>‹N°›</a:t>
            </a:fld>
            <a:endParaRPr lang="fr-FR"/>
          </a:p>
        </p:txBody>
      </p:sp>
      <p:sp>
        <p:nvSpPr>
          <p:cNvPr id="6" name="Rectangle 5"/>
          <p:cNvSpPr>
            <a:spLocks/>
          </p:cNvSpPr>
          <p:nvPr userDrawn="1"/>
        </p:nvSpPr>
        <p:spPr>
          <a:xfrm>
            <a:off x="5676900" y="0"/>
            <a:ext cx="3471862" cy="866775"/>
          </a:xfrm>
          <a:prstGeom prst="rect">
            <a:avLst/>
          </a:prstGeom>
          <a:solidFill>
            <a:srgbClr val="00336C"/>
          </a:solidFill>
          <a:ln>
            <a:noFill/>
          </a:ln>
        </p:spPr>
        <p:txBody>
          <a:bodyPr anchor="ctr"/>
          <a:lstStyle/>
          <a:p>
            <a:pPr algn="ctr"/>
            <a:endParaRPr lang="fr-FR" altLang="en-US" dirty="0">
              <a:solidFill>
                <a:srgbClr val="FFFFFF"/>
              </a:solidFill>
              <a:latin typeface="Times New Roman" charset="0"/>
            </a:endParaRPr>
          </a:p>
        </p:txBody>
      </p:sp>
      <p:pic>
        <p:nvPicPr>
          <p:cNvPr id="7" name="Image 6"/>
          <p:cNvPicPr>
            <a:picLocks noChangeAspect="1"/>
          </p:cNvPicPr>
          <p:nvPr userDrawn="1"/>
        </p:nvPicPr>
        <p:blipFill>
          <a:blip r:embed="rId2">
            <a:extLst/>
          </a:blip>
          <a:srcRect/>
          <a:stretch>
            <a:fillRect/>
          </a:stretch>
        </p:blipFill>
        <p:spPr>
          <a:xfrm>
            <a:off x="7181850" y="195263"/>
            <a:ext cx="1092200" cy="574675"/>
          </a:xfrm>
          <a:prstGeom prst="rect">
            <a:avLst/>
          </a:prstGeom>
          <a:noFill/>
          <a:ln>
            <a:noFill/>
          </a:ln>
        </p:spPr>
      </p:pic>
      <p:pic>
        <p:nvPicPr>
          <p:cNvPr id="8" name="Image 7"/>
          <p:cNvPicPr>
            <a:picLocks noChangeAspect="1"/>
          </p:cNvPicPr>
          <p:nvPr userDrawn="1"/>
        </p:nvPicPr>
        <p:blipFill>
          <a:blip r:embed="rId3">
            <a:extLst/>
          </a:blip>
          <a:srcRect/>
          <a:stretch>
            <a:fillRect/>
          </a:stretch>
        </p:blipFill>
        <p:spPr>
          <a:xfrm>
            <a:off x="5754688" y="133350"/>
            <a:ext cx="1420812" cy="566738"/>
          </a:xfrm>
          <a:prstGeom prst="rect">
            <a:avLst/>
          </a:prstGeom>
          <a:noFill/>
          <a:ln>
            <a:noFill/>
          </a:ln>
        </p:spPr>
      </p:pic>
      <p:pic>
        <p:nvPicPr>
          <p:cNvPr id="9" name="Image 8"/>
          <p:cNvPicPr>
            <a:picLocks noChangeAspect="1"/>
          </p:cNvPicPr>
          <p:nvPr userDrawn="1"/>
        </p:nvPicPr>
        <p:blipFill>
          <a:blip r:embed="rId4">
            <a:extLst/>
          </a:blip>
          <a:srcRect/>
          <a:stretch>
            <a:fillRect/>
          </a:stretch>
        </p:blipFill>
        <p:spPr>
          <a:xfrm>
            <a:off x="8302625" y="127000"/>
            <a:ext cx="846137" cy="739775"/>
          </a:xfrm>
          <a:prstGeom prst="rect">
            <a:avLst/>
          </a:prstGeom>
          <a:noFill/>
          <a:ln>
            <a:noFill/>
          </a:ln>
          <a:effectLst/>
        </p:spPr>
      </p:pic>
      <p:pic>
        <p:nvPicPr>
          <p:cNvPr id="10" name="Image 9"/>
          <p:cNvPicPr>
            <a:picLocks noChangeAspect="1"/>
          </p:cNvPicPr>
          <p:nvPr userDrawn="1"/>
        </p:nvPicPr>
        <p:blipFill>
          <a:blip r:embed="rId5">
            <a:extLst/>
          </a:blip>
          <a:srcRect/>
          <a:stretch>
            <a:fillRect/>
          </a:stretch>
        </p:blipFill>
        <p:spPr>
          <a:xfrm>
            <a:off x="4727575" y="180975"/>
            <a:ext cx="927100" cy="609600"/>
          </a:xfrm>
          <a:prstGeom prst="rect">
            <a:avLst/>
          </a:prstGeom>
          <a:noFill/>
          <a:ln>
            <a:noFill/>
          </a:ln>
        </p:spPr>
      </p:pic>
      <p:sp>
        <p:nvSpPr>
          <p:cNvPr id="11" name="Rectangle 10"/>
          <p:cNvSpPr>
            <a:spLocks/>
          </p:cNvSpPr>
          <p:nvPr userDrawn="1"/>
        </p:nvSpPr>
        <p:spPr>
          <a:xfrm>
            <a:off x="4664075" y="-36512"/>
            <a:ext cx="4365625" cy="261937"/>
          </a:xfrm>
          <a:prstGeom prst="rect">
            <a:avLst/>
          </a:prstGeom>
          <a:noFill/>
          <a:ln>
            <a:noFill/>
          </a:ln>
        </p:spPr>
        <p:txBody>
          <a:bodyPr wrap="none">
            <a:spAutoFit/>
          </a:bodyPr>
          <a:lstStyle/>
          <a:p>
            <a:r>
              <a:rPr lang="fr-FR" altLang="fr-FR" sz="1100" b="1" i="1" dirty="0">
                <a:solidFill>
                  <a:srgbClr val="262699"/>
                </a:solidFill>
                <a:latin typeface="Arial Black" charset="0"/>
                <a:ea typeface="Arial" charset="0"/>
              </a:rPr>
              <a:t>Rénovation </a:t>
            </a:r>
            <a:r>
              <a:rPr lang="fr-FR" altLang="fr-FR" sz="1100" b="1" i="1" dirty="0">
                <a:solidFill>
                  <a:srgbClr val="FFFFFF"/>
                </a:solidFill>
                <a:latin typeface="Arial Black" charset="0"/>
                <a:ea typeface="Arial" charset="0"/>
              </a:rPr>
              <a:t>de la filière  de formation en Aéronautique</a:t>
            </a:r>
          </a:p>
        </p:txBody>
      </p:sp>
      <p:sp>
        <p:nvSpPr>
          <p:cNvPr id="12" name="Rectangle 11"/>
          <p:cNvSpPr>
            <a:spLocks/>
          </p:cNvSpPr>
          <p:nvPr userDrawn="1"/>
        </p:nvSpPr>
        <p:spPr>
          <a:xfrm>
            <a:off x="6472238" y="687388"/>
            <a:ext cx="1843087" cy="261937"/>
          </a:xfrm>
          <a:prstGeom prst="rect">
            <a:avLst/>
          </a:prstGeom>
          <a:noFill/>
          <a:ln>
            <a:noFill/>
          </a:ln>
        </p:spPr>
        <p:txBody>
          <a:bodyPr wrap="none">
            <a:spAutoFit/>
          </a:bodyPr>
          <a:lstStyle/>
          <a:p>
            <a:r>
              <a:rPr lang="fr-FR" altLang="fr-FR" sz="1100" b="1" i="1" dirty="0">
                <a:solidFill>
                  <a:srgbClr val="FFFFFF"/>
                </a:solidFill>
                <a:latin typeface="Arial Black" charset="0"/>
                <a:ea typeface="Arial" charset="0"/>
              </a:rPr>
              <a:t>27-28 novembre 2013</a:t>
            </a:r>
          </a:p>
        </p:txBody>
      </p:sp>
      <p:pic>
        <p:nvPicPr>
          <p:cNvPr id="13" name="Image 12"/>
          <p:cNvPicPr>
            <a:picLocks noChangeAspect="1"/>
          </p:cNvPicPr>
          <p:nvPr userDrawn="1"/>
        </p:nvPicPr>
        <p:blipFill>
          <a:blip r:embed="rId6">
            <a:extLst/>
          </a:blip>
          <a:srcRect/>
          <a:stretch>
            <a:fillRect/>
          </a:stretch>
        </p:blipFill>
        <p:spPr>
          <a:xfrm>
            <a:off x="14288" y="769938"/>
            <a:ext cx="4859337" cy="873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F92018-E7AF-4461-A4FE-37C53BA44D5F}" type="datetimeFigureOut">
              <a:rPr lang="fr-FR" smtClean="0"/>
              <a:t>02/12/2013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2E21EC-BA55-4F61-9869-68EB98DEAB26}" type="slidenum">
              <a:rPr lang="fr-FR" smtClean="0"/>
              <a:t>‹N°›</a:t>
            </a:fld>
            <a:endParaRPr lang="fr-FR"/>
          </a:p>
        </p:txBody>
      </p:sp>
      <p:sp>
        <p:nvSpPr>
          <p:cNvPr id="5" name="Rectangle 4"/>
          <p:cNvSpPr>
            <a:spLocks/>
          </p:cNvSpPr>
          <p:nvPr userDrawn="1"/>
        </p:nvSpPr>
        <p:spPr>
          <a:xfrm>
            <a:off x="5676900" y="0"/>
            <a:ext cx="3471862" cy="866775"/>
          </a:xfrm>
          <a:prstGeom prst="rect">
            <a:avLst/>
          </a:prstGeom>
          <a:solidFill>
            <a:srgbClr val="00336C"/>
          </a:solidFill>
          <a:ln>
            <a:noFill/>
          </a:ln>
        </p:spPr>
        <p:txBody>
          <a:bodyPr anchor="ctr"/>
          <a:lstStyle/>
          <a:p>
            <a:pPr algn="ctr"/>
            <a:endParaRPr lang="fr-FR" altLang="en-US" dirty="0">
              <a:solidFill>
                <a:srgbClr val="FFFFFF"/>
              </a:solidFill>
              <a:latin typeface="Times New Roman" charset="0"/>
            </a:endParaRPr>
          </a:p>
        </p:txBody>
      </p:sp>
      <p:pic>
        <p:nvPicPr>
          <p:cNvPr id="6" name="Image 5"/>
          <p:cNvPicPr>
            <a:picLocks noChangeAspect="1"/>
          </p:cNvPicPr>
          <p:nvPr userDrawn="1"/>
        </p:nvPicPr>
        <p:blipFill>
          <a:blip r:embed="rId2">
            <a:extLst/>
          </a:blip>
          <a:srcRect/>
          <a:stretch>
            <a:fillRect/>
          </a:stretch>
        </p:blipFill>
        <p:spPr>
          <a:xfrm>
            <a:off x="7181850" y="195263"/>
            <a:ext cx="1092200" cy="574675"/>
          </a:xfrm>
          <a:prstGeom prst="rect">
            <a:avLst/>
          </a:prstGeom>
          <a:noFill/>
          <a:ln>
            <a:noFill/>
          </a:ln>
        </p:spPr>
      </p:pic>
      <p:pic>
        <p:nvPicPr>
          <p:cNvPr id="7" name="Image 6"/>
          <p:cNvPicPr>
            <a:picLocks noChangeAspect="1"/>
          </p:cNvPicPr>
          <p:nvPr userDrawn="1"/>
        </p:nvPicPr>
        <p:blipFill>
          <a:blip r:embed="rId3">
            <a:extLst/>
          </a:blip>
          <a:srcRect/>
          <a:stretch>
            <a:fillRect/>
          </a:stretch>
        </p:blipFill>
        <p:spPr>
          <a:xfrm>
            <a:off x="5754688" y="133350"/>
            <a:ext cx="1420812" cy="566738"/>
          </a:xfrm>
          <a:prstGeom prst="rect">
            <a:avLst/>
          </a:prstGeom>
          <a:noFill/>
          <a:ln>
            <a:noFill/>
          </a:ln>
        </p:spPr>
      </p:pic>
      <p:pic>
        <p:nvPicPr>
          <p:cNvPr id="8" name="Image 7"/>
          <p:cNvPicPr>
            <a:picLocks noChangeAspect="1"/>
          </p:cNvPicPr>
          <p:nvPr userDrawn="1"/>
        </p:nvPicPr>
        <p:blipFill>
          <a:blip r:embed="rId4">
            <a:extLst/>
          </a:blip>
          <a:srcRect/>
          <a:stretch>
            <a:fillRect/>
          </a:stretch>
        </p:blipFill>
        <p:spPr>
          <a:xfrm>
            <a:off x="8302625" y="127000"/>
            <a:ext cx="846137" cy="739775"/>
          </a:xfrm>
          <a:prstGeom prst="rect">
            <a:avLst/>
          </a:prstGeom>
          <a:noFill/>
          <a:ln>
            <a:noFill/>
          </a:ln>
          <a:effectLst/>
        </p:spPr>
      </p:pic>
      <p:pic>
        <p:nvPicPr>
          <p:cNvPr id="9" name="Image 8"/>
          <p:cNvPicPr>
            <a:picLocks noChangeAspect="1"/>
          </p:cNvPicPr>
          <p:nvPr userDrawn="1"/>
        </p:nvPicPr>
        <p:blipFill>
          <a:blip r:embed="rId5">
            <a:extLst/>
          </a:blip>
          <a:srcRect/>
          <a:stretch>
            <a:fillRect/>
          </a:stretch>
        </p:blipFill>
        <p:spPr>
          <a:xfrm>
            <a:off x="4727575" y="180975"/>
            <a:ext cx="927100" cy="609600"/>
          </a:xfrm>
          <a:prstGeom prst="rect">
            <a:avLst/>
          </a:prstGeom>
          <a:noFill/>
          <a:ln>
            <a:noFill/>
          </a:ln>
        </p:spPr>
      </p:pic>
      <p:sp>
        <p:nvSpPr>
          <p:cNvPr id="10" name="Rectangle 9"/>
          <p:cNvSpPr>
            <a:spLocks/>
          </p:cNvSpPr>
          <p:nvPr userDrawn="1"/>
        </p:nvSpPr>
        <p:spPr>
          <a:xfrm>
            <a:off x="4664075" y="-36512"/>
            <a:ext cx="4365625" cy="261937"/>
          </a:xfrm>
          <a:prstGeom prst="rect">
            <a:avLst/>
          </a:prstGeom>
          <a:noFill/>
          <a:ln>
            <a:noFill/>
          </a:ln>
        </p:spPr>
        <p:txBody>
          <a:bodyPr wrap="none">
            <a:spAutoFit/>
          </a:bodyPr>
          <a:lstStyle/>
          <a:p>
            <a:r>
              <a:rPr lang="fr-FR" altLang="fr-FR" sz="1100" b="1" i="1" dirty="0">
                <a:solidFill>
                  <a:srgbClr val="262699"/>
                </a:solidFill>
                <a:latin typeface="Arial Black" charset="0"/>
                <a:ea typeface="Arial" charset="0"/>
              </a:rPr>
              <a:t>Rénovation </a:t>
            </a:r>
            <a:r>
              <a:rPr lang="fr-FR" altLang="fr-FR" sz="1100" b="1" i="1" dirty="0">
                <a:solidFill>
                  <a:srgbClr val="FFFFFF"/>
                </a:solidFill>
                <a:latin typeface="Arial Black" charset="0"/>
                <a:ea typeface="Arial" charset="0"/>
              </a:rPr>
              <a:t>de la filière  de formation en Aéronautique</a:t>
            </a:r>
          </a:p>
        </p:txBody>
      </p:sp>
      <p:sp>
        <p:nvSpPr>
          <p:cNvPr id="11" name="Rectangle 10"/>
          <p:cNvSpPr>
            <a:spLocks/>
          </p:cNvSpPr>
          <p:nvPr userDrawn="1"/>
        </p:nvSpPr>
        <p:spPr>
          <a:xfrm>
            <a:off x="6472238" y="687388"/>
            <a:ext cx="1843087" cy="261937"/>
          </a:xfrm>
          <a:prstGeom prst="rect">
            <a:avLst/>
          </a:prstGeom>
          <a:noFill/>
          <a:ln>
            <a:noFill/>
          </a:ln>
        </p:spPr>
        <p:txBody>
          <a:bodyPr wrap="none">
            <a:spAutoFit/>
          </a:bodyPr>
          <a:lstStyle/>
          <a:p>
            <a:r>
              <a:rPr lang="fr-FR" altLang="fr-FR" sz="1100" b="1" i="1" dirty="0">
                <a:solidFill>
                  <a:srgbClr val="FFFFFF"/>
                </a:solidFill>
                <a:latin typeface="Arial Black" charset="0"/>
                <a:ea typeface="Arial" charset="0"/>
              </a:rPr>
              <a:t>27-28 novembre 2013</a:t>
            </a:r>
          </a:p>
        </p:txBody>
      </p:sp>
      <p:pic>
        <p:nvPicPr>
          <p:cNvPr id="12" name="Image 11"/>
          <p:cNvPicPr>
            <a:picLocks noChangeAspect="1"/>
          </p:cNvPicPr>
          <p:nvPr userDrawn="1"/>
        </p:nvPicPr>
        <p:blipFill>
          <a:blip r:embed="rId6">
            <a:extLst/>
          </a:blip>
          <a:srcRect/>
          <a:stretch>
            <a:fillRect/>
          </a:stretch>
        </p:blipFill>
        <p:spPr>
          <a:xfrm>
            <a:off x="14288" y="769938"/>
            <a:ext cx="4859337" cy="873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8F92018-E7AF-4461-A4FE-37C53BA44D5F}" type="datetimeFigureOut">
              <a:rPr lang="fr-FR" smtClean="0"/>
              <a:t>02/12/2013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8F92018-E7AF-4461-A4FE-37C53BA44D5F}" type="datetimeFigureOut">
              <a:rPr lang="fr-FR" smtClean="0"/>
              <a:t>02/12/2013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E21EC-BA55-4F61-9869-68EB98DEAB2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92018-E7AF-4461-A4FE-37C53BA44D5F}" type="datetimeFigureOut">
              <a:rPr lang="fr-FR" smtClean="0"/>
              <a:t>02/12/2013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E21EC-BA55-4F61-9869-68EB98DEAB2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7.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7.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7.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slide" Target="slide7.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slide" Target="slide1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CAP/BAC PRO</a:t>
            </a:r>
            <a:endParaRPr lang="fr-FR" dirty="0"/>
          </a:p>
        </p:txBody>
      </p:sp>
      <p:sp>
        <p:nvSpPr>
          <p:cNvPr id="3" name="Sous-titre 2"/>
          <p:cNvSpPr>
            <a:spLocks noGrp="1"/>
          </p:cNvSpPr>
          <p:nvPr>
            <p:ph type="subTitle" idx="1"/>
          </p:nvPr>
        </p:nvSpPr>
        <p:spPr/>
        <p:txBody>
          <a:bodyPr/>
          <a:lstStyle/>
          <a:p>
            <a:r>
              <a:rPr lang="fr-FR" b="1" dirty="0" smtClean="0"/>
              <a:t>RELATIONS </a:t>
            </a:r>
          </a:p>
          <a:p>
            <a:r>
              <a:rPr lang="fr-FR" b="1" dirty="0" smtClean="0"/>
              <a:t>SAVOIRS/COMPÉTENCES</a:t>
            </a:r>
            <a:endParaRPr lang="fr-FR"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RELATIONS </a:t>
            </a:r>
          </a:p>
          <a:p>
            <a:pPr algn="ctr" eaLnBrk="0" hangingPunct="0">
              <a:defRPr/>
            </a:pPr>
            <a:r>
              <a:rPr lang="fr-FR" dirty="0">
                <a:solidFill>
                  <a:srgbClr val="FF0000"/>
                </a:solidFill>
                <a:latin typeface="Arial" pitchFamily="34" charset="0"/>
              </a:rPr>
              <a:t>SAVOIRS/COMPÉTENCES</a:t>
            </a:r>
          </a:p>
        </p:txBody>
      </p:sp>
      <p:graphicFrame>
        <p:nvGraphicFramePr>
          <p:cNvPr id="3" name="Diagramme 2"/>
          <p:cNvGraphicFramePr/>
          <p:nvPr>
            <p:extLst>
              <p:ext uri="{D42A27DB-BD31-4B8C-83A1-F6EECF244321}">
                <p14:modId xmlns:p14="http://schemas.microsoft.com/office/powerpoint/2010/main" val="3600510835"/>
              </p:ext>
            </p:extLst>
          </p:nvPr>
        </p:nvGraphicFramePr>
        <p:xfrm>
          <a:off x="395536" y="1844824"/>
          <a:ext cx="820891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996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A24E8DA-6833-4AE7-9967-6E773F47EC89}"/>
                                            </p:graphicEl>
                                          </p:spTgt>
                                        </p:tgtEl>
                                        <p:attrNameLst>
                                          <p:attrName>style.visibility</p:attrName>
                                        </p:attrNameLst>
                                      </p:cBhvr>
                                      <p:to>
                                        <p:strVal val="visible"/>
                                      </p:to>
                                    </p:set>
                                    <p:animEffect transition="in" filter="wipe(up)">
                                      <p:cBhvr>
                                        <p:cTn id="7" dur="500"/>
                                        <p:tgtEl>
                                          <p:spTgt spid="3">
                                            <p:graphicEl>
                                              <a:dgm id="{9A24E8DA-6833-4AE7-9967-6E773F47EC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465DB431-E36A-409A-BAD9-EEE7E9A9CFD8}"/>
                                            </p:graphicEl>
                                          </p:spTgt>
                                        </p:tgtEl>
                                        <p:attrNameLst>
                                          <p:attrName>style.visibility</p:attrName>
                                        </p:attrNameLst>
                                      </p:cBhvr>
                                      <p:to>
                                        <p:strVal val="visible"/>
                                      </p:to>
                                    </p:set>
                                    <p:animEffect transition="in" filter="wipe(up)">
                                      <p:cBhvr>
                                        <p:cTn id="12" dur="500"/>
                                        <p:tgtEl>
                                          <p:spTgt spid="3">
                                            <p:graphicEl>
                                              <a:dgm id="{465DB431-E36A-409A-BAD9-EEE7E9A9CFD8}"/>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32DED931-B17D-4775-9600-F2DA1917AB37}"/>
                                            </p:graphicEl>
                                          </p:spTgt>
                                        </p:tgtEl>
                                        <p:attrNameLst>
                                          <p:attrName>style.visibility</p:attrName>
                                        </p:attrNameLst>
                                      </p:cBhvr>
                                      <p:to>
                                        <p:strVal val="visible"/>
                                      </p:to>
                                    </p:set>
                                    <p:animEffect transition="in" filter="wipe(up)">
                                      <p:cBhvr>
                                        <p:cTn id="15" dur="500"/>
                                        <p:tgtEl>
                                          <p:spTgt spid="3">
                                            <p:graphicEl>
                                              <a:dgm id="{32DED931-B17D-4775-9600-F2DA1917AB3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90A3A1C3-D623-4DFD-B0A5-A40EF4D1478E}"/>
                                            </p:graphicEl>
                                          </p:spTgt>
                                        </p:tgtEl>
                                        <p:attrNameLst>
                                          <p:attrName>style.visibility</p:attrName>
                                        </p:attrNameLst>
                                      </p:cBhvr>
                                      <p:to>
                                        <p:strVal val="visible"/>
                                      </p:to>
                                    </p:set>
                                    <p:animEffect transition="in" filter="wipe(up)">
                                      <p:cBhvr>
                                        <p:cTn id="20" dur="500"/>
                                        <p:tgtEl>
                                          <p:spTgt spid="3">
                                            <p:graphicEl>
                                              <a:dgm id="{90A3A1C3-D623-4DFD-B0A5-A40EF4D1478E}"/>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30AD820C-21DC-47BD-B5CD-401FAAEDC1FC}"/>
                                            </p:graphicEl>
                                          </p:spTgt>
                                        </p:tgtEl>
                                        <p:attrNameLst>
                                          <p:attrName>style.visibility</p:attrName>
                                        </p:attrNameLst>
                                      </p:cBhvr>
                                      <p:to>
                                        <p:strVal val="visible"/>
                                      </p:to>
                                    </p:set>
                                    <p:animEffect transition="in" filter="wipe(up)">
                                      <p:cBhvr>
                                        <p:cTn id="23" dur="500"/>
                                        <p:tgtEl>
                                          <p:spTgt spid="3">
                                            <p:graphicEl>
                                              <a:dgm id="{30AD820C-21DC-47BD-B5CD-401FAAEDC1F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ABD89ED2-FA58-43AD-BE03-689EE2C77C0E}"/>
                                            </p:graphicEl>
                                          </p:spTgt>
                                        </p:tgtEl>
                                        <p:attrNameLst>
                                          <p:attrName>style.visibility</p:attrName>
                                        </p:attrNameLst>
                                      </p:cBhvr>
                                      <p:to>
                                        <p:strVal val="visible"/>
                                      </p:to>
                                    </p:set>
                                    <p:animEffect transition="in" filter="wipe(up)">
                                      <p:cBhvr>
                                        <p:cTn id="28" dur="500"/>
                                        <p:tgtEl>
                                          <p:spTgt spid="3">
                                            <p:graphicEl>
                                              <a:dgm id="{ABD89ED2-FA58-43AD-BE03-689EE2C77C0E}"/>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E323EC29-5EE0-4FEC-A23C-8A309DB92258}"/>
                                            </p:graphicEl>
                                          </p:spTgt>
                                        </p:tgtEl>
                                        <p:attrNameLst>
                                          <p:attrName>style.visibility</p:attrName>
                                        </p:attrNameLst>
                                      </p:cBhvr>
                                      <p:to>
                                        <p:strVal val="visible"/>
                                      </p:to>
                                    </p:set>
                                    <p:animEffect transition="in" filter="wipe(up)">
                                      <p:cBhvr>
                                        <p:cTn id="31" dur="500"/>
                                        <p:tgtEl>
                                          <p:spTgt spid="3">
                                            <p:graphicEl>
                                              <a:dgm id="{E323EC29-5EE0-4FEC-A23C-8A309DB922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6" name="Rectangle 10"/>
          <p:cNvSpPr>
            <a:spLocks noChangeArrowheads="1"/>
          </p:cNvSpPr>
          <p:nvPr/>
        </p:nvSpPr>
        <p:spPr bwMode="auto">
          <a:xfrm>
            <a:off x="0" y="139591"/>
            <a:ext cx="4644008" cy="646331"/>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RELATIONS </a:t>
            </a:r>
          </a:p>
          <a:p>
            <a:pPr algn="ctr" eaLnBrk="0" hangingPunct="0">
              <a:defRPr/>
            </a:pPr>
            <a:r>
              <a:rPr lang="fr-FR" dirty="0" smtClean="0">
                <a:solidFill>
                  <a:srgbClr val="FF0000"/>
                </a:solidFill>
                <a:latin typeface="Arial" pitchFamily="34" charset="0"/>
              </a:rPr>
              <a:t>SAVOIRS BAC PRO/SAVOIRS PART 66</a:t>
            </a:r>
            <a:endParaRPr lang="fr-FR" dirty="0">
              <a:solidFill>
                <a:srgbClr val="FF0000"/>
              </a:solidFill>
              <a:latin typeface="Arial" pitchFamily="34" charset="0"/>
            </a:endParaRPr>
          </a:p>
        </p:txBody>
      </p:sp>
      <p:graphicFrame>
        <p:nvGraphicFramePr>
          <p:cNvPr id="2" name="Diagramme 1"/>
          <p:cNvGraphicFramePr/>
          <p:nvPr>
            <p:extLst>
              <p:ext uri="{D42A27DB-BD31-4B8C-83A1-F6EECF244321}">
                <p14:modId xmlns:p14="http://schemas.microsoft.com/office/powerpoint/2010/main" val="2551070869"/>
              </p:ext>
            </p:extLst>
          </p:nvPr>
        </p:nvGraphicFramePr>
        <p:xfrm>
          <a:off x="539552" y="1124744"/>
          <a:ext cx="7654925"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3593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F19AEF51-7A4F-413B-A068-2AFF158FF703}"/>
                                            </p:graphicEl>
                                          </p:spTgt>
                                        </p:tgtEl>
                                        <p:attrNameLst>
                                          <p:attrName>style.visibility</p:attrName>
                                        </p:attrNameLst>
                                      </p:cBhvr>
                                      <p:to>
                                        <p:strVal val="visible"/>
                                      </p:to>
                                    </p:set>
                                    <p:animEffect transition="in" filter="wipe(up)">
                                      <p:cBhvr>
                                        <p:cTn id="7" dur="500"/>
                                        <p:tgtEl>
                                          <p:spTgt spid="2">
                                            <p:graphicEl>
                                              <a:dgm id="{F19AEF51-7A4F-413B-A068-2AFF158FF7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311BA647-D226-4F26-9A15-32EADC0C5D33}"/>
                                            </p:graphicEl>
                                          </p:spTgt>
                                        </p:tgtEl>
                                        <p:attrNameLst>
                                          <p:attrName>style.visibility</p:attrName>
                                        </p:attrNameLst>
                                      </p:cBhvr>
                                      <p:to>
                                        <p:strVal val="visible"/>
                                      </p:to>
                                    </p:set>
                                    <p:animEffect transition="in" filter="wipe(up)">
                                      <p:cBhvr>
                                        <p:cTn id="12" dur="500"/>
                                        <p:tgtEl>
                                          <p:spTgt spid="2">
                                            <p:graphicEl>
                                              <a:dgm id="{311BA647-D226-4F26-9A15-32EADC0C5D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graphicFrame>
        <p:nvGraphicFramePr>
          <p:cNvPr id="3" name="Diagramme 2"/>
          <p:cNvGraphicFramePr/>
          <p:nvPr>
            <p:extLst>
              <p:ext uri="{D42A27DB-BD31-4B8C-83A1-F6EECF244321}">
                <p14:modId xmlns:p14="http://schemas.microsoft.com/office/powerpoint/2010/main" val="593080043"/>
              </p:ext>
            </p:extLst>
          </p:nvPr>
        </p:nvGraphicFramePr>
        <p:xfrm>
          <a:off x="395536" y="1124744"/>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0"/>
          <p:cNvSpPr>
            <a:spLocks noChangeArrowheads="1"/>
          </p:cNvSpPr>
          <p:nvPr/>
        </p:nvSpPr>
        <p:spPr bwMode="auto">
          <a:xfrm>
            <a:off x="0" y="139591"/>
            <a:ext cx="4644008" cy="646331"/>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RELATIONS </a:t>
            </a:r>
          </a:p>
          <a:p>
            <a:pPr algn="ctr" eaLnBrk="0" hangingPunct="0">
              <a:defRPr/>
            </a:pPr>
            <a:r>
              <a:rPr lang="fr-FR" dirty="0" smtClean="0">
                <a:solidFill>
                  <a:srgbClr val="FF0000"/>
                </a:solidFill>
                <a:latin typeface="Arial" pitchFamily="34" charset="0"/>
              </a:rPr>
              <a:t>SAVOIRS BAC PRO/SAVOIRS PART 66</a:t>
            </a:r>
            <a:endParaRPr lang="fr-FR" dirty="0">
              <a:solidFill>
                <a:srgbClr val="FF0000"/>
              </a:solidFill>
              <a:latin typeface="Arial" pitchFamily="34" charset="0"/>
            </a:endParaRPr>
          </a:p>
        </p:txBody>
      </p:sp>
    </p:spTree>
    <p:extLst>
      <p:ext uri="{BB962C8B-B14F-4D97-AF65-F5344CB8AC3E}">
        <p14:creationId xmlns:p14="http://schemas.microsoft.com/office/powerpoint/2010/main" val="764770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3BAF6BF0-416E-41DC-8AB1-7BD5C7DFCDBD}"/>
                                            </p:graphicEl>
                                          </p:spTgt>
                                        </p:tgtEl>
                                        <p:attrNameLst>
                                          <p:attrName>style.visibility</p:attrName>
                                        </p:attrNameLst>
                                      </p:cBhvr>
                                      <p:to>
                                        <p:strVal val="visible"/>
                                      </p:to>
                                    </p:set>
                                    <p:animEffect transition="in" filter="wipe(up)">
                                      <p:cBhvr>
                                        <p:cTn id="7" dur="500"/>
                                        <p:tgtEl>
                                          <p:spTgt spid="3">
                                            <p:graphicEl>
                                              <a:dgm id="{3BAF6BF0-416E-41DC-8AB1-7BD5C7DFCD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B1722280-A76A-4483-B919-F745B7536F28}"/>
                                            </p:graphicEl>
                                          </p:spTgt>
                                        </p:tgtEl>
                                        <p:attrNameLst>
                                          <p:attrName>style.visibility</p:attrName>
                                        </p:attrNameLst>
                                      </p:cBhvr>
                                      <p:to>
                                        <p:strVal val="visible"/>
                                      </p:to>
                                    </p:set>
                                    <p:animEffect transition="in" filter="wipe(up)">
                                      <p:cBhvr>
                                        <p:cTn id="12" dur="500"/>
                                        <p:tgtEl>
                                          <p:spTgt spid="3">
                                            <p:graphicEl>
                                              <a:dgm id="{B1722280-A76A-4483-B919-F745B7536F28}"/>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5DCB57E8-4D74-4573-9441-4B15C584DC24}"/>
                                            </p:graphicEl>
                                          </p:spTgt>
                                        </p:tgtEl>
                                        <p:attrNameLst>
                                          <p:attrName>style.visibility</p:attrName>
                                        </p:attrNameLst>
                                      </p:cBhvr>
                                      <p:to>
                                        <p:strVal val="visible"/>
                                      </p:to>
                                    </p:set>
                                    <p:animEffect transition="in" filter="wipe(up)">
                                      <p:cBhvr>
                                        <p:cTn id="15" dur="500"/>
                                        <p:tgtEl>
                                          <p:spTgt spid="3">
                                            <p:graphicEl>
                                              <a:dgm id="{5DCB57E8-4D74-4573-9441-4B15C584DC2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5CF6F7A5-D2D3-475E-9209-A345F6AEF314}"/>
                                            </p:graphicEl>
                                          </p:spTgt>
                                        </p:tgtEl>
                                        <p:attrNameLst>
                                          <p:attrName>style.visibility</p:attrName>
                                        </p:attrNameLst>
                                      </p:cBhvr>
                                      <p:to>
                                        <p:strVal val="visible"/>
                                      </p:to>
                                    </p:set>
                                    <p:animEffect transition="in" filter="wipe(up)">
                                      <p:cBhvr>
                                        <p:cTn id="20" dur="500"/>
                                        <p:tgtEl>
                                          <p:spTgt spid="3">
                                            <p:graphicEl>
                                              <a:dgm id="{5CF6F7A5-D2D3-475E-9209-A345F6AEF31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317B6AF5-2367-4168-9A63-F23C32B6BAE4}"/>
                                            </p:graphicEl>
                                          </p:spTgt>
                                        </p:tgtEl>
                                        <p:attrNameLst>
                                          <p:attrName>style.visibility</p:attrName>
                                        </p:attrNameLst>
                                      </p:cBhvr>
                                      <p:to>
                                        <p:strVal val="visible"/>
                                      </p:to>
                                    </p:set>
                                    <p:animEffect transition="in" filter="wipe(up)">
                                      <p:cBhvr>
                                        <p:cTn id="23" dur="500"/>
                                        <p:tgtEl>
                                          <p:spTgt spid="3">
                                            <p:graphicEl>
                                              <a:dgm id="{317B6AF5-2367-4168-9A63-F23C32B6BA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6" name="Rectangle 10"/>
          <p:cNvSpPr>
            <a:spLocks noChangeArrowheads="1"/>
          </p:cNvSpPr>
          <p:nvPr/>
        </p:nvSpPr>
        <p:spPr bwMode="auto">
          <a:xfrm>
            <a:off x="0" y="278090"/>
            <a:ext cx="4716016" cy="369332"/>
          </a:xfrm>
          <a:prstGeom prst="rect">
            <a:avLst/>
          </a:prstGeom>
          <a:noFill/>
          <a:ln w="9525">
            <a:noFill/>
            <a:miter lim="800000"/>
            <a:headEnd/>
            <a:tailEnd/>
          </a:ln>
          <a:effectLst/>
        </p:spPr>
        <p:txBody>
          <a:bodyPr wrap="square" anchor="ctr">
            <a:spAutoFit/>
          </a:bodyPr>
          <a:lstStyle/>
          <a:p>
            <a:pPr algn="ctr" eaLnBrk="0" hangingPunct="0">
              <a:defRPr/>
            </a:pPr>
            <a:r>
              <a:rPr lang="fr-FR" dirty="0" smtClean="0">
                <a:solidFill>
                  <a:srgbClr val="FF0000"/>
                </a:solidFill>
                <a:latin typeface="Arial" pitchFamily="34" charset="0"/>
              </a:rPr>
              <a:t>SAVOIRS DE SPÉCIALITÉ</a:t>
            </a:r>
            <a:endParaRPr lang="fr-FR" dirty="0">
              <a:solidFill>
                <a:srgbClr val="FF0000"/>
              </a:solidFill>
              <a:latin typeface="Arial" pitchFamily="34" charset="0"/>
            </a:endParaRPr>
          </a:p>
        </p:txBody>
      </p:sp>
      <p:sp>
        <p:nvSpPr>
          <p:cNvPr id="8" name="Rectangle 7"/>
          <p:cNvSpPr/>
          <p:nvPr/>
        </p:nvSpPr>
        <p:spPr>
          <a:xfrm>
            <a:off x="1619672" y="3244334"/>
            <a:ext cx="6192687" cy="2123658"/>
          </a:xfrm>
          <a:prstGeom prst="rect">
            <a:avLst/>
          </a:prstGeom>
        </p:spPr>
        <p:txBody>
          <a:bodyPr wrap="square">
            <a:spAutoFit/>
          </a:bodyPr>
          <a:lstStyle/>
          <a:p>
            <a:pPr algn="ctr">
              <a:defRPr/>
            </a:pPr>
            <a:r>
              <a:rPr lang="fr-FR" sz="6600" b="1" dirty="0" smtClean="0">
                <a:latin typeface="Comic Sans MS" pitchFamily="66" charset="0"/>
              </a:rPr>
              <a:t>Savoirs   S4, S5 &amp; S6</a:t>
            </a:r>
          </a:p>
        </p:txBody>
      </p:sp>
    </p:spTree>
    <p:extLst>
      <p:ext uri="{BB962C8B-B14F-4D97-AF65-F5344CB8AC3E}">
        <p14:creationId xmlns:p14="http://schemas.microsoft.com/office/powerpoint/2010/main" val="21429910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0" y="278090"/>
            <a:ext cx="4716016" cy="369332"/>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SAVOIRS DE SPÉCIALITÉ</a:t>
            </a:r>
          </a:p>
        </p:txBody>
      </p:sp>
      <p:graphicFrame>
        <p:nvGraphicFramePr>
          <p:cNvPr id="2" name="Diagramme 1"/>
          <p:cNvGraphicFramePr/>
          <p:nvPr>
            <p:extLst>
              <p:ext uri="{D42A27DB-BD31-4B8C-83A1-F6EECF244321}">
                <p14:modId xmlns:p14="http://schemas.microsoft.com/office/powerpoint/2010/main" val="3900225895"/>
              </p:ext>
            </p:extLst>
          </p:nvPr>
        </p:nvGraphicFramePr>
        <p:xfrm>
          <a:off x="467544" y="980728"/>
          <a:ext cx="8568952"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152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graphicEl>
                                              <a:dgm id="{B12EB127-C003-43C7-956C-9D555DFEA401}"/>
                                            </p:graphicEl>
                                          </p:spTgt>
                                        </p:tgtEl>
                                        <p:attrNameLst>
                                          <p:attrName>style.color</p:attrName>
                                        </p:attrNameLst>
                                      </p:cBhvr>
                                      <p:by>
                                        <p:hsl h="0" s="12549" l="25098"/>
                                      </p:by>
                                    </p:animClr>
                                    <p:animClr clrSpc="hsl" dir="cw">
                                      <p:cBhvr>
                                        <p:cTn id="7" dur="500" fill="hold"/>
                                        <p:tgtEl>
                                          <p:spTgt spid="2">
                                            <p:graphicEl>
                                              <a:dgm id="{B12EB127-C003-43C7-956C-9D555DFEA401}"/>
                                            </p:graphicEl>
                                          </p:spTgt>
                                        </p:tgtEl>
                                        <p:attrNameLst>
                                          <p:attrName>fillcolor</p:attrName>
                                        </p:attrNameLst>
                                      </p:cBhvr>
                                      <p:by>
                                        <p:hsl h="0" s="12549" l="25098"/>
                                      </p:by>
                                    </p:animClr>
                                    <p:animClr clrSpc="hsl" dir="cw">
                                      <p:cBhvr>
                                        <p:cTn id="8" dur="500" fill="hold"/>
                                        <p:tgtEl>
                                          <p:spTgt spid="2">
                                            <p:graphicEl>
                                              <a:dgm id="{B12EB127-C003-43C7-956C-9D555DFEA401}"/>
                                            </p:graphicEl>
                                          </p:spTgt>
                                        </p:tgtEl>
                                        <p:attrNameLst>
                                          <p:attrName>stroke.color</p:attrName>
                                        </p:attrNameLst>
                                      </p:cBhvr>
                                      <p:by>
                                        <p:hsl h="0" s="12549" l="25098"/>
                                      </p:by>
                                    </p:animClr>
                                    <p:set>
                                      <p:cBhvr>
                                        <p:cTn id="9" dur="500" fill="hold"/>
                                        <p:tgtEl>
                                          <p:spTgt spid="2">
                                            <p:graphicEl>
                                              <a:dgm id="{B12EB127-C003-43C7-956C-9D555DFEA401}"/>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2">
                                            <p:graphicEl>
                                              <a:dgm id="{C070C194-A7DE-468F-8685-2FA05CD50908}"/>
                                            </p:graphicEl>
                                          </p:spTgt>
                                        </p:tgtEl>
                                        <p:attrNameLst>
                                          <p:attrName>style.color</p:attrName>
                                        </p:attrNameLst>
                                      </p:cBhvr>
                                      <p:by>
                                        <p:hsl h="0" s="12549" l="25098"/>
                                      </p:by>
                                    </p:animClr>
                                    <p:animClr clrSpc="hsl" dir="cw">
                                      <p:cBhvr>
                                        <p:cTn id="14" dur="500" fill="hold"/>
                                        <p:tgtEl>
                                          <p:spTgt spid="2">
                                            <p:graphicEl>
                                              <a:dgm id="{C070C194-A7DE-468F-8685-2FA05CD50908}"/>
                                            </p:graphicEl>
                                          </p:spTgt>
                                        </p:tgtEl>
                                        <p:attrNameLst>
                                          <p:attrName>fillcolor</p:attrName>
                                        </p:attrNameLst>
                                      </p:cBhvr>
                                      <p:by>
                                        <p:hsl h="0" s="12549" l="25098"/>
                                      </p:by>
                                    </p:animClr>
                                    <p:animClr clrSpc="hsl" dir="cw">
                                      <p:cBhvr>
                                        <p:cTn id="15" dur="500" fill="hold"/>
                                        <p:tgtEl>
                                          <p:spTgt spid="2">
                                            <p:graphicEl>
                                              <a:dgm id="{C070C194-A7DE-468F-8685-2FA05CD50908}"/>
                                            </p:graphicEl>
                                          </p:spTgt>
                                        </p:tgtEl>
                                        <p:attrNameLst>
                                          <p:attrName>stroke.color</p:attrName>
                                        </p:attrNameLst>
                                      </p:cBhvr>
                                      <p:by>
                                        <p:hsl h="0" s="12549" l="25098"/>
                                      </p:by>
                                    </p:animClr>
                                    <p:set>
                                      <p:cBhvr>
                                        <p:cTn id="16" dur="500" fill="hold"/>
                                        <p:tgtEl>
                                          <p:spTgt spid="2">
                                            <p:graphicEl>
                                              <a:dgm id="{C070C194-A7DE-468F-8685-2FA05CD50908}"/>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2">
                                            <p:graphicEl>
                                              <a:dgm id="{4D7F5859-2334-46CA-9EB2-4F11D52EC3F3}"/>
                                            </p:graphicEl>
                                          </p:spTgt>
                                        </p:tgtEl>
                                        <p:attrNameLst>
                                          <p:attrName>style.color</p:attrName>
                                        </p:attrNameLst>
                                      </p:cBhvr>
                                      <p:by>
                                        <p:hsl h="0" s="12549" l="25098"/>
                                      </p:by>
                                    </p:animClr>
                                    <p:animClr clrSpc="hsl" dir="cw">
                                      <p:cBhvr>
                                        <p:cTn id="21" dur="500" fill="hold"/>
                                        <p:tgtEl>
                                          <p:spTgt spid="2">
                                            <p:graphicEl>
                                              <a:dgm id="{4D7F5859-2334-46CA-9EB2-4F11D52EC3F3}"/>
                                            </p:graphicEl>
                                          </p:spTgt>
                                        </p:tgtEl>
                                        <p:attrNameLst>
                                          <p:attrName>fillcolor</p:attrName>
                                        </p:attrNameLst>
                                      </p:cBhvr>
                                      <p:by>
                                        <p:hsl h="0" s="12549" l="25098"/>
                                      </p:by>
                                    </p:animClr>
                                    <p:animClr clrSpc="hsl" dir="cw">
                                      <p:cBhvr>
                                        <p:cTn id="22" dur="500" fill="hold"/>
                                        <p:tgtEl>
                                          <p:spTgt spid="2">
                                            <p:graphicEl>
                                              <a:dgm id="{4D7F5859-2334-46CA-9EB2-4F11D52EC3F3}"/>
                                            </p:graphicEl>
                                          </p:spTgt>
                                        </p:tgtEl>
                                        <p:attrNameLst>
                                          <p:attrName>stroke.color</p:attrName>
                                        </p:attrNameLst>
                                      </p:cBhvr>
                                      <p:by>
                                        <p:hsl h="0" s="12549" l="25098"/>
                                      </p:by>
                                    </p:animClr>
                                    <p:set>
                                      <p:cBhvr>
                                        <p:cTn id="23" dur="500" fill="hold"/>
                                        <p:tgtEl>
                                          <p:spTgt spid="2">
                                            <p:graphicEl>
                                              <a:dgm id="{4D7F5859-2334-46CA-9EB2-4F11D52EC3F3}"/>
                                            </p:graphicEl>
                                          </p:spTgt>
                                        </p:tgtEl>
                                        <p:attrNameLst>
                                          <p:attrName>fill.type</p:attrName>
                                        </p:attrNameLst>
                                      </p:cBhvr>
                                      <p:to>
                                        <p:strVal val="solid"/>
                                      </p:to>
                                    </p:set>
                                  </p:childTnLst>
                                </p:cTn>
                              </p:par>
                              <p:par>
                                <p:cTn id="24" presetID="30" presetClass="emph" presetSubtype="0" fill="hold" grpId="0" nodeType="withEffect">
                                  <p:stCondLst>
                                    <p:cond delay="0"/>
                                  </p:stCondLst>
                                  <p:childTnLst>
                                    <p:animClr clrSpc="hsl" dir="cw">
                                      <p:cBhvr override="childStyle">
                                        <p:cTn id="25" dur="500" fill="hold"/>
                                        <p:tgtEl>
                                          <p:spTgt spid="2">
                                            <p:graphicEl>
                                              <a:dgm id="{659F9C77-8513-41A6-9BD1-61091784FB84}"/>
                                            </p:graphicEl>
                                          </p:spTgt>
                                        </p:tgtEl>
                                        <p:attrNameLst>
                                          <p:attrName>style.color</p:attrName>
                                        </p:attrNameLst>
                                      </p:cBhvr>
                                      <p:by>
                                        <p:hsl h="0" s="12549" l="25098"/>
                                      </p:by>
                                    </p:animClr>
                                    <p:animClr clrSpc="hsl" dir="cw">
                                      <p:cBhvr>
                                        <p:cTn id="26" dur="500" fill="hold"/>
                                        <p:tgtEl>
                                          <p:spTgt spid="2">
                                            <p:graphicEl>
                                              <a:dgm id="{659F9C77-8513-41A6-9BD1-61091784FB84}"/>
                                            </p:graphicEl>
                                          </p:spTgt>
                                        </p:tgtEl>
                                        <p:attrNameLst>
                                          <p:attrName>fillcolor</p:attrName>
                                        </p:attrNameLst>
                                      </p:cBhvr>
                                      <p:by>
                                        <p:hsl h="0" s="12549" l="25098"/>
                                      </p:by>
                                    </p:animClr>
                                    <p:animClr clrSpc="hsl" dir="cw">
                                      <p:cBhvr>
                                        <p:cTn id="27" dur="500" fill="hold"/>
                                        <p:tgtEl>
                                          <p:spTgt spid="2">
                                            <p:graphicEl>
                                              <a:dgm id="{659F9C77-8513-41A6-9BD1-61091784FB84}"/>
                                            </p:graphicEl>
                                          </p:spTgt>
                                        </p:tgtEl>
                                        <p:attrNameLst>
                                          <p:attrName>stroke.color</p:attrName>
                                        </p:attrNameLst>
                                      </p:cBhvr>
                                      <p:by>
                                        <p:hsl h="0" s="12549" l="25098"/>
                                      </p:by>
                                    </p:animClr>
                                    <p:set>
                                      <p:cBhvr>
                                        <p:cTn id="28" dur="500" fill="hold"/>
                                        <p:tgtEl>
                                          <p:spTgt spid="2">
                                            <p:graphicEl>
                                              <a:dgm id="{659F9C77-8513-41A6-9BD1-61091784FB84}"/>
                                            </p:graphic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0" presetClass="emph" presetSubtype="0" fill="hold" grpId="0" nodeType="clickEffect">
                                  <p:stCondLst>
                                    <p:cond delay="0"/>
                                  </p:stCondLst>
                                  <p:childTnLst>
                                    <p:animClr clrSpc="hsl" dir="cw">
                                      <p:cBhvr override="childStyle">
                                        <p:cTn id="32" dur="500" fill="hold"/>
                                        <p:tgtEl>
                                          <p:spTgt spid="2">
                                            <p:graphicEl>
                                              <a:dgm id="{77D36F28-9495-44AB-A474-84A92F80A4D5}"/>
                                            </p:graphicEl>
                                          </p:spTgt>
                                        </p:tgtEl>
                                        <p:attrNameLst>
                                          <p:attrName>style.color</p:attrName>
                                        </p:attrNameLst>
                                      </p:cBhvr>
                                      <p:by>
                                        <p:hsl h="0" s="12549" l="25098"/>
                                      </p:by>
                                    </p:animClr>
                                    <p:animClr clrSpc="hsl" dir="cw">
                                      <p:cBhvr>
                                        <p:cTn id="33" dur="500" fill="hold"/>
                                        <p:tgtEl>
                                          <p:spTgt spid="2">
                                            <p:graphicEl>
                                              <a:dgm id="{77D36F28-9495-44AB-A474-84A92F80A4D5}"/>
                                            </p:graphicEl>
                                          </p:spTgt>
                                        </p:tgtEl>
                                        <p:attrNameLst>
                                          <p:attrName>fillcolor</p:attrName>
                                        </p:attrNameLst>
                                      </p:cBhvr>
                                      <p:by>
                                        <p:hsl h="0" s="12549" l="25098"/>
                                      </p:by>
                                    </p:animClr>
                                    <p:animClr clrSpc="hsl" dir="cw">
                                      <p:cBhvr>
                                        <p:cTn id="34" dur="500" fill="hold"/>
                                        <p:tgtEl>
                                          <p:spTgt spid="2">
                                            <p:graphicEl>
                                              <a:dgm id="{77D36F28-9495-44AB-A474-84A92F80A4D5}"/>
                                            </p:graphicEl>
                                          </p:spTgt>
                                        </p:tgtEl>
                                        <p:attrNameLst>
                                          <p:attrName>stroke.color</p:attrName>
                                        </p:attrNameLst>
                                      </p:cBhvr>
                                      <p:by>
                                        <p:hsl h="0" s="12549" l="25098"/>
                                      </p:by>
                                    </p:animClr>
                                    <p:set>
                                      <p:cBhvr>
                                        <p:cTn id="35" dur="500" fill="hold"/>
                                        <p:tgtEl>
                                          <p:spTgt spid="2">
                                            <p:graphicEl>
                                              <a:dgm id="{77D36F28-9495-44AB-A474-84A92F80A4D5}"/>
                                            </p:graphicEl>
                                          </p:spTgt>
                                        </p:tgtEl>
                                        <p:attrNameLst>
                                          <p:attrName>fill.type</p:attrName>
                                        </p:attrNameLst>
                                      </p:cBhvr>
                                      <p:to>
                                        <p:strVal val="solid"/>
                                      </p:to>
                                    </p:set>
                                  </p:childTnLst>
                                </p:cTn>
                              </p:par>
                              <p:par>
                                <p:cTn id="36" presetID="30" presetClass="emph" presetSubtype="0" fill="hold" grpId="0" nodeType="withEffect">
                                  <p:stCondLst>
                                    <p:cond delay="0"/>
                                  </p:stCondLst>
                                  <p:childTnLst>
                                    <p:animClr clrSpc="hsl" dir="cw">
                                      <p:cBhvr override="childStyle">
                                        <p:cTn id="37" dur="500" fill="hold"/>
                                        <p:tgtEl>
                                          <p:spTgt spid="2">
                                            <p:graphicEl>
                                              <a:dgm id="{603FFB61-815A-465A-A6B7-D5A70616E619}"/>
                                            </p:graphicEl>
                                          </p:spTgt>
                                        </p:tgtEl>
                                        <p:attrNameLst>
                                          <p:attrName>style.color</p:attrName>
                                        </p:attrNameLst>
                                      </p:cBhvr>
                                      <p:by>
                                        <p:hsl h="0" s="12549" l="25098"/>
                                      </p:by>
                                    </p:animClr>
                                    <p:animClr clrSpc="hsl" dir="cw">
                                      <p:cBhvr>
                                        <p:cTn id="38" dur="500" fill="hold"/>
                                        <p:tgtEl>
                                          <p:spTgt spid="2">
                                            <p:graphicEl>
                                              <a:dgm id="{603FFB61-815A-465A-A6B7-D5A70616E619}"/>
                                            </p:graphicEl>
                                          </p:spTgt>
                                        </p:tgtEl>
                                        <p:attrNameLst>
                                          <p:attrName>fillcolor</p:attrName>
                                        </p:attrNameLst>
                                      </p:cBhvr>
                                      <p:by>
                                        <p:hsl h="0" s="12549" l="25098"/>
                                      </p:by>
                                    </p:animClr>
                                    <p:animClr clrSpc="hsl" dir="cw">
                                      <p:cBhvr>
                                        <p:cTn id="39" dur="500" fill="hold"/>
                                        <p:tgtEl>
                                          <p:spTgt spid="2">
                                            <p:graphicEl>
                                              <a:dgm id="{603FFB61-815A-465A-A6B7-D5A70616E619}"/>
                                            </p:graphicEl>
                                          </p:spTgt>
                                        </p:tgtEl>
                                        <p:attrNameLst>
                                          <p:attrName>stroke.color</p:attrName>
                                        </p:attrNameLst>
                                      </p:cBhvr>
                                      <p:by>
                                        <p:hsl h="0" s="12549" l="25098"/>
                                      </p:by>
                                    </p:animClr>
                                    <p:set>
                                      <p:cBhvr>
                                        <p:cTn id="40" dur="500" fill="hold"/>
                                        <p:tgtEl>
                                          <p:spTgt spid="2">
                                            <p:graphicEl>
                                              <a:dgm id="{603FFB61-815A-465A-A6B7-D5A70616E619}"/>
                                            </p:graphicEl>
                                          </p:spTgt>
                                        </p:tgtEl>
                                        <p:attrNameLst>
                                          <p:attrName>fill.type</p:attrName>
                                        </p:attrNameLst>
                                      </p:cBhvr>
                                      <p:to>
                                        <p:strVal val="solid"/>
                                      </p:to>
                                    </p:set>
                                  </p:childTnLst>
                                </p:cTn>
                              </p:par>
                              <p:par>
                                <p:cTn id="41" presetID="30" presetClass="emph" presetSubtype="0" fill="hold" grpId="0" nodeType="withEffect">
                                  <p:stCondLst>
                                    <p:cond delay="0"/>
                                  </p:stCondLst>
                                  <p:childTnLst>
                                    <p:animClr clrSpc="hsl" dir="cw">
                                      <p:cBhvr override="childStyle">
                                        <p:cTn id="42" dur="500" fill="hold"/>
                                        <p:tgtEl>
                                          <p:spTgt spid="2">
                                            <p:graphicEl>
                                              <a:dgm id="{2604CF0D-7E17-4100-AAF2-D17DB4FD9639}"/>
                                            </p:graphicEl>
                                          </p:spTgt>
                                        </p:tgtEl>
                                        <p:attrNameLst>
                                          <p:attrName>style.color</p:attrName>
                                        </p:attrNameLst>
                                      </p:cBhvr>
                                      <p:by>
                                        <p:hsl h="0" s="12549" l="25098"/>
                                      </p:by>
                                    </p:animClr>
                                    <p:animClr clrSpc="hsl" dir="cw">
                                      <p:cBhvr>
                                        <p:cTn id="43" dur="500" fill="hold"/>
                                        <p:tgtEl>
                                          <p:spTgt spid="2">
                                            <p:graphicEl>
                                              <a:dgm id="{2604CF0D-7E17-4100-AAF2-D17DB4FD9639}"/>
                                            </p:graphicEl>
                                          </p:spTgt>
                                        </p:tgtEl>
                                        <p:attrNameLst>
                                          <p:attrName>fillcolor</p:attrName>
                                        </p:attrNameLst>
                                      </p:cBhvr>
                                      <p:by>
                                        <p:hsl h="0" s="12549" l="25098"/>
                                      </p:by>
                                    </p:animClr>
                                    <p:animClr clrSpc="hsl" dir="cw">
                                      <p:cBhvr>
                                        <p:cTn id="44" dur="500" fill="hold"/>
                                        <p:tgtEl>
                                          <p:spTgt spid="2">
                                            <p:graphicEl>
                                              <a:dgm id="{2604CF0D-7E17-4100-AAF2-D17DB4FD9639}"/>
                                            </p:graphicEl>
                                          </p:spTgt>
                                        </p:tgtEl>
                                        <p:attrNameLst>
                                          <p:attrName>stroke.color</p:attrName>
                                        </p:attrNameLst>
                                      </p:cBhvr>
                                      <p:by>
                                        <p:hsl h="0" s="12549" l="25098"/>
                                      </p:by>
                                    </p:animClr>
                                    <p:set>
                                      <p:cBhvr>
                                        <p:cTn id="45" dur="500" fill="hold"/>
                                        <p:tgtEl>
                                          <p:spTgt spid="2">
                                            <p:graphicEl>
                                              <a:dgm id="{2604CF0D-7E17-4100-AAF2-D17DB4FD9639}"/>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6" name="Rectangle 10"/>
          <p:cNvSpPr>
            <a:spLocks noChangeArrowheads="1"/>
          </p:cNvSpPr>
          <p:nvPr/>
        </p:nvSpPr>
        <p:spPr bwMode="auto">
          <a:xfrm>
            <a:off x="0" y="278090"/>
            <a:ext cx="4716016" cy="369332"/>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SAVOIRS DE SPÉCIALITÉ</a:t>
            </a:r>
          </a:p>
        </p:txBody>
      </p:sp>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S4</a:t>
            </a:r>
          </a:p>
        </p:txBody>
      </p:sp>
    </p:spTree>
    <p:extLst>
      <p:ext uri="{BB962C8B-B14F-4D97-AF65-F5344CB8AC3E}">
        <p14:creationId xmlns:p14="http://schemas.microsoft.com/office/powerpoint/2010/main" val="1191298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939628694"/>
              </p:ext>
            </p:extLst>
          </p:nvPr>
        </p:nvGraphicFramePr>
        <p:xfrm>
          <a:off x="503040" y="1052736"/>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0" y="115888"/>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Savoir 4</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920585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6" name="Rectangle 10"/>
          <p:cNvSpPr>
            <a:spLocks noChangeArrowheads="1"/>
          </p:cNvSpPr>
          <p:nvPr/>
        </p:nvSpPr>
        <p:spPr bwMode="auto">
          <a:xfrm>
            <a:off x="0" y="278090"/>
            <a:ext cx="4716016" cy="369332"/>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SAVOIRS DE SPÉCIALITÉ</a:t>
            </a:r>
          </a:p>
        </p:txBody>
      </p:sp>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S5</a:t>
            </a:r>
          </a:p>
        </p:txBody>
      </p:sp>
    </p:spTree>
    <p:extLst>
      <p:ext uri="{BB962C8B-B14F-4D97-AF65-F5344CB8AC3E}">
        <p14:creationId xmlns:p14="http://schemas.microsoft.com/office/powerpoint/2010/main" val="2426591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499487760"/>
              </p:ext>
            </p:extLst>
          </p:nvPr>
        </p:nvGraphicFramePr>
        <p:xfrm>
          <a:off x="503040" y="1052736"/>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0" y="115888"/>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Savoir </a:t>
            </a:r>
            <a:r>
              <a:rPr lang="fr-FR" sz="3200" dirty="0">
                <a:solidFill>
                  <a:srgbClr val="FF0000"/>
                </a:solidFill>
                <a:latin typeface="Calibri" pitchFamily="34" charset="0"/>
              </a:rPr>
              <a:t>S5</a:t>
            </a:r>
          </a:p>
        </p:txBody>
      </p:sp>
    </p:spTree>
    <p:extLst>
      <p:ext uri="{BB962C8B-B14F-4D97-AF65-F5344CB8AC3E}">
        <p14:creationId xmlns:p14="http://schemas.microsoft.com/office/powerpoint/2010/main" val="25715762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S6</a:t>
            </a:r>
          </a:p>
        </p:txBody>
      </p:sp>
      <p:sp>
        <p:nvSpPr>
          <p:cNvPr id="5" name="Rectangle 10"/>
          <p:cNvSpPr>
            <a:spLocks noChangeArrowheads="1"/>
          </p:cNvSpPr>
          <p:nvPr/>
        </p:nvSpPr>
        <p:spPr bwMode="auto">
          <a:xfrm>
            <a:off x="0" y="278090"/>
            <a:ext cx="4716016" cy="369332"/>
          </a:xfrm>
          <a:prstGeom prst="rect">
            <a:avLst/>
          </a:prstGeom>
          <a:noFill/>
          <a:ln w="9525">
            <a:noFill/>
            <a:miter lim="800000"/>
            <a:headEnd/>
            <a:tailEnd/>
          </a:ln>
          <a:effectLst/>
        </p:spPr>
        <p:txBody>
          <a:bodyPr wrap="square" anchor="ctr">
            <a:spAutoFit/>
          </a:bodyPr>
          <a:lstStyle/>
          <a:p>
            <a:pPr algn="ctr" eaLnBrk="0" hangingPunct="0">
              <a:defRPr/>
            </a:pPr>
            <a:r>
              <a:rPr lang="fr-FR" dirty="0">
                <a:solidFill>
                  <a:srgbClr val="FF0000"/>
                </a:solidFill>
                <a:latin typeface="Arial" pitchFamily="34" charset="0"/>
              </a:rPr>
              <a:t>SAVOIRS DE SPÉCIALITÉ</a:t>
            </a:r>
          </a:p>
        </p:txBody>
      </p:sp>
    </p:spTree>
    <p:extLst>
      <p:ext uri="{BB962C8B-B14F-4D97-AF65-F5344CB8AC3E}">
        <p14:creationId xmlns:p14="http://schemas.microsoft.com/office/powerpoint/2010/main" val="3041367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48" y="1350428"/>
            <a:ext cx="7815484" cy="5001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re 1"/>
          <p:cNvSpPr>
            <a:spLocks noGrp="1"/>
          </p:cNvSpPr>
          <p:nvPr>
            <p:ph type="title"/>
          </p:nvPr>
        </p:nvSpPr>
        <p:spPr>
          <a:xfrm>
            <a:off x="611560" y="2132856"/>
            <a:ext cx="7772400" cy="1362075"/>
          </a:xfrm>
        </p:spPr>
        <p:txBody>
          <a:bodyPr>
            <a:normAutofit fontScale="90000"/>
          </a:bodyPr>
          <a:lstStyle/>
          <a:p>
            <a:pPr algn="ctr"/>
            <a:r>
              <a:rPr lang="fr-FR" i="1" dirty="0" smtClean="0">
                <a:solidFill>
                  <a:srgbClr val="00B0F0"/>
                </a:solidFill>
                <a:effectLst>
                  <a:outerShdw blurRad="38100" dist="38100" dir="2700000" algn="tl">
                    <a:srgbClr val="000000">
                      <a:alpha val="43137"/>
                    </a:srgbClr>
                  </a:outerShdw>
                </a:effectLst>
              </a:rPr>
              <a:t>Pour </a:t>
            </a:r>
            <a:br>
              <a:rPr lang="fr-FR" i="1" dirty="0" smtClean="0">
                <a:solidFill>
                  <a:srgbClr val="00B0F0"/>
                </a:solidFill>
                <a:effectLst>
                  <a:outerShdw blurRad="38100" dist="38100" dir="2700000" algn="tl">
                    <a:srgbClr val="000000">
                      <a:alpha val="43137"/>
                    </a:srgbClr>
                  </a:outerShdw>
                </a:effectLst>
              </a:rPr>
            </a:br>
            <a:r>
              <a:rPr lang="fr-FR" i="1" dirty="0" smtClean="0">
                <a:solidFill>
                  <a:srgbClr val="00B0F0"/>
                </a:solidFill>
                <a:effectLst>
                  <a:outerShdw blurRad="38100" dist="38100" dir="2700000" algn="tl">
                    <a:srgbClr val="000000">
                      <a:alpha val="43137"/>
                    </a:srgbClr>
                  </a:outerShdw>
                </a:effectLst>
              </a:rPr>
              <a:t>un état d’esprit et un savoir être </a:t>
            </a:r>
            <a:br>
              <a:rPr lang="fr-FR" i="1" dirty="0" smtClean="0">
                <a:solidFill>
                  <a:srgbClr val="00B0F0"/>
                </a:solidFill>
                <a:effectLst>
                  <a:outerShdw blurRad="38100" dist="38100" dir="2700000" algn="tl">
                    <a:srgbClr val="000000">
                      <a:alpha val="43137"/>
                    </a:srgbClr>
                  </a:outerShdw>
                </a:effectLst>
              </a:rPr>
            </a:br>
            <a:r>
              <a:rPr lang="fr-FR" i="1" dirty="0" smtClean="0">
                <a:solidFill>
                  <a:srgbClr val="00B0F0"/>
                </a:solidFill>
                <a:effectLst>
                  <a:outerShdw blurRad="38100" dist="38100" dir="2700000" algn="tl">
                    <a:srgbClr val="000000">
                      <a:alpha val="43137"/>
                    </a:srgbClr>
                  </a:outerShdw>
                </a:effectLst>
              </a:rPr>
              <a:t>aéronautiques</a:t>
            </a:r>
            <a:endParaRPr lang="fr-FR" i="1" dirty="0">
              <a:solidFill>
                <a:srgbClr val="00B0F0"/>
              </a:solidFill>
              <a:effectLst>
                <a:outerShdw blurRad="38100" dist="38100" dir="2700000" algn="tl">
                  <a:srgbClr val="000000">
                    <a:alpha val="43137"/>
                  </a:srgbClr>
                </a:outerShdw>
              </a:effectLst>
            </a:endParaRPr>
          </a:p>
        </p:txBody>
      </p:sp>
      <p:sp>
        <p:nvSpPr>
          <p:cNvPr id="5" name="Rectangle 4"/>
          <p:cNvSpPr/>
          <p:nvPr/>
        </p:nvSpPr>
        <p:spPr>
          <a:xfrm>
            <a:off x="323528" y="-66293"/>
            <a:ext cx="3744416" cy="830997"/>
          </a:xfrm>
          <a:prstGeom prst="rect">
            <a:avLst/>
          </a:prstGeom>
        </p:spPr>
        <p:txBody>
          <a:bodyPr wrap="square">
            <a:spAutoFit/>
          </a:bodyPr>
          <a:lstStyle/>
          <a:p>
            <a:r>
              <a:rPr lang="fr-FR" sz="2400" dirty="0">
                <a:solidFill>
                  <a:srgbClr val="FF0000"/>
                </a:solidFill>
              </a:rPr>
              <a:t>Des compétences reposant sur des savoirs</a:t>
            </a:r>
          </a:p>
        </p:txBody>
      </p:sp>
    </p:spTree>
    <p:extLst>
      <p:ext uri="{BB962C8B-B14F-4D97-AF65-F5344CB8AC3E}">
        <p14:creationId xmlns:p14="http://schemas.microsoft.com/office/powerpoint/2010/main" val="34134786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154390462"/>
              </p:ext>
            </p:extLst>
          </p:nvPr>
        </p:nvGraphicFramePr>
        <p:xfrm>
          <a:off x="755576" y="134076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Savoir S6</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4168683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i="1" dirty="0" smtClean="0">
                <a:solidFill>
                  <a:srgbClr val="FF0000"/>
                </a:solidFill>
              </a:rPr>
              <a:t>SAVOIRS OMNIPRÉSENTS</a:t>
            </a:r>
            <a:endParaRPr lang="fr-FR" sz="3200" i="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206661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10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7F4E81D-AA64-4028-9857-CEE8DD4F247D}"/>
                                            </p:graphicEl>
                                          </p:spTgt>
                                        </p:tgtEl>
                                        <p:attrNameLst>
                                          <p:attrName>style.visibility</p:attrName>
                                        </p:attrNameLst>
                                      </p:cBhvr>
                                      <p:to>
                                        <p:strVal val="visible"/>
                                      </p:to>
                                    </p:set>
                                    <p:animEffect transition="in" filter="wipe(left)">
                                      <p:cBhvr>
                                        <p:cTn id="7" dur="500"/>
                                        <p:tgtEl>
                                          <p:spTgt spid="4">
                                            <p:graphicEl>
                                              <a:dgm id="{C7F4E81D-AA64-4028-9857-CEE8DD4F247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68C9D7F5-85B0-4E63-A9BC-15782712DC17}"/>
                                            </p:graphicEl>
                                          </p:spTgt>
                                        </p:tgtEl>
                                        <p:attrNameLst>
                                          <p:attrName>style.visibility</p:attrName>
                                        </p:attrNameLst>
                                      </p:cBhvr>
                                      <p:to>
                                        <p:strVal val="visible"/>
                                      </p:to>
                                    </p:set>
                                    <p:animEffect transition="in" filter="wipe(left)">
                                      <p:cBhvr>
                                        <p:cTn id="10" dur="500"/>
                                        <p:tgtEl>
                                          <p:spTgt spid="4">
                                            <p:graphicEl>
                                              <a:dgm id="{68C9D7F5-85B0-4E63-A9BC-15782712DC1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7EFA86B3-7E97-4DFE-8ADF-BF24CD2E55A3}"/>
                                            </p:graphicEl>
                                          </p:spTgt>
                                        </p:tgtEl>
                                        <p:attrNameLst>
                                          <p:attrName>style.visibility</p:attrName>
                                        </p:attrNameLst>
                                      </p:cBhvr>
                                      <p:to>
                                        <p:strVal val="visible"/>
                                      </p:to>
                                    </p:set>
                                    <p:animEffect transition="in" filter="wipe(left)">
                                      <p:cBhvr>
                                        <p:cTn id="15" dur="500"/>
                                        <p:tgtEl>
                                          <p:spTgt spid="4">
                                            <p:graphicEl>
                                              <a:dgm id="{7EFA86B3-7E97-4DFE-8ADF-BF24CD2E55A3}"/>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B6ABCA7B-45FE-4826-94B6-2A554BBCCEA6}"/>
                                            </p:graphicEl>
                                          </p:spTgt>
                                        </p:tgtEl>
                                        <p:attrNameLst>
                                          <p:attrName>style.visibility</p:attrName>
                                        </p:attrNameLst>
                                      </p:cBhvr>
                                      <p:to>
                                        <p:strVal val="visible"/>
                                      </p:to>
                                    </p:set>
                                    <p:animEffect transition="in" filter="wipe(left)">
                                      <p:cBhvr>
                                        <p:cTn id="18" dur="500"/>
                                        <p:tgtEl>
                                          <p:spTgt spid="4">
                                            <p:graphicEl>
                                              <a:dgm id="{B6ABCA7B-45FE-4826-94B6-2A554BBCCE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510633915"/>
              </p:ext>
            </p:extLst>
          </p:nvPr>
        </p:nvGraphicFramePr>
        <p:xfrm>
          <a:off x="-6769" y="791320"/>
          <a:ext cx="9157538" cy="606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e 1"/>
          <p:cNvGrpSpPr/>
          <p:nvPr/>
        </p:nvGrpSpPr>
        <p:grpSpPr>
          <a:xfrm>
            <a:off x="4067944" y="3367683"/>
            <a:ext cx="1104900" cy="1238250"/>
            <a:chOff x="144314" y="2996952"/>
            <a:chExt cx="1104900" cy="1238250"/>
          </a:xfrm>
        </p:grpSpPr>
        <p:sp>
          <p:nvSpPr>
            <p:cNvPr id="5" name="Freeform 5"/>
            <p:cNvSpPr>
              <a:spLocks/>
            </p:cNvSpPr>
            <p:nvPr/>
          </p:nvSpPr>
          <p:spPr bwMode="auto">
            <a:xfrm>
              <a:off x="268139" y="3225552"/>
              <a:ext cx="628650" cy="371475"/>
            </a:xfrm>
            <a:custGeom>
              <a:avLst/>
              <a:gdLst>
                <a:gd name="T0" fmla="*/ 35 w 396"/>
                <a:gd name="T1" fmla="*/ 219 h 234"/>
                <a:gd name="T2" fmla="*/ 63 w 396"/>
                <a:gd name="T3" fmla="*/ 219 h 234"/>
                <a:gd name="T4" fmla="*/ 85 w 396"/>
                <a:gd name="T5" fmla="*/ 217 h 234"/>
                <a:gd name="T6" fmla="*/ 91 w 396"/>
                <a:gd name="T7" fmla="*/ 156 h 234"/>
                <a:gd name="T8" fmla="*/ 75 w 396"/>
                <a:gd name="T9" fmla="*/ 147 h 234"/>
                <a:gd name="T10" fmla="*/ 77 w 396"/>
                <a:gd name="T11" fmla="*/ 135 h 234"/>
                <a:gd name="T12" fmla="*/ 130 w 396"/>
                <a:gd name="T13" fmla="*/ 133 h 234"/>
                <a:gd name="T14" fmla="*/ 172 w 396"/>
                <a:gd name="T15" fmla="*/ 116 h 234"/>
                <a:gd name="T16" fmla="*/ 167 w 396"/>
                <a:gd name="T17" fmla="*/ 211 h 234"/>
                <a:gd name="T18" fmla="*/ 323 w 396"/>
                <a:gd name="T19" fmla="*/ 220 h 234"/>
                <a:gd name="T20" fmla="*/ 358 w 396"/>
                <a:gd name="T21" fmla="*/ 234 h 234"/>
                <a:gd name="T22" fmla="*/ 396 w 396"/>
                <a:gd name="T23" fmla="*/ 213 h 234"/>
                <a:gd name="T24" fmla="*/ 385 w 396"/>
                <a:gd name="T25" fmla="*/ 153 h 234"/>
                <a:gd name="T26" fmla="*/ 369 w 396"/>
                <a:gd name="T27" fmla="*/ 149 h 234"/>
                <a:gd name="T28" fmla="*/ 342 w 396"/>
                <a:gd name="T29" fmla="*/ 36 h 234"/>
                <a:gd name="T30" fmla="*/ 304 w 396"/>
                <a:gd name="T31" fmla="*/ 14 h 234"/>
                <a:gd name="T32" fmla="*/ 226 w 396"/>
                <a:gd name="T33" fmla="*/ 0 h 234"/>
                <a:gd name="T34" fmla="*/ 183 w 396"/>
                <a:gd name="T35" fmla="*/ 3 h 234"/>
                <a:gd name="T36" fmla="*/ 115 w 396"/>
                <a:gd name="T37" fmla="*/ 26 h 234"/>
                <a:gd name="T38" fmla="*/ 34 w 396"/>
                <a:gd name="T39" fmla="*/ 61 h 234"/>
                <a:gd name="T40" fmla="*/ 18 w 396"/>
                <a:gd name="T41" fmla="*/ 77 h 234"/>
                <a:gd name="T42" fmla="*/ 11 w 396"/>
                <a:gd name="T43" fmla="*/ 143 h 234"/>
                <a:gd name="T44" fmla="*/ 0 w 396"/>
                <a:gd name="T45" fmla="*/ 156 h 234"/>
                <a:gd name="T46" fmla="*/ 16 w 396"/>
                <a:gd name="T47" fmla="*/ 206 h 234"/>
                <a:gd name="T48" fmla="*/ 35 w 396"/>
                <a:gd name="T49" fmla="*/ 2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234">
                  <a:moveTo>
                    <a:pt x="35" y="219"/>
                  </a:moveTo>
                  <a:lnTo>
                    <a:pt x="63" y="219"/>
                  </a:lnTo>
                  <a:lnTo>
                    <a:pt x="85" y="217"/>
                  </a:lnTo>
                  <a:lnTo>
                    <a:pt x="91" y="156"/>
                  </a:lnTo>
                  <a:lnTo>
                    <a:pt x="75" y="147"/>
                  </a:lnTo>
                  <a:lnTo>
                    <a:pt x="77" y="135"/>
                  </a:lnTo>
                  <a:lnTo>
                    <a:pt x="130" y="133"/>
                  </a:lnTo>
                  <a:lnTo>
                    <a:pt x="172" y="116"/>
                  </a:lnTo>
                  <a:lnTo>
                    <a:pt x="167" y="211"/>
                  </a:lnTo>
                  <a:lnTo>
                    <a:pt x="323" y="220"/>
                  </a:lnTo>
                  <a:lnTo>
                    <a:pt x="358" y="234"/>
                  </a:lnTo>
                  <a:lnTo>
                    <a:pt x="396" y="213"/>
                  </a:lnTo>
                  <a:lnTo>
                    <a:pt x="385" y="153"/>
                  </a:lnTo>
                  <a:lnTo>
                    <a:pt x="369" y="149"/>
                  </a:lnTo>
                  <a:lnTo>
                    <a:pt x="342" y="36"/>
                  </a:lnTo>
                  <a:lnTo>
                    <a:pt x="304" y="14"/>
                  </a:lnTo>
                  <a:lnTo>
                    <a:pt x="226" y="0"/>
                  </a:lnTo>
                  <a:lnTo>
                    <a:pt x="183" y="3"/>
                  </a:lnTo>
                  <a:lnTo>
                    <a:pt x="115" y="26"/>
                  </a:lnTo>
                  <a:lnTo>
                    <a:pt x="34" y="61"/>
                  </a:lnTo>
                  <a:lnTo>
                    <a:pt x="18" y="77"/>
                  </a:lnTo>
                  <a:lnTo>
                    <a:pt x="11" y="143"/>
                  </a:lnTo>
                  <a:lnTo>
                    <a:pt x="0" y="156"/>
                  </a:lnTo>
                  <a:lnTo>
                    <a:pt x="16" y="206"/>
                  </a:lnTo>
                  <a:lnTo>
                    <a:pt x="35" y="219"/>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6"/>
            <p:cNvSpPr>
              <a:spLocks/>
            </p:cNvSpPr>
            <p:nvPr/>
          </p:nvSpPr>
          <p:spPr bwMode="auto">
            <a:xfrm>
              <a:off x="287189" y="3225552"/>
              <a:ext cx="438150" cy="238125"/>
            </a:xfrm>
            <a:custGeom>
              <a:avLst/>
              <a:gdLst>
                <a:gd name="T0" fmla="*/ 21 w 276"/>
                <a:gd name="T1" fmla="*/ 66 h 150"/>
                <a:gd name="T2" fmla="*/ 13 w 276"/>
                <a:gd name="T3" fmla="*/ 85 h 150"/>
                <a:gd name="T4" fmla="*/ 14 w 276"/>
                <a:gd name="T5" fmla="*/ 94 h 150"/>
                <a:gd name="T6" fmla="*/ 19 w 276"/>
                <a:gd name="T7" fmla="*/ 95 h 150"/>
                <a:gd name="T8" fmla="*/ 24 w 276"/>
                <a:gd name="T9" fmla="*/ 86 h 150"/>
                <a:gd name="T10" fmla="*/ 28 w 276"/>
                <a:gd name="T11" fmla="*/ 91 h 150"/>
                <a:gd name="T12" fmla="*/ 45 w 276"/>
                <a:gd name="T13" fmla="*/ 102 h 150"/>
                <a:gd name="T14" fmla="*/ 78 w 276"/>
                <a:gd name="T15" fmla="*/ 111 h 150"/>
                <a:gd name="T16" fmla="*/ 115 w 276"/>
                <a:gd name="T17" fmla="*/ 108 h 150"/>
                <a:gd name="T18" fmla="*/ 141 w 276"/>
                <a:gd name="T19" fmla="*/ 90 h 150"/>
                <a:gd name="T20" fmla="*/ 154 w 276"/>
                <a:gd name="T21" fmla="*/ 66 h 150"/>
                <a:gd name="T22" fmla="*/ 157 w 276"/>
                <a:gd name="T23" fmla="*/ 35 h 150"/>
                <a:gd name="T24" fmla="*/ 149 w 276"/>
                <a:gd name="T25" fmla="*/ 23 h 150"/>
                <a:gd name="T26" fmla="*/ 164 w 276"/>
                <a:gd name="T27" fmla="*/ 28 h 150"/>
                <a:gd name="T28" fmla="*/ 166 w 276"/>
                <a:gd name="T29" fmla="*/ 17 h 150"/>
                <a:gd name="T30" fmla="*/ 168 w 276"/>
                <a:gd name="T31" fmla="*/ 11 h 150"/>
                <a:gd name="T32" fmla="*/ 179 w 276"/>
                <a:gd name="T33" fmla="*/ 6 h 150"/>
                <a:gd name="T34" fmla="*/ 211 w 276"/>
                <a:gd name="T35" fmla="*/ 0 h 150"/>
                <a:gd name="T36" fmla="*/ 216 w 276"/>
                <a:gd name="T37" fmla="*/ 29 h 150"/>
                <a:gd name="T38" fmla="*/ 230 w 276"/>
                <a:gd name="T39" fmla="*/ 47 h 150"/>
                <a:gd name="T40" fmla="*/ 255 w 276"/>
                <a:gd name="T41" fmla="*/ 50 h 150"/>
                <a:gd name="T42" fmla="*/ 259 w 276"/>
                <a:gd name="T43" fmla="*/ 62 h 150"/>
                <a:gd name="T44" fmla="*/ 276 w 276"/>
                <a:gd name="T45" fmla="*/ 99 h 150"/>
                <a:gd name="T46" fmla="*/ 244 w 276"/>
                <a:gd name="T47" fmla="*/ 69 h 150"/>
                <a:gd name="T48" fmla="*/ 223 w 276"/>
                <a:gd name="T49" fmla="*/ 79 h 150"/>
                <a:gd name="T50" fmla="*/ 207 w 276"/>
                <a:gd name="T51" fmla="*/ 99 h 150"/>
                <a:gd name="T52" fmla="*/ 148 w 276"/>
                <a:gd name="T53" fmla="*/ 137 h 150"/>
                <a:gd name="T54" fmla="*/ 56 w 276"/>
                <a:gd name="T55" fmla="*/ 125 h 150"/>
                <a:gd name="T56" fmla="*/ 34 w 276"/>
                <a:gd name="T57" fmla="*/ 148 h 150"/>
                <a:gd name="T58" fmla="*/ 0 w 276"/>
                <a:gd name="T59" fmla="*/ 150 h 150"/>
                <a:gd name="T60" fmla="*/ 1 w 276"/>
                <a:gd name="T61" fmla="*/ 85 h 150"/>
                <a:gd name="T62" fmla="*/ 21 w 276"/>
                <a:gd name="T63"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50">
                  <a:moveTo>
                    <a:pt x="21" y="66"/>
                  </a:moveTo>
                  <a:lnTo>
                    <a:pt x="13" y="85"/>
                  </a:lnTo>
                  <a:lnTo>
                    <a:pt x="14" y="94"/>
                  </a:lnTo>
                  <a:lnTo>
                    <a:pt x="19" y="95"/>
                  </a:lnTo>
                  <a:lnTo>
                    <a:pt x="24" y="86"/>
                  </a:lnTo>
                  <a:lnTo>
                    <a:pt x="28" y="91"/>
                  </a:lnTo>
                  <a:lnTo>
                    <a:pt x="45" y="102"/>
                  </a:lnTo>
                  <a:lnTo>
                    <a:pt x="78" y="111"/>
                  </a:lnTo>
                  <a:lnTo>
                    <a:pt x="115" y="108"/>
                  </a:lnTo>
                  <a:lnTo>
                    <a:pt x="141" y="90"/>
                  </a:lnTo>
                  <a:lnTo>
                    <a:pt x="154" y="66"/>
                  </a:lnTo>
                  <a:lnTo>
                    <a:pt x="157" y="35"/>
                  </a:lnTo>
                  <a:lnTo>
                    <a:pt x="149" y="23"/>
                  </a:lnTo>
                  <a:lnTo>
                    <a:pt x="164" y="28"/>
                  </a:lnTo>
                  <a:lnTo>
                    <a:pt x="166" y="17"/>
                  </a:lnTo>
                  <a:lnTo>
                    <a:pt x="168" y="11"/>
                  </a:lnTo>
                  <a:lnTo>
                    <a:pt x="179" y="6"/>
                  </a:lnTo>
                  <a:lnTo>
                    <a:pt x="211" y="0"/>
                  </a:lnTo>
                  <a:lnTo>
                    <a:pt x="216" y="29"/>
                  </a:lnTo>
                  <a:lnTo>
                    <a:pt x="230" y="47"/>
                  </a:lnTo>
                  <a:lnTo>
                    <a:pt x="255" y="50"/>
                  </a:lnTo>
                  <a:lnTo>
                    <a:pt x="259" y="62"/>
                  </a:lnTo>
                  <a:lnTo>
                    <a:pt x="276" y="99"/>
                  </a:lnTo>
                  <a:lnTo>
                    <a:pt x="244" y="69"/>
                  </a:lnTo>
                  <a:lnTo>
                    <a:pt x="223" y="79"/>
                  </a:lnTo>
                  <a:lnTo>
                    <a:pt x="207" y="99"/>
                  </a:lnTo>
                  <a:lnTo>
                    <a:pt x="148" y="137"/>
                  </a:lnTo>
                  <a:lnTo>
                    <a:pt x="56" y="125"/>
                  </a:lnTo>
                  <a:lnTo>
                    <a:pt x="34" y="148"/>
                  </a:lnTo>
                  <a:lnTo>
                    <a:pt x="0" y="150"/>
                  </a:lnTo>
                  <a:lnTo>
                    <a:pt x="1" y="85"/>
                  </a:lnTo>
                  <a:lnTo>
                    <a:pt x="21" y="66"/>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7"/>
            <p:cNvSpPr>
              <a:spLocks/>
            </p:cNvSpPr>
            <p:nvPr/>
          </p:nvSpPr>
          <p:spPr bwMode="auto">
            <a:xfrm>
              <a:off x="296714" y="3263652"/>
              <a:ext cx="685800" cy="866775"/>
            </a:xfrm>
            <a:custGeom>
              <a:avLst/>
              <a:gdLst>
                <a:gd name="T0" fmla="*/ 0 w 432"/>
                <a:gd name="T1" fmla="*/ 493 h 546"/>
                <a:gd name="T2" fmla="*/ 31 w 432"/>
                <a:gd name="T3" fmla="*/ 376 h 546"/>
                <a:gd name="T4" fmla="*/ 87 w 432"/>
                <a:gd name="T5" fmla="*/ 320 h 546"/>
                <a:gd name="T6" fmla="*/ 92 w 432"/>
                <a:gd name="T7" fmla="*/ 249 h 546"/>
                <a:gd name="T8" fmla="*/ 140 w 432"/>
                <a:gd name="T9" fmla="*/ 209 h 546"/>
                <a:gd name="T10" fmla="*/ 164 w 432"/>
                <a:gd name="T11" fmla="*/ 89 h 546"/>
                <a:gd name="T12" fmla="*/ 165 w 432"/>
                <a:gd name="T13" fmla="*/ 54 h 546"/>
                <a:gd name="T14" fmla="*/ 165 w 432"/>
                <a:gd name="T15" fmla="*/ 0 h 546"/>
                <a:gd name="T16" fmla="*/ 177 w 432"/>
                <a:gd name="T17" fmla="*/ 0 h 546"/>
                <a:gd name="T18" fmla="*/ 191 w 432"/>
                <a:gd name="T19" fmla="*/ 35 h 546"/>
                <a:gd name="T20" fmla="*/ 201 w 432"/>
                <a:gd name="T21" fmla="*/ 105 h 546"/>
                <a:gd name="T22" fmla="*/ 196 w 432"/>
                <a:gd name="T23" fmla="*/ 170 h 546"/>
                <a:gd name="T24" fmla="*/ 260 w 432"/>
                <a:gd name="T25" fmla="*/ 170 h 546"/>
                <a:gd name="T26" fmla="*/ 279 w 432"/>
                <a:gd name="T27" fmla="*/ 75 h 546"/>
                <a:gd name="T28" fmla="*/ 279 w 432"/>
                <a:gd name="T29" fmla="*/ 7 h 546"/>
                <a:gd name="T30" fmla="*/ 287 w 432"/>
                <a:gd name="T31" fmla="*/ 14 h 546"/>
                <a:gd name="T32" fmla="*/ 303 w 432"/>
                <a:gd name="T33" fmla="*/ 77 h 546"/>
                <a:gd name="T34" fmla="*/ 294 w 432"/>
                <a:gd name="T35" fmla="*/ 179 h 546"/>
                <a:gd name="T36" fmla="*/ 275 w 432"/>
                <a:gd name="T37" fmla="*/ 256 h 546"/>
                <a:gd name="T38" fmla="*/ 325 w 432"/>
                <a:gd name="T39" fmla="*/ 279 h 546"/>
                <a:gd name="T40" fmla="*/ 375 w 432"/>
                <a:gd name="T41" fmla="*/ 332 h 546"/>
                <a:gd name="T42" fmla="*/ 409 w 432"/>
                <a:gd name="T43" fmla="*/ 406 h 546"/>
                <a:gd name="T44" fmla="*/ 424 w 432"/>
                <a:gd name="T45" fmla="*/ 475 h 546"/>
                <a:gd name="T46" fmla="*/ 432 w 432"/>
                <a:gd name="T47" fmla="*/ 541 h 546"/>
                <a:gd name="T48" fmla="*/ 363 w 432"/>
                <a:gd name="T49" fmla="*/ 546 h 546"/>
                <a:gd name="T50" fmla="*/ 328 w 432"/>
                <a:gd name="T51" fmla="*/ 415 h 546"/>
                <a:gd name="T52" fmla="*/ 299 w 432"/>
                <a:gd name="T53" fmla="*/ 381 h 546"/>
                <a:gd name="T54" fmla="*/ 226 w 432"/>
                <a:gd name="T55" fmla="*/ 348 h 546"/>
                <a:gd name="T56" fmla="*/ 196 w 432"/>
                <a:gd name="T57" fmla="*/ 350 h 546"/>
                <a:gd name="T58" fmla="*/ 154 w 432"/>
                <a:gd name="T59" fmla="*/ 381 h 546"/>
                <a:gd name="T60" fmla="*/ 112 w 432"/>
                <a:gd name="T61" fmla="*/ 431 h 546"/>
                <a:gd name="T62" fmla="*/ 87 w 432"/>
                <a:gd name="T63" fmla="*/ 472 h 546"/>
                <a:gd name="T64" fmla="*/ 76 w 432"/>
                <a:gd name="T65" fmla="*/ 534 h 546"/>
                <a:gd name="T66" fmla="*/ 24 w 432"/>
                <a:gd name="T67" fmla="*/ 539 h 546"/>
                <a:gd name="T68" fmla="*/ 0 w 432"/>
                <a:gd name="T69" fmla="*/ 49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546">
                  <a:moveTo>
                    <a:pt x="0" y="493"/>
                  </a:moveTo>
                  <a:lnTo>
                    <a:pt x="31" y="376"/>
                  </a:lnTo>
                  <a:lnTo>
                    <a:pt x="87" y="320"/>
                  </a:lnTo>
                  <a:lnTo>
                    <a:pt x="92" y="249"/>
                  </a:lnTo>
                  <a:lnTo>
                    <a:pt x="140" y="209"/>
                  </a:lnTo>
                  <a:lnTo>
                    <a:pt x="164" y="89"/>
                  </a:lnTo>
                  <a:lnTo>
                    <a:pt x="165" y="54"/>
                  </a:lnTo>
                  <a:lnTo>
                    <a:pt x="165" y="0"/>
                  </a:lnTo>
                  <a:lnTo>
                    <a:pt x="177" y="0"/>
                  </a:lnTo>
                  <a:lnTo>
                    <a:pt x="191" y="35"/>
                  </a:lnTo>
                  <a:lnTo>
                    <a:pt x="201" y="105"/>
                  </a:lnTo>
                  <a:lnTo>
                    <a:pt x="196" y="170"/>
                  </a:lnTo>
                  <a:lnTo>
                    <a:pt x="260" y="170"/>
                  </a:lnTo>
                  <a:lnTo>
                    <a:pt x="279" y="75"/>
                  </a:lnTo>
                  <a:lnTo>
                    <a:pt x="279" y="7"/>
                  </a:lnTo>
                  <a:lnTo>
                    <a:pt x="287" y="14"/>
                  </a:lnTo>
                  <a:lnTo>
                    <a:pt x="303" y="77"/>
                  </a:lnTo>
                  <a:lnTo>
                    <a:pt x="294" y="179"/>
                  </a:lnTo>
                  <a:lnTo>
                    <a:pt x="275" y="256"/>
                  </a:lnTo>
                  <a:lnTo>
                    <a:pt x="325" y="279"/>
                  </a:lnTo>
                  <a:lnTo>
                    <a:pt x="375" y="332"/>
                  </a:lnTo>
                  <a:lnTo>
                    <a:pt x="409" y="406"/>
                  </a:lnTo>
                  <a:lnTo>
                    <a:pt x="424" y="475"/>
                  </a:lnTo>
                  <a:lnTo>
                    <a:pt x="432" y="541"/>
                  </a:lnTo>
                  <a:lnTo>
                    <a:pt x="363" y="546"/>
                  </a:lnTo>
                  <a:lnTo>
                    <a:pt x="328" y="415"/>
                  </a:lnTo>
                  <a:lnTo>
                    <a:pt x="299" y="381"/>
                  </a:lnTo>
                  <a:lnTo>
                    <a:pt x="226" y="348"/>
                  </a:lnTo>
                  <a:lnTo>
                    <a:pt x="196" y="350"/>
                  </a:lnTo>
                  <a:lnTo>
                    <a:pt x="154" y="381"/>
                  </a:lnTo>
                  <a:lnTo>
                    <a:pt x="112" y="431"/>
                  </a:lnTo>
                  <a:lnTo>
                    <a:pt x="87" y="472"/>
                  </a:lnTo>
                  <a:lnTo>
                    <a:pt x="76" y="534"/>
                  </a:lnTo>
                  <a:lnTo>
                    <a:pt x="24" y="539"/>
                  </a:lnTo>
                  <a:lnTo>
                    <a:pt x="0" y="493"/>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8"/>
            <p:cNvSpPr>
              <a:spLocks/>
            </p:cNvSpPr>
            <p:nvPr/>
          </p:nvSpPr>
          <p:spPr bwMode="auto">
            <a:xfrm>
              <a:off x="144314" y="3644652"/>
              <a:ext cx="400050" cy="171450"/>
            </a:xfrm>
            <a:custGeom>
              <a:avLst/>
              <a:gdLst>
                <a:gd name="T0" fmla="*/ 0 w 252"/>
                <a:gd name="T1" fmla="*/ 23 h 108"/>
                <a:gd name="T2" fmla="*/ 11 w 252"/>
                <a:gd name="T3" fmla="*/ 0 h 108"/>
                <a:gd name="T4" fmla="*/ 55 w 252"/>
                <a:gd name="T5" fmla="*/ 1 h 108"/>
                <a:gd name="T6" fmla="*/ 64 w 252"/>
                <a:gd name="T7" fmla="*/ 26 h 108"/>
                <a:gd name="T8" fmla="*/ 86 w 252"/>
                <a:gd name="T9" fmla="*/ 31 h 108"/>
                <a:gd name="T10" fmla="*/ 186 w 252"/>
                <a:gd name="T11" fmla="*/ 35 h 108"/>
                <a:gd name="T12" fmla="*/ 206 w 252"/>
                <a:gd name="T13" fmla="*/ 23 h 108"/>
                <a:gd name="T14" fmla="*/ 244 w 252"/>
                <a:gd name="T15" fmla="*/ 27 h 108"/>
                <a:gd name="T16" fmla="*/ 249 w 252"/>
                <a:gd name="T17" fmla="*/ 59 h 108"/>
                <a:gd name="T18" fmla="*/ 210 w 252"/>
                <a:gd name="T19" fmla="*/ 57 h 108"/>
                <a:gd name="T20" fmla="*/ 213 w 252"/>
                <a:gd name="T21" fmla="*/ 78 h 108"/>
                <a:gd name="T22" fmla="*/ 252 w 252"/>
                <a:gd name="T23" fmla="*/ 87 h 108"/>
                <a:gd name="T24" fmla="*/ 250 w 252"/>
                <a:gd name="T25" fmla="*/ 97 h 108"/>
                <a:gd name="T26" fmla="*/ 235 w 252"/>
                <a:gd name="T27" fmla="*/ 108 h 108"/>
                <a:gd name="T28" fmla="*/ 196 w 252"/>
                <a:gd name="T29" fmla="*/ 107 h 108"/>
                <a:gd name="T30" fmla="*/ 181 w 252"/>
                <a:gd name="T31" fmla="*/ 80 h 108"/>
                <a:gd name="T32" fmla="*/ 69 w 252"/>
                <a:gd name="T33" fmla="*/ 63 h 108"/>
                <a:gd name="T34" fmla="*/ 52 w 252"/>
                <a:gd name="T35" fmla="*/ 84 h 108"/>
                <a:gd name="T36" fmla="*/ 18 w 252"/>
                <a:gd name="T37" fmla="*/ 87 h 108"/>
                <a:gd name="T38" fmla="*/ 1 w 252"/>
                <a:gd name="T39" fmla="*/ 53 h 108"/>
                <a:gd name="T40" fmla="*/ 36 w 252"/>
                <a:gd name="T41" fmla="*/ 52 h 108"/>
                <a:gd name="T42" fmla="*/ 36 w 252"/>
                <a:gd name="T43" fmla="*/ 27 h 108"/>
                <a:gd name="T44" fmla="*/ 0 w 252"/>
                <a:gd name="T4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08">
                  <a:moveTo>
                    <a:pt x="0" y="23"/>
                  </a:moveTo>
                  <a:lnTo>
                    <a:pt x="11" y="0"/>
                  </a:lnTo>
                  <a:lnTo>
                    <a:pt x="55" y="1"/>
                  </a:lnTo>
                  <a:lnTo>
                    <a:pt x="64" y="26"/>
                  </a:lnTo>
                  <a:lnTo>
                    <a:pt x="86" y="31"/>
                  </a:lnTo>
                  <a:lnTo>
                    <a:pt x="186" y="35"/>
                  </a:lnTo>
                  <a:lnTo>
                    <a:pt x="206" y="23"/>
                  </a:lnTo>
                  <a:lnTo>
                    <a:pt x="244" y="27"/>
                  </a:lnTo>
                  <a:lnTo>
                    <a:pt x="249" y="59"/>
                  </a:lnTo>
                  <a:lnTo>
                    <a:pt x="210" y="57"/>
                  </a:lnTo>
                  <a:lnTo>
                    <a:pt x="213" y="78"/>
                  </a:lnTo>
                  <a:lnTo>
                    <a:pt x="252" y="87"/>
                  </a:lnTo>
                  <a:lnTo>
                    <a:pt x="250" y="97"/>
                  </a:lnTo>
                  <a:lnTo>
                    <a:pt x="235" y="108"/>
                  </a:lnTo>
                  <a:lnTo>
                    <a:pt x="196" y="107"/>
                  </a:lnTo>
                  <a:lnTo>
                    <a:pt x="181" y="80"/>
                  </a:lnTo>
                  <a:lnTo>
                    <a:pt x="69" y="63"/>
                  </a:lnTo>
                  <a:lnTo>
                    <a:pt x="52" y="84"/>
                  </a:lnTo>
                  <a:lnTo>
                    <a:pt x="18" y="87"/>
                  </a:lnTo>
                  <a:lnTo>
                    <a:pt x="1" y="53"/>
                  </a:lnTo>
                  <a:lnTo>
                    <a:pt x="36" y="52"/>
                  </a:lnTo>
                  <a:lnTo>
                    <a:pt x="36" y="27"/>
                  </a:lnTo>
                  <a:lnTo>
                    <a:pt x="0" y="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9"/>
            <p:cNvSpPr>
              <a:spLocks/>
            </p:cNvSpPr>
            <p:nvPr/>
          </p:nvSpPr>
          <p:spPr bwMode="auto">
            <a:xfrm>
              <a:off x="287189" y="3577977"/>
              <a:ext cx="104775" cy="209550"/>
            </a:xfrm>
            <a:custGeom>
              <a:avLst/>
              <a:gdLst>
                <a:gd name="T0" fmla="*/ 15 w 66"/>
                <a:gd name="T1" fmla="*/ 2 h 132"/>
                <a:gd name="T2" fmla="*/ 50 w 66"/>
                <a:gd name="T3" fmla="*/ 0 h 132"/>
                <a:gd name="T4" fmla="*/ 48 w 66"/>
                <a:gd name="T5" fmla="*/ 47 h 132"/>
                <a:gd name="T6" fmla="*/ 64 w 66"/>
                <a:gd name="T7" fmla="*/ 63 h 132"/>
                <a:gd name="T8" fmla="*/ 59 w 66"/>
                <a:gd name="T9" fmla="*/ 75 h 132"/>
                <a:gd name="T10" fmla="*/ 56 w 66"/>
                <a:gd name="T11" fmla="*/ 95 h 132"/>
                <a:gd name="T12" fmla="*/ 66 w 66"/>
                <a:gd name="T13" fmla="*/ 129 h 132"/>
                <a:gd name="T14" fmla="*/ 40 w 66"/>
                <a:gd name="T15" fmla="*/ 132 h 132"/>
                <a:gd name="T16" fmla="*/ 38 w 66"/>
                <a:gd name="T17" fmla="*/ 109 h 132"/>
                <a:gd name="T18" fmla="*/ 26 w 66"/>
                <a:gd name="T19" fmla="*/ 120 h 132"/>
                <a:gd name="T20" fmla="*/ 0 w 66"/>
                <a:gd name="T21" fmla="*/ 111 h 132"/>
                <a:gd name="T22" fmla="*/ 0 w 66"/>
                <a:gd name="T23" fmla="*/ 77 h 132"/>
                <a:gd name="T24" fmla="*/ 16 w 66"/>
                <a:gd name="T25" fmla="*/ 53 h 132"/>
                <a:gd name="T26" fmla="*/ 15 w 66"/>
                <a:gd name="T2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2">
                  <a:moveTo>
                    <a:pt x="15" y="2"/>
                  </a:moveTo>
                  <a:lnTo>
                    <a:pt x="50" y="0"/>
                  </a:lnTo>
                  <a:lnTo>
                    <a:pt x="48" y="47"/>
                  </a:lnTo>
                  <a:lnTo>
                    <a:pt x="64" y="63"/>
                  </a:lnTo>
                  <a:lnTo>
                    <a:pt x="59" y="75"/>
                  </a:lnTo>
                  <a:lnTo>
                    <a:pt x="56" y="95"/>
                  </a:lnTo>
                  <a:lnTo>
                    <a:pt x="66" y="129"/>
                  </a:lnTo>
                  <a:lnTo>
                    <a:pt x="40" y="132"/>
                  </a:lnTo>
                  <a:lnTo>
                    <a:pt x="38" y="109"/>
                  </a:lnTo>
                  <a:lnTo>
                    <a:pt x="26" y="120"/>
                  </a:lnTo>
                  <a:lnTo>
                    <a:pt x="0" y="111"/>
                  </a:lnTo>
                  <a:lnTo>
                    <a:pt x="0" y="77"/>
                  </a:lnTo>
                  <a:lnTo>
                    <a:pt x="16" y="53"/>
                  </a:lnTo>
                  <a:lnTo>
                    <a:pt x="15" y="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10"/>
            <p:cNvSpPr>
              <a:spLocks/>
            </p:cNvSpPr>
            <p:nvPr/>
          </p:nvSpPr>
          <p:spPr bwMode="auto">
            <a:xfrm>
              <a:off x="839639" y="3568452"/>
              <a:ext cx="323850" cy="114300"/>
            </a:xfrm>
            <a:custGeom>
              <a:avLst/>
              <a:gdLst>
                <a:gd name="T0" fmla="*/ 0 w 204"/>
                <a:gd name="T1" fmla="*/ 21 h 72"/>
                <a:gd name="T2" fmla="*/ 37 w 204"/>
                <a:gd name="T3" fmla="*/ 0 h 72"/>
                <a:gd name="T4" fmla="*/ 95 w 204"/>
                <a:gd name="T5" fmla="*/ 18 h 72"/>
                <a:gd name="T6" fmla="*/ 121 w 204"/>
                <a:gd name="T7" fmla="*/ 9 h 72"/>
                <a:gd name="T8" fmla="*/ 122 w 204"/>
                <a:gd name="T9" fmla="*/ 32 h 72"/>
                <a:gd name="T10" fmla="*/ 151 w 204"/>
                <a:gd name="T11" fmla="*/ 34 h 72"/>
                <a:gd name="T12" fmla="*/ 156 w 204"/>
                <a:gd name="T13" fmla="*/ 14 h 72"/>
                <a:gd name="T14" fmla="*/ 183 w 204"/>
                <a:gd name="T15" fmla="*/ 14 h 72"/>
                <a:gd name="T16" fmla="*/ 164 w 204"/>
                <a:gd name="T17" fmla="*/ 35 h 72"/>
                <a:gd name="T18" fmla="*/ 197 w 204"/>
                <a:gd name="T19" fmla="*/ 43 h 72"/>
                <a:gd name="T20" fmla="*/ 204 w 204"/>
                <a:gd name="T21" fmla="*/ 62 h 72"/>
                <a:gd name="T22" fmla="*/ 186 w 204"/>
                <a:gd name="T23" fmla="*/ 70 h 72"/>
                <a:gd name="T24" fmla="*/ 127 w 204"/>
                <a:gd name="T25" fmla="*/ 72 h 72"/>
                <a:gd name="T26" fmla="*/ 85 w 204"/>
                <a:gd name="T27" fmla="*/ 48 h 72"/>
                <a:gd name="T28" fmla="*/ 17 w 204"/>
                <a:gd name="T29" fmla="*/ 54 h 72"/>
                <a:gd name="T30" fmla="*/ 0 w 204"/>
                <a:gd name="T31"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72">
                  <a:moveTo>
                    <a:pt x="0" y="21"/>
                  </a:moveTo>
                  <a:lnTo>
                    <a:pt x="37" y="0"/>
                  </a:lnTo>
                  <a:lnTo>
                    <a:pt x="95" y="18"/>
                  </a:lnTo>
                  <a:lnTo>
                    <a:pt x="121" y="9"/>
                  </a:lnTo>
                  <a:lnTo>
                    <a:pt x="122" y="32"/>
                  </a:lnTo>
                  <a:lnTo>
                    <a:pt x="151" y="34"/>
                  </a:lnTo>
                  <a:lnTo>
                    <a:pt x="156" y="14"/>
                  </a:lnTo>
                  <a:lnTo>
                    <a:pt x="183" y="14"/>
                  </a:lnTo>
                  <a:lnTo>
                    <a:pt x="164" y="35"/>
                  </a:lnTo>
                  <a:lnTo>
                    <a:pt x="197" y="43"/>
                  </a:lnTo>
                  <a:lnTo>
                    <a:pt x="204" y="62"/>
                  </a:lnTo>
                  <a:lnTo>
                    <a:pt x="186" y="70"/>
                  </a:lnTo>
                  <a:lnTo>
                    <a:pt x="127" y="72"/>
                  </a:lnTo>
                  <a:lnTo>
                    <a:pt x="85" y="48"/>
                  </a:lnTo>
                  <a:lnTo>
                    <a:pt x="17" y="54"/>
                  </a:lnTo>
                  <a:lnTo>
                    <a:pt x="0" y="21"/>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1"/>
            <p:cNvSpPr>
              <a:spLocks/>
            </p:cNvSpPr>
            <p:nvPr/>
          </p:nvSpPr>
          <p:spPr bwMode="auto">
            <a:xfrm>
              <a:off x="277664" y="3577977"/>
              <a:ext cx="104775" cy="200025"/>
            </a:xfrm>
            <a:custGeom>
              <a:avLst/>
              <a:gdLst>
                <a:gd name="T0" fmla="*/ 18 w 66"/>
                <a:gd name="T1" fmla="*/ 0 h 126"/>
                <a:gd name="T2" fmla="*/ 60 w 66"/>
                <a:gd name="T3" fmla="*/ 2 h 126"/>
                <a:gd name="T4" fmla="*/ 54 w 66"/>
                <a:gd name="T5" fmla="*/ 45 h 126"/>
                <a:gd name="T6" fmla="*/ 42 w 66"/>
                <a:gd name="T7" fmla="*/ 37 h 126"/>
                <a:gd name="T8" fmla="*/ 29 w 66"/>
                <a:gd name="T9" fmla="*/ 44 h 126"/>
                <a:gd name="T10" fmla="*/ 34 w 66"/>
                <a:gd name="T11" fmla="*/ 62 h 126"/>
                <a:gd name="T12" fmla="*/ 27 w 66"/>
                <a:gd name="T13" fmla="*/ 70 h 126"/>
                <a:gd name="T14" fmla="*/ 18 w 66"/>
                <a:gd name="T15" fmla="*/ 77 h 126"/>
                <a:gd name="T16" fmla="*/ 19 w 66"/>
                <a:gd name="T17" fmla="*/ 83 h 126"/>
                <a:gd name="T18" fmla="*/ 26 w 66"/>
                <a:gd name="T19" fmla="*/ 87 h 126"/>
                <a:gd name="T20" fmla="*/ 36 w 66"/>
                <a:gd name="T21" fmla="*/ 86 h 126"/>
                <a:gd name="T22" fmla="*/ 41 w 66"/>
                <a:gd name="T23" fmla="*/ 79 h 126"/>
                <a:gd name="T24" fmla="*/ 46 w 66"/>
                <a:gd name="T25" fmla="*/ 79 h 126"/>
                <a:gd name="T26" fmla="*/ 50 w 66"/>
                <a:gd name="T27" fmla="*/ 109 h 126"/>
                <a:gd name="T28" fmla="*/ 56 w 66"/>
                <a:gd name="T29" fmla="*/ 101 h 126"/>
                <a:gd name="T30" fmla="*/ 63 w 66"/>
                <a:gd name="T31" fmla="*/ 94 h 126"/>
                <a:gd name="T32" fmla="*/ 66 w 66"/>
                <a:gd name="T33" fmla="*/ 123 h 126"/>
                <a:gd name="T34" fmla="*/ 51 w 66"/>
                <a:gd name="T35" fmla="*/ 126 h 126"/>
                <a:gd name="T36" fmla="*/ 41 w 66"/>
                <a:gd name="T37" fmla="*/ 115 h 126"/>
                <a:gd name="T38" fmla="*/ 28 w 66"/>
                <a:gd name="T39" fmla="*/ 125 h 126"/>
                <a:gd name="T40" fmla="*/ 9 w 66"/>
                <a:gd name="T41" fmla="*/ 113 h 126"/>
                <a:gd name="T42" fmla="*/ 0 w 66"/>
                <a:gd name="T43" fmla="*/ 71 h 126"/>
                <a:gd name="T44" fmla="*/ 19 w 66"/>
                <a:gd name="T45" fmla="*/ 52 h 126"/>
                <a:gd name="T46" fmla="*/ 18 w 66"/>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26">
                  <a:moveTo>
                    <a:pt x="18" y="0"/>
                  </a:moveTo>
                  <a:lnTo>
                    <a:pt x="60" y="2"/>
                  </a:lnTo>
                  <a:lnTo>
                    <a:pt x="54" y="45"/>
                  </a:lnTo>
                  <a:lnTo>
                    <a:pt x="42" y="37"/>
                  </a:lnTo>
                  <a:lnTo>
                    <a:pt x="29" y="44"/>
                  </a:lnTo>
                  <a:lnTo>
                    <a:pt x="34" y="62"/>
                  </a:lnTo>
                  <a:lnTo>
                    <a:pt x="27" y="70"/>
                  </a:lnTo>
                  <a:lnTo>
                    <a:pt x="18" y="77"/>
                  </a:lnTo>
                  <a:lnTo>
                    <a:pt x="19" y="83"/>
                  </a:lnTo>
                  <a:lnTo>
                    <a:pt x="26" y="87"/>
                  </a:lnTo>
                  <a:lnTo>
                    <a:pt x="36" y="86"/>
                  </a:lnTo>
                  <a:lnTo>
                    <a:pt x="41" y="79"/>
                  </a:lnTo>
                  <a:lnTo>
                    <a:pt x="46" y="79"/>
                  </a:lnTo>
                  <a:lnTo>
                    <a:pt x="50" y="109"/>
                  </a:lnTo>
                  <a:lnTo>
                    <a:pt x="56" y="101"/>
                  </a:lnTo>
                  <a:lnTo>
                    <a:pt x="63" y="94"/>
                  </a:lnTo>
                  <a:lnTo>
                    <a:pt x="66" y="123"/>
                  </a:lnTo>
                  <a:lnTo>
                    <a:pt x="51" y="126"/>
                  </a:lnTo>
                  <a:lnTo>
                    <a:pt x="41" y="115"/>
                  </a:lnTo>
                  <a:lnTo>
                    <a:pt x="28" y="125"/>
                  </a:lnTo>
                  <a:lnTo>
                    <a:pt x="9" y="113"/>
                  </a:lnTo>
                  <a:lnTo>
                    <a:pt x="0" y="71"/>
                  </a:lnTo>
                  <a:lnTo>
                    <a:pt x="19" y="52"/>
                  </a:lnTo>
                  <a:lnTo>
                    <a:pt x="18"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2"/>
            <p:cNvSpPr>
              <a:spLocks/>
            </p:cNvSpPr>
            <p:nvPr/>
          </p:nvSpPr>
          <p:spPr bwMode="auto">
            <a:xfrm>
              <a:off x="830114" y="3568452"/>
              <a:ext cx="304800" cy="114300"/>
            </a:xfrm>
            <a:custGeom>
              <a:avLst/>
              <a:gdLst>
                <a:gd name="T0" fmla="*/ 53 w 192"/>
                <a:gd name="T1" fmla="*/ 0 h 72"/>
                <a:gd name="T2" fmla="*/ 40 w 192"/>
                <a:gd name="T3" fmla="*/ 11 h 72"/>
                <a:gd name="T4" fmla="*/ 42 w 192"/>
                <a:gd name="T5" fmla="*/ 25 h 72"/>
                <a:gd name="T6" fmla="*/ 50 w 192"/>
                <a:gd name="T7" fmla="*/ 33 h 72"/>
                <a:gd name="T8" fmla="*/ 66 w 192"/>
                <a:gd name="T9" fmla="*/ 37 h 72"/>
                <a:gd name="T10" fmla="*/ 102 w 192"/>
                <a:gd name="T11" fmla="*/ 35 h 72"/>
                <a:gd name="T12" fmla="*/ 108 w 192"/>
                <a:gd name="T13" fmla="*/ 45 h 72"/>
                <a:gd name="T14" fmla="*/ 118 w 192"/>
                <a:gd name="T15" fmla="*/ 44 h 72"/>
                <a:gd name="T16" fmla="*/ 128 w 192"/>
                <a:gd name="T17" fmla="*/ 35 h 72"/>
                <a:gd name="T18" fmla="*/ 152 w 192"/>
                <a:gd name="T19" fmla="*/ 25 h 72"/>
                <a:gd name="T20" fmla="*/ 186 w 192"/>
                <a:gd name="T21" fmla="*/ 40 h 72"/>
                <a:gd name="T22" fmla="*/ 186 w 192"/>
                <a:gd name="T23" fmla="*/ 51 h 72"/>
                <a:gd name="T24" fmla="*/ 164 w 192"/>
                <a:gd name="T25" fmla="*/ 50 h 72"/>
                <a:gd name="T26" fmla="*/ 170 w 192"/>
                <a:gd name="T27" fmla="*/ 58 h 72"/>
                <a:gd name="T28" fmla="*/ 187 w 192"/>
                <a:gd name="T29" fmla="*/ 63 h 72"/>
                <a:gd name="T30" fmla="*/ 192 w 192"/>
                <a:gd name="T31" fmla="*/ 72 h 72"/>
                <a:gd name="T32" fmla="*/ 123 w 192"/>
                <a:gd name="T33" fmla="*/ 68 h 72"/>
                <a:gd name="T34" fmla="*/ 92 w 192"/>
                <a:gd name="T35" fmla="*/ 48 h 72"/>
                <a:gd name="T36" fmla="*/ 27 w 192"/>
                <a:gd name="T37" fmla="*/ 56 h 72"/>
                <a:gd name="T38" fmla="*/ 0 w 192"/>
                <a:gd name="T39" fmla="*/ 24 h 72"/>
                <a:gd name="T40" fmla="*/ 17 w 192"/>
                <a:gd name="T41" fmla="*/ 11 h 72"/>
                <a:gd name="T42" fmla="*/ 39 w 192"/>
                <a:gd name="T43" fmla="*/ 0 h 72"/>
                <a:gd name="T44" fmla="*/ 53 w 192"/>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72">
                  <a:moveTo>
                    <a:pt x="53" y="0"/>
                  </a:moveTo>
                  <a:lnTo>
                    <a:pt x="40" y="11"/>
                  </a:lnTo>
                  <a:lnTo>
                    <a:pt x="42" y="25"/>
                  </a:lnTo>
                  <a:lnTo>
                    <a:pt x="50" y="33"/>
                  </a:lnTo>
                  <a:lnTo>
                    <a:pt x="66" y="37"/>
                  </a:lnTo>
                  <a:lnTo>
                    <a:pt x="102" y="35"/>
                  </a:lnTo>
                  <a:lnTo>
                    <a:pt x="108" y="45"/>
                  </a:lnTo>
                  <a:lnTo>
                    <a:pt x="118" y="44"/>
                  </a:lnTo>
                  <a:lnTo>
                    <a:pt x="128" y="35"/>
                  </a:lnTo>
                  <a:lnTo>
                    <a:pt x="152" y="25"/>
                  </a:lnTo>
                  <a:lnTo>
                    <a:pt x="186" y="40"/>
                  </a:lnTo>
                  <a:lnTo>
                    <a:pt x="186" y="51"/>
                  </a:lnTo>
                  <a:lnTo>
                    <a:pt x="164" y="50"/>
                  </a:lnTo>
                  <a:lnTo>
                    <a:pt x="170" y="58"/>
                  </a:lnTo>
                  <a:lnTo>
                    <a:pt x="187" y="63"/>
                  </a:lnTo>
                  <a:lnTo>
                    <a:pt x="192" y="72"/>
                  </a:lnTo>
                  <a:lnTo>
                    <a:pt x="123" y="68"/>
                  </a:lnTo>
                  <a:lnTo>
                    <a:pt x="92" y="48"/>
                  </a:lnTo>
                  <a:lnTo>
                    <a:pt x="27" y="56"/>
                  </a:lnTo>
                  <a:lnTo>
                    <a:pt x="0" y="24"/>
                  </a:lnTo>
                  <a:lnTo>
                    <a:pt x="17" y="11"/>
                  </a:lnTo>
                  <a:lnTo>
                    <a:pt x="39" y="0"/>
                  </a:lnTo>
                  <a:lnTo>
                    <a:pt x="53"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3"/>
            <p:cNvSpPr>
              <a:spLocks/>
            </p:cNvSpPr>
            <p:nvPr/>
          </p:nvSpPr>
          <p:spPr bwMode="auto">
            <a:xfrm>
              <a:off x="601514" y="3054102"/>
              <a:ext cx="180975" cy="247650"/>
            </a:xfrm>
            <a:custGeom>
              <a:avLst/>
              <a:gdLst>
                <a:gd name="T0" fmla="*/ 23 w 114"/>
                <a:gd name="T1" fmla="*/ 33 h 156"/>
                <a:gd name="T2" fmla="*/ 79 w 114"/>
                <a:gd name="T3" fmla="*/ 18 h 156"/>
                <a:gd name="T4" fmla="*/ 90 w 114"/>
                <a:gd name="T5" fmla="*/ 0 h 156"/>
                <a:gd name="T6" fmla="*/ 103 w 114"/>
                <a:gd name="T7" fmla="*/ 20 h 156"/>
                <a:gd name="T8" fmla="*/ 112 w 114"/>
                <a:gd name="T9" fmla="*/ 48 h 156"/>
                <a:gd name="T10" fmla="*/ 114 w 114"/>
                <a:gd name="T11" fmla="*/ 87 h 156"/>
                <a:gd name="T12" fmla="*/ 102 w 114"/>
                <a:gd name="T13" fmla="*/ 112 h 156"/>
                <a:gd name="T14" fmla="*/ 82 w 114"/>
                <a:gd name="T15" fmla="*/ 125 h 156"/>
                <a:gd name="T16" fmla="*/ 59 w 114"/>
                <a:gd name="T17" fmla="*/ 153 h 156"/>
                <a:gd name="T18" fmla="*/ 50 w 114"/>
                <a:gd name="T19" fmla="*/ 156 h 156"/>
                <a:gd name="T20" fmla="*/ 27 w 114"/>
                <a:gd name="T21" fmla="*/ 145 h 156"/>
                <a:gd name="T22" fmla="*/ 19 w 114"/>
                <a:gd name="T23" fmla="*/ 108 h 156"/>
                <a:gd name="T24" fmla="*/ 0 w 114"/>
                <a:gd name="T25" fmla="*/ 69 h 156"/>
                <a:gd name="T26" fmla="*/ 23 w 114"/>
                <a:gd name="T27"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56">
                  <a:moveTo>
                    <a:pt x="23" y="33"/>
                  </a:moveTo>
                  <a:lnTo>
                    <a:pt x="79" y="18"/>
                  </a:lnTo>
                  <a:lnTo>
                    <a:pt x="90" y="0"/>
                  </a:lnTo>
                  <a:lnTo>
                    <a:pt x="103" y="20"/>
                  </a:lnTo>
                  <a:lnTo>
                    <a:pt x="112" y="48"/>
                  </a:lnTo>
                  <a:lnTo>
                    <a:pt x="114" y="87"/>
                  </a:lnTo>
                  <a:lnTo>
                    <a:pt x="102" y="112"/>
                  </a:lnTo>
                  <a:lnTo>
                    <a:pt x="82" y="125"/>
                  </a:lnTo>
                  <a:lnTo>
                    <a:pt x="59" y="153"/>
                  </a:lnTo>
                  <a:lnTo>
                    <a:pt x="50" y="156"/>
                  </a:lnTo>
                  <a:lnTo>
                    <a:pt x="27" y="145"/>
                  </a:lnTo>
                  <a:lnTo>
                    <a:pt x="19" y="108"/>
                  </a:lnTo>
                  <a:lnTo>
                    <a:pt x="0" y="69"/>
                  </a:lnTo>
                  <a:lnTo>
                    <a:pt x="23" y="33"/>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4"/>
            <p:cNvSpPr>
              <a:spLocks/>
            </p:cNvSpPr>
            <p:nvPr/>
          </p:nvSpPr>
          <p:spPr bwMode="auto">
            <a:xfrm>
              <a:off x="601514" y="3054102"/>
              <a:ext cx="171450" cy="257175"/>
            </a:xfrm>
            <a:custGeom>
              <a:avLst/>
              <a:gdLst>
                <a:gd name="T0" fmla="*/ 108 w 108"/>
                <a:gd name="T1" fmla="*/ 26 h 162"/>
                <a:gd name="T2" fmla="*/ 94 w 108"/>
                <a:gd name="T3" fmla="*/ 21 h 162"/>
                <a:gd name="T4" fmla="*/ 65 w 108"/>
                <a:gd name="T5" fmla="*/ 27 h 162"/>
                <a:gd name="T6" fmla="*/ 51 w 108"/>
                <a:gd name="T7" fmla="*/ 39 h 162"/>
                <a:gd name="T8" fmla="*/ 66 w 108"/>
                <a:gd name="T9" fmla="*/ 37 h 162"/>
                <a:gd name="T10" fmla="*/ 79 w 108"/>
                <a:gd name="T11" fmla="*/ 36 h 162"/>
                <a:gd name="T12" fmla="*/ 77 w 108"/>
                <a:gd name="T13" fmla="*/ 58 h 162"/>
                <a:gd name="T14" fmla="*/ 81 w 108"/>
                <a:gd name="T15" fmla="*/ 70 h 162"/>
                <a:gd name="T16" fmla="*/ 72 w 108"/>
                <a:gd name="T17" fmla="*/ 71 h 162"/>
                <a:gd name="T18" fmla="*/ 67 w 108"/>
                <a:gd name="T19" fmla="*/ 81 h 162"/>
                <a:gd name="T20" fmla="*/ 91 w 108"/>
                <a:gd name="T21" fmla="*/ 80 h 162"/>
                <a:gd name="T22" fmla="*/ 90 w 108"/>
                <a:gd name="T23" fmla="*/ 88 h 162"/>
                <a:gd name="T24" fmla="*/ 81 w 108"/>
                <a:gd name="T25" fmla="*/ 97 h 162"/>
                <a:gd name="T26" fmla="*/ 76 w 108"/>
                <a:gd name="T27" fmla="*/ 98 h 162"/>
                <a:gd name="T28" fmla="*/ 75 w 108"/>
                <a:gd name="T29" fmla="*/ 93 h 162"/>
                <a:gd name="T30" fmla="*/ 65 w 108"/>
                <a:gd name="T31" fmla="*/ 92 h 162"/>
                <a:gd name="T32" fmla="*/ 54 w 108"/>
                <a:gd name="T33" fmla="*/ 71 h 162"/>
                <a:gd name="T34" fmla="*/ 51 w 108"/>
                <a:gd name="T35" fmla="*/ 60 h 162"/>
                <a:gd name="T36" fmla="*/ 41 w 108"/>
                <a:gd name="T37" fmla="*/ 56 h 162"/>
                <a:gd name="T38" fmla="*/ 44 w 108"/>
                <a:gd name="T39" fmla="*/ 73 h 162"/>
                <a:gd name="T40" fmla="*/ 34 w 108"/>
                <a:gd name="T41" fmla="*/ 98 h 162"/>
                <a:gd name="T42" fmla="*/ 45 w 108"/>
                <a:gd name="T43" fmla="*/ 105 h 162"/>
                <a:gd name="T44" fmla="*/ 48 w 108"/>
                <a:gd name="T45" fmla="*/ 113 h 162"/>
                <a:gd name="T46" fmla="*/ 66 w 108"/>
                <a:gd name="T47" fmla="*/ 119 h 162"/>
                <a:gd name="T48" fmla="*/ 65 w 108"/>
                <a:gd name="T49" fmla="*/ 125 h 162"/>
                <a:gd name="T50" fmla="*/ 48 w 108"/>
                <a:gd name="T51" fmla="*/ 131 h 162"/>
                <a:gd name="T52" fmla="*/ 46 w 108"/>
                <a:gd name="T53" fmla="*/ 138 h 162"/>
                <a:gd name="T54" fmla="*/ 52 w 108"/>
                <a:gd name="T55" fmla="*/ 149 h 162"/>
                <a:gd name="T56" fmla="*/ 56 w 108"/>
                <a:gd name="T57" fmla="*/ 155 h 162"/>
                <a:gd name="T58" fmla="*/ 39 w 108"/>
                <a:gd name="T59" fmla="*/ 162 h 162"/>
                <a:gd name="T60" fmla="*/ 22 w 108"/>
                <a:gd name="T61" fmla="*/ 141 h 162"/>
                <a:gd name="T62" fmla="*/ 17 w 108"/>
                <a:gd name="T63" fmla="*/ 117 h 162"/>
                <a:gd name="T64" fmla="*/ 1 w 108"/>
                <a:gd name="T65" fmla="*/ 89 h 162"/>
                <a:gd name="T66" fmla="*/ 0 w 108"/>
                <a:gd name="T67" fmla="*/ 60 h 162"/>
                <a:gd name="T68" fmla="*/ 7 w 108"/>
                <a:gd name="T69" fmla="*/ 47 h 162"/>
                <a:gd name="T70" fmla="*/ 13 w 108"/>
                <a:gd name="T71" fmla="*/ 34 h 162"/>
                <a:gd name="T72" fmla="*/ 67 w 108"/>
                <a:gd name="T73" fmla="*/ 20 h 162"/>
                <a:gd name="T74" fmla="*/ 83 w 108"/>
                <a:gd name="T75" fmla="*/ 15 h 162"/>
                <a:gd name="T76" fmla="*/ 90 w 108"/>
                <a:gd name="T77" fmla="*/ 0 h 162"/>
                <a:gd name="T78" fmla="*/ 105 w 108"/>
                <a:gd name="T79" fmla="*/ 12 h 162"/>
                <a:gd name="T80" fmla="*/ 108 w 108"/>
                <a:gd name="T81" fmla="*/ 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2">
                  <a:moveTo>
                    <a:pt x="108" y="26"/>
                  </a:moveTo>
                  <a:lnTo>
                    <a:pt x="94" y="21"/>
                  </a:lnTo>
                  <a:lnTo>
                    <a:pt x="65" y="27"/>
                  </a:lnTo>
                  <a:lnTo>
                    <a:pt x="51" y="39"/>
                  </a:lnTo>
                  <a:lnTo>
                    <a:pt x="66" y="37"/>
                  </a:lnTo>
                  <a:lnTo>
                    <a:pt x="79" y="36"/>
                  </a:lnTo>
                  <a:lnTo>
                    <a:pt x="77" y="58"/>
                  </a:lnTo>
                  <a:lnTo>
                    <a:pt x="81" y="70"/>
                  </a:lnTo>
                  <a:lnTo>
                    <a:pt x="72" y="71"/>
                  </a:lnTo>
                  <a:lnTo>
                    <a:pt x="67" y="81"/>
                  </a:lnTo>
                  <a:lnTo>
                    <a:pt x="91" y="80"/>
                  </a:lnTo>
                  <a:lnTo>
                    <a:pt x="90" y="88"/>
                  </a:lnTo>
                  <a:lnTo>
                    <a:pt x="81" y="97"/>
                  </a:lnTo>
                  <a:lnTo>
                    <a:pt x="76" y="98"/>
                  </a:lnTo>
                  <a:lnTo>
                    <a:pt x="75" y="93"/>
                  </a:lnTo>
                  <a:lnTo>
                    <a:pt x="65" y="92"/>
                  </a:lnTo>
                  <a:lnTo>
                    <a:pt x="54" y="71"/>
                  </a:lnTo>
                  <a:lnTo>
                    <a:pt x="51" y="60"/>
                  </a:lnTo>
                  <a:lnTo>
                    <a:pt x="41" y="56"/>
                  </a:lnTo>
                  <a:lnTo>
                    <a:pt x="44" y="73"/>
                  </a:lnTo>
                  <a:lnTo>
                    <a:pt x="34" y="98"/>
                  </a:lnTo>
                  <a:lnTo>
                    <a:pt x="45" y="105"/>
                  </a:lnTo>
                  <a:lnTo>
                    <a:pt x="48" y="113"/>
                  </a:lnTo>
                  <a:lnTo>
                    <a:pt x="66" y="119"/>
                  </a:lnTo>
                  <a:lnTo>
                    <a:pt x="65" y="125"/>
                  </a:lnTo>
                  <a:lnTo>
                    <a:pt x="48" y="131"/>
                  </a:lnTo>
                  <a:lnTo>
                    <a:pt x="46" y="138"/>
                  </a:lnTo>
                  <a:lnTo>
                    <a:pt x="52" y="149"/>
                  </a:lnTo>
                  <a:lnTo>
                    <a:pt x="56" y="155"/>
                  </a:lnTo>
                  <a:lnTo>
                    <a:pt x="39" y="162"/>
                  </a:lnTo>
                  <a:lnTo>
                    <a:pt x="22" y="141"/>
                  </a:lnTo>
                  <a:lnTo>
                    <a:pt x="17" y="117"/>
                  </a:lnTo>
                  <a:lnTo>
                    <a:pt x="1" y="89"/>
                  </a:lnTo>
                  <a:lnTo>
                    <a:pt x="0" y="60"/>
                  </a:lnTo>
                  <a:lnTo>
                    <a:pt x="7" y="47"/>
                  </a:lnTo>
                  <a:lnTo>
                    <a:pt x="13" y="34"/>
                  </a:lnTo>
                  <a:lnTo>
                    <a:pt x="67" y="20"/>
                  </a:lnTo>
                  <a:lnTo>
                    <a:pt x="83" y="15"/>
                  </a:lnTo>
                  <a:lnTo>
                    <a:pt x="90" y="0"/>
                  </a:lnTo>
                  <a:lnTo>
                    <a:pt x="105" y="12"/>
                  </a:lnTo>
                  <a:lnTo>
                    <a:pt x="108" y="26"/>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5"/>
            <p:cNvSpPr>
              <a:spLocks/>
            </p:cNvSpPr>
            <p:nvPr/>
          </p:nvSpPr>
          <p:spPr bwMode="auto">
            <a:xfrm>
              <a:off x="449114" y="3254127"/>
              <a:ext cx="152400" cy="438150"/>
            </a:xfrm>
            <a:custGeom>
              <a:avLst/>
              <a:gdLst>
                <a:gd name="T0" fmla="*/ 67 w 96"/>
                <a:gd name="T1" fmla="*/ 1 h 276"/>
                <a:gd name="T2" fmla="*/ 71 w 96"/>
                <a:gd name="T3" fmla="*/ 20 h 276"/>
                <a:gd name="T4" fmla="*/ 68 w 96"/>
                <a:gd name="T5" fmla="*/ 118 h 276"/>
                <a:gd name="T6" fmla="*/ 50 w 96"/>
                <a:gd name="T7" fmla="*/ 210 h 276"/>
                <a:gd name="T8" fmla="*/ 1 w 96"/>
                <a:gd name="T9" fmla="*/ 245 h 276"/>
                <a:gd name="T10" fmla="*/ 0 w 96"/>
                <a:gd name="T11" fmla="*/ 276 h 276"/>
                <a:gd name="T12" fmla="*/ 20 w 96"/>
                <a:gd name="T13" fmla="*/ 263 h 276"/>
                <a:gd name="T14" fmla="*/ 59 w 96"/>
                <a:gd name="T15" fmla="*/ 274 h 276"/>
                <a:gd name="T16" fmla="*/ 58 w 96"/>
                <a:gd name="T17" fmla="*/ 258 h 276"/>
                <a:gd name="T18" fmla="*/ 94 w 96"/>
                <a:gd name="T19" fmla="*/ 255 h 276"/>
                <a:gd name="T20" fmla="*/ 90 w 96"/>
                <a:gd name="T21" fmla="*/ 249 h 276"/>
                <a:gd name="T22" fmla="*/ 78 w 96"/>
                <a:gd name="T23" fmla="*/ 242 h 276"/>
                <a:gd name="T24" fmla="*/ 72 w 96"/>
                <a:gd name="T25" fmla="*/ 220 h 276"/>
                <a:gd name="T26" fmla="*/ 76 w 96"/>
                <a:gd name="T27" fmla="*/ 158 h 276"/>
                <a:gd name="T28" fmla="*/ 81 w 96"/>
                <a:gd name="T29" fmla="*/ 99 h 276"/>
                <a:gd name="T30" fmla="*/ 82 w 96"/>
                <a:gd name="T31" fmla="*/ 74 h 276"/>
                <a:gd name="T32" fmla="*/ 96 w 96"/>
                <a:gd name="T33" fmla="*/ 66 h 276"/>
                <a:gd name="T34" fmla="*/ 91 w 96"/>
                <a:gd name="T35" fmla="*/ 35 h 276"/>
                <a:gd name="T36" fmla="*/ 89 w 96"/>
                <a:gd name="T37" fmla="*/ 19 h 276"/>
                <a:gd name="T38" fmla="*/ 82 w 96"/>
                <a:gd name="T39" fmla="*/ 0 h 276"/>
                <a:gd name="T40" fmla="*/ 67 w 96"/>
                <a:gd name="T41" fmla="*/ 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76">
                  <a:moveTo>
                    <a:pt x="67" y="1"/>
                  </a:moveTo>
                  <a:lnTo>
                    <a:pt x="71" y="20"/>
                  </a:lnTo>
                  <a:lnTo>
                    <a:pt x="68" y="118"/>
                  </a:lnTo>
                  <a:lnTo>
                    <a:pt x="50" y="210"/>
                  </a:lnTo>
                  <a:lnTo>
                    <a:pt x="1" y="245"/>
                  </a:lnTo>
                  <a:lnTo>
                    <a:pt x="0" y="276"/>
                  </a:lnTo>
                  <a:lnTo>
                    <a:pt x="20" y="263"/>
                  </a:lnTo>
                  <a:lnTo>
                    <a:pt x="59" y="274"/>
                  </a:lnTo>
                  <a:lnTo>
                    <a:pt x="58" y="258"/>
                  </a:lnTo>
                  <a:lnTo>
                    <a:pt x="94" y="255"/>
                  </a:lnTo>
                  <a:lnTo>
                    <a:pt x="90" y="249"/>
                  </a:lnTo>
                  <a:lnTo>
                    <a:pt x="78" y="242"/>
                  </a:lnTo>
                  <a:lnTo>
                    <a:pt x="72" y="220"/>
                  </a:lnTo>
                  <a:lnTo>
                    <a:pt x="76" y="158"/>
                  </a:lnTo>
                  <a:lnTo>
                    <a:pt x="81" y="99"/>
                  </a:lnTo>
                  <a:lnTo>
                    <a:pt x="82" y="74"/>
                  </a:lnTo>
                  <a:lnTo>
                    <a:pt x="96" y="66"/>
                  </a:lnTo>
                  <a:lnTo>
                    <a:pt x="91" y="35"/>
                  </a:lnTo>
                  <a:lnTo>
                    <a:pt x="89" y="19"/>
                  </a:lnTo>
                  <a:lnTo>
                    <a:pt x="82" y="0"/>
                  </a:lnTo>
                  <a:lnTo>
                    <a:pt x="67" y="1"/>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6"/>
            <p:cNvSpPr>
              <a:spLocks/>
            </p:cNvSpPr>
            <p:nvPr/>
          </p:nvSpPr>
          <p:spPr bwMode="auto">
            <a:xfrm>
              <a:off x="144314" y="3654177"/>
              <a:ext cx="66675" cy="38100"/>
            </a:xfrm>
            <a:custGeom>
              <a:avLst/>
              <a:gdLst>
                <a:gd name="T0" fmla="*/ 14 w 42"/>
                <a:gd name="T1" fmla="*/ 0 h 24"/>
                <a:gd name="T2" fmla="*/ 15 w 42"/>
                <a:gd name="T3" fmla="*/ 12 h 24"/>
                <a:gd name="T4" fmla="*/ 42 w 42"/>
                <a:gd name="T5" fmla="*/ 24 h 24"/>
                <a:gd name="T6" fmla="*/ 0 w 42"/>
                <a:gd name="T7" fmla="*/ 21 h 24"/>
                <a:gd name="T8" fmla="*/ 14 w 42"/>
                <a:gd name="T9" fmla="*/ 0 h 24"/>
              </a:gdLst>
              <a:ahLst/>
              <a:cxnLst>
                <a:cxn ang="0">
                  <a:pos x="T0" y="T1"/>
                </a:cxn>
                <a:cxn ang="0">
                  <a:pos x="T2" y="T3"/>
                </a:cxn>
                <a:cxn ang="0">
                  <a:pos x="T4" y="T5"/>
                </a:cxn>
                <a:cxn ang="0">
                  <a:pos x="T6" y="T7"/>
                </a:cxn>
                <a:cxn ang="0">
                  <a:pos x="T8" y="T9"/>
                </a:cxn>
              </a:cxnLst>
              <a:rect l="0" t="0" r="r" b="b"/>
              <a:pathLst>
                <a:path w="42" h="24">
                  <a:moveTo>
                    <a:pt x="14" y="0"/>
                  </a:moveTo>
                  <a:lnTo>
                    <a:pt x="15" y="12"/>
                  </a:lnTo>
                  <a:lnTo>
                    <a:pt x="42" y="24"/>
                  </a:lnTo>
                  <a:lnTo>
                    <a:pt x="0" y="21"/>
                  </a:lnTo>
                  <a:lnTo>
                    <a:pt x="14"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7"/>
            <p:cNvSpPr>
              <a:spLocks/>
            </p:cNvSpPr>
            <p:nvPr/>
          </p:nvSpPr>
          <p:spPr bwMode="auto">
            <a:xfrm>
              <a:off x="153839" y="3654177"/>
              <a:ext cx="133350" cy="133350"/>
            </a:xfrm>
            <a:custGeom>
              <a:avLst/>
              <a:gdLst>
                <a:gd name="T0" fmla="*/ 26 w 84"/>
                <a:gd name="T1" fmla="*/ 2 h 84"/>
                <a:gd name="T2" fmla="*/ 44 w 84"/>
                <a:gd name="T3" fmla="*/ 9 h 84"/>
                <a:gd name="T4" fmla="*/ 51 w 84"/>
                <a:gd name="T5" fmla="*/ 33 h 84"/>
                <a:gd name="T6" fmla="*/ 64 w 84"/>
                <a:gd name="T7" fmla="*/ 38 h 84"/>
                <a:gd name="T8" fmla="*/ 45 w 84"/>
                <a:gd name="T9" fmla="*/ 71 h 84"/>
                <a:gd name="T10" fmla="*/ 21 w 84"/>
                <a:gd name="T11" fmla="*/ 74 h 84"/>
                <a:gd name="T12" fmla="*/ 0 w 84"/>
                <a:gd name="T13" fmla="*/ 55 h 84"/>
                <a:gd name="T14" fmla="*/ 16 w 84"/>
                <a:gd name="T15" fmla="*/ 84 h 84"/>
                <a:gd name="T16" fmla="*/ 48 w 84"/>
                <a:gd name="T17" fmla="*/ 82 h 84"/>
                <a:gd name="T18" fmla="*/ 63 w 84"/>
                <a:gd name="T19" fmla="*/ 63 h 84"/>
                <a:gd name="T20" fmla="*/ 84 w 84"/>
                <a:gd name="T21" fmla="*/ 63 h 84"/>
                <a:gd name="T22" fmla="*/ 82 w 84"/>
                <a:gd name="T23" fmla="*/ 29 h 84"/>
                <a:gd name="T24" fmla="*/ 62 w 84"/>
                <a:gd name="T25" fmla="*/ 23 h 84"/>
                <a:gd name="T26" fmla="*/ 52 w 84"/>
                <a:gd name="T27" fmla="*/ 0 h 84"/>
                <a:gd name="T28" fmla="*/ 26 w 84"/>
                <a:gd name="T29"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26" y="2"/>
                  </a:moveTo>
                  <a:lnTo>
                    <a:pt x="44" y="9"/>
                  </a:lnTo>
                  <a:lnTo>
                    <a:pt x="51" y="33"/>
                  </a:lnTo>
                  <a:lnTo>
                    <a:pt x="64" y="38"/>
                  </a:lnTo>
                  <a:lnTo>
                    <a:pt x="45" y="71"/>
                  </a:lnTo>
                  <a:lnTo>
                    <a:pt x="21" y="74"/>
                  </a:lnTo>
                  <a:lnTo>
                    <a:pt x="0" y="55"/>
                  </a:lnTo>
                  <a:lnTo>
                    <a:pt x="16" y="84"/>
                  </a:lnTo>
                  <a:lnTo>
                    <a:pt x="48" y="82"/>
                  </a:lnTo>
                  <a:lnTo>
                    <a:pt x="63" y="63"/>
                  </a:lnTo>
                  <a:lnTo>
                    <a:pt x="84" y="63"/>
                  </a:lnTo>
                  <a:lnTo>
                    <a:pt x="82" y="29"/>
                  </a:lnTo>
                  <a:lnTo>
                    <a:pt x="62" y="23"/>
                  </a:lnTo>
                  <a:lnTo>
                    <a:pt x="52" y="0"/>
                  </a:lnTo>
                  <a:lnTo>
                    <a:pt x="26" y="2"/>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8"/>
            <p:cNvSpPr>
              <a:spLocks/>
            </p:cNvSpPr>
            <p:nvPr/>
          </p:nvSpPr>
          <p:spPr bwMode="auto">
            <a:xfrm>
              <a:off x="372914" y="3682752"/>
              <a:ext cx="161925" cy="133350"/>
            </a:xfrm>
            <a:custGeom>
              <a:avLst/>
              <a:gdLst>
                <a:gd name="T0" fmla="*/ 102 w 102"/>
                <a:gd name="T1" fmla="*/ 13 h 84"/>
                <a:gd name="T2" fmla="*/ 66 w 102"/>
                <a:gd name="T3" fmla="*/ 6 h 84"/>
                <a:gd name="T4" fmla="*/ 46 w 102"/>
                <a:gd name="T5" fmla="*/ 26 h 84"/>
                <a:gd name="T6" fmla="*/ 26 w 102"/>
                <a:gd name="T7" fmla="*/ 24 h 84"/>
                <a:gd name="T8" fmla="*/ 15 w 102"/>
                <a:gd name="T9" fmla="*/ 35 h 84"/>
                <a:gd name="T10" fmla="*/ 33 w 102"/>
                <a:gd name="T11" fmla="*/ 43 h 84"/>
                <a:gd name="T12" fmla="*/ 45 w 102"/>
                <a:gd name="T13" fmla="*/ 37 h 84"/>
                <a:gd name="T14" fmla="*/ 56 w 102"/>
                <a:gd name="T15" fmla="*/ 73 h 84"/>
                <a:gd name="T16" fmla="*/ 93 w 102"/>
                <a:gd name="T17" fmla="*/ 84 h 84"/>
                <a:gd name="T18" fmla="*/ 54 w 102"/>
                <a:gd name="T19" fmla="*/ 83 h 84"/>
                <a:gd name="T20" fmla="*/ 39 w 102"/>
                <a:gd name="T21" fmla="*/ 54 h 84"/>
                <a:gd name="T22" fmla="*/ 9 w 102"/>
                <a:gd name="T23" fmla="*/ 51 h 84"/>
                <a:gd name="T24" fmla="*/ 0 w 102"/>
                <a:gd name="T25" fmla="*/ 32 h 84"/>
                <a:gd name="T26" fmla="*/ 7 w 102"/>
                <a:gd name="T27" fmla="*/ 6 h 84"/>
                <a:gd name="T28" fmla="*/ 45 w 102"/>
                <a:gd name="T29" fmla="*/ 13 h 84"/>
                <a:gd name="T30" fmla="*/ 67 w 102"/>
                <a:gd name="T31" fmla="*/ 0 h 84"/>
                <a:gd name="T32" fmla="*/ 102 w 102"/>
                <a:gd name="T33"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4">
                  <a:moveTo>
                    <a:pt x="102" y="13"/>
                  </a:moveTo>
                  <a:lnTo>
                    <a:pt x="66" y="6"/>
                  </a:lnTo>
                  <a:lnTo>
                    <a:pt x="46" y="26"/>
                  </a:lnTo>
                  <a:lnTo>
                    <a:pt x="26" y="24"/>
                  </a:lnTo>
                  <a:lnTo>
                    <a:pt x="15" y="35"/>
                  </a:lnTo>
                  <a:lnTo>
                    <a:pt x="33" y="43"/>
                  </a:lnTo>
                  <a:lnTo>
                    <a:pt x="45" y="37"/>
                  </a:lnTo>
                  <a:lnTo>
                    <a:pt x="56" y="73"/>
                  </a:lnTo>
                  <a:lnTo>
                    <a:pt x="93" y="84"/>
                  </a:lnTo>
                  <a:lnTo>
                    <a:pt x="54" y="83"/>
                  </a:lnTo>
                  <a:lnTo>
                    <a:pt x="39" y="54"/>
                  </a:lnTo>
                  <a:lnTo>
                    <a:pt x="9" y="51"/>
                  </a:lnTo>
                  <a:lnTo>
                    <a:pt x="0" y="32"/>
                  </a:lnTo>
                  <a:lnTo>
                    <a:pt x="7" y="6"/>
                  </a:lnTo>
                  <a:lnTo>
                    <a:pt x="45" y="13"/>
                  </a:lnTo>
                  <a:lnTo>
                    <a:pt x="67" y="0"/>
                  </a:lnTo>
                  <a:lnTo>
                    <a:pt x="102" y="13"/>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9"/>
            <p:cNvSpPr>
              <a:spLocks/>
            </p:cNvSpPr>
            <p:nvPr/>
          </p:nvSpPr>
          <p:spPr bwMode="auto">
            <a:xfrm>
              <a:off x="963464" y="3339852"/>
              <a:ext cx="238125" cy="276225"/>
            </a:xfrm>
            <a:custGeom>
              <a:avLst/>
              <a:gdLst>
                <a:gd name="T0" fmla="*/ 9 w 150"/>
                <a:gd name="T1" fmla="*/ 40 h 174"/>
                <a:gd name="T2" fmla="*/ 34 w 150"/>
                <a:gd name="T3" fmla="*/ 19 h 174"/>
                <a:gd name="T4" fmla="*/ 49 w 150"/>
                <a:gd name="T5" fmla="*/ 43 h 174"/>
                <a:gd name="T6" fmla="*/ 65 w 150"/>
                <a:gd name="T7" fmla="*/ 32 h 174"/>
                <a:gd name="T8" fmla="*/ 73 w 150"/>
                <a:gd name="T9" fmla="*/ 0 h 174"/>
                <a:gd name="T10" fmla="*/ 102 w 150"/>
                <a:gd name="T11" fmla="*/ 8 h 174"/>
                <a:gd name="T12" fmla="*/ 98 w 150"/>
                <a:gd name="T13" fmla="*/ 40 h 174"/>
                <a:gd name="T14" fmla="*/ 112 w 150"/>
                <a:gd name="T15" fmla="*/ 52 h 174"/>
                <a:gd name="T16" fmla="*/ 140 w 150"/>
                <a:gd name="T17" fmla="*/ 44 h 174"/>
                <a:gd name="T18" fmla="*/ 150 w 150"/>
                <a:gd name="T19" fmla="*/ 75 h 174"/>
                <a:gd name="T20" fmla="*/ 129 w 150"/>
                <a:gd name="T21" fmla="*/ 85 h 174"/>
                <a:gd name="T22" fmla="*/ 123 w 150"/>
                <a:gd name="T23" fmla="*/ 123 h 174"/>
                <a:gd name="T24" fmla="*/ 136 w 150"/>
                <a:gd name="T25" fmla="*/ 137 h 174"/>
                <a:gd name="T26" fmla="*/ 117 w 150"/>
                <a:gd name="T27" fmla="*/ 169 h 174"/>
                <a:gd name="T28" fmla="*/ 99 w 150"/>
                <a:gd name="T29" fmla="*/ 149 h 174"/>
                <a:gd name="T30" fmla="*/ 78 w 150"/>
                <a:gd name="T31" fmla="*/ 154 h 174"/>
                <a:gd name="T32" fmla="*/ 73 w 150"/>
                <a:gd name="T33" fmla="*/ 174 h 174"/>
                <a:gd name="T34" fmla="*/ 45 w 150"/>
                <a:gd name="T35" fmla="*/ 172 h 174"/>
                <a:gd name="T36" fmla="*/ 44 w 150"/>
                <a:gd name="T37" fmla="*/ 149 h 174"/>
                <a:gd name="T38" fmla="*/ 28 w 150"/>
                <a:gd name="T39" fmla="*/ 130 h 174"/>
                <a:gd name="T40" fmla="*/ 9 w 150"/>
                <a:gd name="T41" fmla="*/ 136 h 174"/>
                <a:gd name="T42" fmla="*/ 0 w 150"/>
                <a:gd name="T43" fmla="*/ 98 h 174"/>
                <a:gd name="T44" fmla="*/ 18 w 150"/>
                <a:gd name="T45" fmla="*/ 88 h 174"/>
                <a:gd name="T46" fmla="*/ 21 w 150"/>
                <a:gd name="T47" fmla="*/ 63 h 174"/>
                <a:gd name="T48" fmla="*/ 9 w 150"/>
                <a:gd name="T49"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74">
                  <a:moveTo>
                    <a:pt x="9" y="40"/>
                  </a:moveTo>
                  <a:lnTo>
                    <a:pt x="34" y="19"/>
                  </a:lnTo>
                  <a:lnTo>
                    <a:pt x="49" y="43"/>
                  </a:lnTo>
                  <a:lnTo>
                    <a:pt x="65" y="32"/>
                  </a:lnTo>
                  <a:lnTo>
                    <a:pt x="73" y="0"/>
                  </a:lnTo>
                  <a:lnTo>
                    <a:pt x="102" y="8"/>
                  </a:lnTo>
                  <a:lnTo>
                    <a:pt x="98" y="40"/>
                  </a:lnTo>
                  <a:lnTo>
                    <a:pt x="112" y="52"/>
                  </a:lnTo>
                  <a:lnTo>
                    <a:pt x="140" y="44"/>
                  </a:lnTo>
                  <a:lnTo>
                    <a:pt x="150" y="75"/>
                  </a:lnTo>
                  <a:lnTo>
                    <a:pt x="129" y="85"/>
                  </a:lnTo>
                  <a:lnTo>
                    <a:pt x="123" y="123"/>
                  </a:lnTo>
                  <a:lnTo>
                    <a:pt x="136" y="137"/>
                  </a:lnTo>
                  <a:lnTo>
                    <a:pt x="117" y="169"/>
                  </a:lnTo>
                  <a:lnTo>
                    <a:pt x="99" y="149"/>
                  </a:lnTo>
                  <a:lnTo>
                    <a:pt x="78" y="154"/>
                  </a:lnTo>
                  <a:lnTo>
                    <a:pt x="73" y="174"/>
                  </a:lnTo>
                  <a:lnTo>
                    <a:pt x="45" y="172"/>
                  </a:lnTo>
                  <a:lnTo>
                    <a:pt x="44" y="149"/>
                  </a:lnTo>
                  <a:lnTo>
                    <a:pt x="28" y="130"/>
                  </a:lnTo>
                  <a:lnTo>
                    <a:pt x="9" y="136"/>
                  </a:lnTo>
                  <a:lnTo>
                    <a:pt x="0" y="98"/>
                  </a:lnTo>
                  <a:lnTo>
                    <a:pt x="18" y="88"/>
                  </a:lnTo>
                  <a:lnTo>
                    <a:pt x="21" y="63"/>
                  </a:lnTo>
                  <a:lnTo>
                    <a:pt x="9" y="4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0"/>
            <p:cNvSpPr>
              <a:spLocks/>
            </p:cNvSpPr>
            <p:nvPr/>
          </p:nvSpPr>
          <p:spPr bwMode="auto">
            <a:xfrm>
              <a:off x="1020614" y="3435102"/>
              <a:ext cx="104775" cy="133350"/>
            </a:xfrm>
            <a:custGeom>
              <a:avLst/>
              <a:gdLst>
                <a:gd name="T0" fmla="*/ 31 w 66"/>
                <a:gd name="T1" fmla="*/ 0 h 84"/>
                <a:gd name="T2" fmla="*/ 24 w 66"/>
                <a:gd name="T3" fmla="*/ 24 h 84"/>
                <a:gd name="T4" fmla="*/ 32 w 66"/>
                <a:gd name="T5" fmla="*/ 44 h 84"/>
                <a:gd name="T6" fmla="*/ 50 w 66"/>
                <a:gd name="T7" fmla="*/ 44 h 84"/>
                <a:gd name="T8" fmla="*/ 66 w 66"/>
                <a:gd name="T9" fmla="*/ 32 h 84"/>
                <a:gd name="T10" fmla="*/ 62 w 66"/>
                <a:gd name="T11" fmla="*/ 71 h 84"/>
                <a:gd name="T12" fmla="*/ 40 w 66"/>
                <a:gd name="T13" fmla="*/ 84 h 84"/>
                <a:gd name="T14" fmla="*/ 9 w 66"/>
                <a:gd name="T15" fmla="*/ 70 h 84"/>
                <a:gd name="T16" fmla="*/ 0 w 66"/>
                <a:gd name="T17" fmla="*/ 46 h 84"/>
                <a:gd name="T18" fmla="*/ 16 w 66"/>
                <a:gd name="T19" fmla="*/ 15 h 84"/>
                <a:gd name="T20" fmla="*/ 31 w 66"/>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31" y="0"/>
                  </a:moveTo>
                  <a:lnTo>
                    <a:pt x="24" y="24"/>
                  </a:lnTo>
                  <a:lnTo>
                    <a:pt x="32" y="44"/>
                  </a:lnTo>
                  <a:lnTo>
                    <a:pt x="50" y="44"/>
                  </a:lnTo>
                  <a:lnTo>
                    <a:pt x="66" y="32"/>
                  </a:lnTo>
                  <a:lnTo>
                    <a:pt x="62" y="71"/>
                  </a:lnTo>
                  <a:lnTo>
                    <a:pt x="40" y="84"/>
                  </a:lnTo>
                  <a:lnTo>
                    <a:pt x="9" y="70"/>
                  </a:lnTo>
                  <a:lnTo>
                    <a:pt x="0" y="46"/>
                  </a:lnTo>
                  <a:lnTo>
                    <a:pt x="16" y="15"/>
                  </a:lnTo>
                  <a:lnTo>
                    <a:pt x="31"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1"/>
            <p:cNvSpPr>
              <a:spLocks/>
            </p:cNvSpPr>
            <p:nvPr/>
          </p:nvSpPr>
          <p:spPr bwMode="auto">
            <a:xfrm>
              <a:off x="982514" y="3397002"/>
              <a:ext cx="38100" cy="95250"/>
            </a:xfrm>
            <a:custGeom>
              <a:avLst/>
              <a:gdLst>
                <a:gd name="T0" fmla="*/ 6 w 24"/>
                <a:gd name="T1" fmla="*/ 0 h 60"/>
                <a:gd name="T2" fmla="*/ 24 w 24"/>
                <a:gd name="T3" fmla="*/ 23 h 60"/>
                <a:gd name="T4" fmla="*/ 16 w 24"/>
                <a:gd name="T5" fmla="*/ 38 h 60"/>
                <a:gd name="T6" fmla="*/ 14 w 24"/>
                <a:gd name="T7" fmla="*/ 60 h 60"/>
                <a:gd name="T8" fmla="*/ 7 w 24"/>
                <a:gd name="T9" fmla="*/ 56 h 60"/>
                <a:gd name="T10" fmla="*/ 9 w 24"/>
                <a:gd name="T11" fmla="*/ 30 h 60"/>
                <a:gd name="T12" fmla="*/ 0 w 24"/>
                <a:gd name="T13" fmla="*/ 9 h 60"/>
                <a:gd name="T14" fmla="*/ 6 w 24"/>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0">
                  <a:moveTo>
                    <a:pt x="6" y="0"/>
                  </a:moveTo>
                  <a:lnTo>
                    <a:pt x="24" y="23"/>
                  </a:lnTo>
                  <a:lnTo>
                    <a:pt x="16" y="38"/>
                  </a:lnTo>
                  <a:lnTo>
                    <a:pt x="14" y="60"/>
                  </a:lnTo>
                  <a:lnTo>
                    <a:pt x="7" y="56"/>
                  </a:lnTo>
                  <a:lnTo>
                    <a:pt x="9" y="30"/>
                  </a:lnTo>
                  <a:lnTo>
                    <a:pt x="0" y="9"/>
                  </a:lnTo>
                  <a:lnTo>
                    <a:pt x="6"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2"/>
            <p:cNvSpPr>
              <a:spLocks/>
            </p:cNvSpPr>
            <p:nvPr/>
          </p:nvSpPr>
          <p:spPr bwMode="auto">
            <a:xfrm>
              <a:off x="972989" y="3501777"/>
              <a:ext cx="209550" cy="123825"/>
            </a:xfrm>
            <a:custGeom>
              <a:avLst/>
              <a:gdLst>
                <a:gd name="T0" fmla="*/ 0 w 132"/>
                <a:gd name="T1" fmla="*/ 5 h 78"/>
                <a:gd name="T2" fmla="*/ 7 w 132"/>
                <a:gd name="T3" fmla="*/ 22 h 78"/>
                <a:gd name="T4" fmla="*/ 25 w 132"/>
                <a:gd name="T5" fmla="*/ 14 h 78"/>
                <a:gd name="T6" fmla="*/ 36 w 132"/>
                <a:gd name="T7" fmla="*/ 0 h 78"/>
                <a:gd name="T8" fmla="*/ 65 w 132"/>
                <a:gd name="T9" fmla="*/ 38 h 78"/>
                <a:gd name="T10" fmla="*/ 93 w 132"/>
                <a:gd name="T11" fmla="*/ 31 h 78"/>
                <a:gd name="T12" fmla="*/ 103 w 132"/>
                <a:gd name="T13" fmla="*/ 27 h 78"/>
                <a:gd name="T14" fmla="*/ 100 w 132"/>
                <a:gd name="T15" fmla="*/ 41 h 78"/>
                <a:gd name="T16" fmla="*/ 110 w 132"/>
                <a:gd name="T17" fmla="*/ 53 h 78"/>
                <a:gd name="T18" fmla="*/ 132 w 132"/>
                <a:gd name="T19" fmla="*/ 37 h 78"/>
                <a:gd name="T20" fmla="*/ 112 w 132"/>
                <a:gd name="T21" fmla="*/ 69 h 78"/>
                <a:gd name="T22" fmla="*/ 94 w 132"/>
                <a:gd name="T23" fmla="*/ 52 h 78"/>
                <a:gd name="T24" fmla="*/ 78 w 132"/>
                <a:gd name="T25" fmla="*/ 53 h 78"/>
                <a:gd name="T26" fmla="*/ 69 w 132"/>
                <a:gd name="T27" fmla="*/ 78 h 78"/>
                <a:gd name="T28" fmla="*/ 39 w 132"/>
                <a:gd name="T29" fmla="*/ 76 h 78"/>
                <a:gd name="T30" fmla="*/ 40 w 132"/>
                <a:gd name="T31" fmla="*/ 49 h 78"/>
                <a:gd name="T32" fmla="*/ 24 w 132"/>
                <a:gd name="T33" fmla="*/ 30 h 78"/>
                <a:gd name="T34" fmla="*/ 5 w 132"/>
                <a:gd name="T35" fmla="*/ 39 h 78"/>
                <a:gd name="T36" fmla="*/ 0 w 132"/>
                <a:gd name="T37"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78">
                  <a:moveTo>
                    <a:pt x="0" y="5"/>
                  </a:moveTo>
                  <a:lnTo>
                    <a:pt x="7" y="22"/>
                  </a:lnTo>
                  <a:lnTo>
                    <a:pt x="25" y="14"/>
                  </a:lnTo>
                  <a:lnTo>
                    <a:pt x="36" y="0"/>
                  </a:lnTo>
                  <a:lnTo>
                    <a:pt x="65" y="38"/>
                  </a:lnTo>
                  <a:lnTo>
                    <a:pt x="93" y="31"/>
                  </a:lnTo>
                  <a:lnTo>
                    <a:pt x="103" y="27"/>
                  </a:lnTo>
                  <a:lnTo>
                    <a:pt x="100" y="41"/>
                  </a:lnTo>
                  <a:lnTo>
                    <a:pt x="110" y="53"/>
                  </a:lnTo>
                  <a:lnTo>
                    <a:pt x="132" y="37"/>
                  </a:lnTo>
                  <a:lnTo>
                    <a:pt x="112" y="69"/>
                  </a:lnTo>
                  <a:lnTo>
                    <a:pt x="94" y="52"/>
                  </a:lnTo>
                  <a:lnTo>
                    <a:pt x="78" y="53"/>
                  </a:lnTo>
                  <a:lnTo>
                    <a:pt x="69" y="78"/>
                  </a:lnTo>
                  <a:lnTo>
                    <a:pt x="39" y="76"/>
                  </a:lnTo>
                  <a:lnTo>
                    <a:pt x="40" y="49"/>
                  </a:lnTo>
                  <a:lnTo>
                    <a:pt x="24" y="30"/>
                  </a:lnTo>
                  <a:lnTo>
                    <a:pt x="5" y="39"/>
                  </a:lnTo>
                  <a:lnTo>
                    <a:pt x="0" y="5"/>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3"/>
            <p:cNvSpPr>
              <a:spLocks/>
            </p:cNvSpPr>
            <p:nvPr/>
          </p:nvSpPr>
          <p:spPr bwMode="auto">
            <a:xfrm>
              <a:off x="753914" y="3501777"/>
              <a:ext cx="142875" cy="95250"/>
            </a:xfrm>
            <a:custGeom>
              <a:avLst/>
              <a:gdLst>
                <a:gd name="T0" fmla="*/ 7 w 90"/>
                <a:gd name="T1" fmla="*/ 11 h 60"/>
                <a:gd name="T2" fmla="*/ 17 w 90"/>
                <a:gd name="T3" fmla="*/ 6 h 60"/>
                <a:gd name="T4" fmla="*/ 36 w 90"/>
                <a:gd name="T5" fmla="*/ 0 h 60"/>
                <a:gd name="T6" fmla="*/ 59 w 90"/>
                <a:gd name="T7" fmla="*/ 5 h 60"/>
                <a:gd name="T8" fmla="*/ 66 w 90"/>
                <a:gd name="T9" fmla="*/ 27 h 60"/>
                <a:gd name="T10" fmla="*/ 81 w 90"/>
                <a:gd name="T11" fmla="*/ 34 h 60"/>
                <a:gd name="T12" fmla="*/ 90 w 90"/>
                <a:gd name="T13" fmla="*/ 37 h 60"/>
                <a:gd name="T14" fmla="*/ 56 w 90"/>
                <a:gd name="T15" fmla="*/ 60 h 60"/>
                <a:gd name="T16" fmla="*/ 0 w 90"/>
                <a:gd name="T17" fmla="*/ 48 h 60"/>
                <a:gd name="T18" fmla="*/ 7 w 90"/>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60">
                  <a:moveTo>
                    <a:pt x="7" y="11"/>
                  </a:moveTo>
                  <a:lnTo>
                    <a:pt x="17" y="6"/>
                  </a:lnTo>
                  <a:lnTo>
                    <a:pt x="36" y="0"/>
                  </a:lnTo>
                  <a:lnTo>
                    <a:pt x="59" y="5"/>
                  </a:lnTo>
                  <a:lnTo>
                    <a:pt x="66" y="27"/>
                  </a:lnTo>
                  <a:lnTo>
                    <a:pt x="81" y="34"/>
                  </a:lnTo>
                  <a:lnTo>
                    <a:pt x="90" y="37"/>
                  </a:lnTo>
                  <a:lnTo>
                    <a:pt x="56" y="60"/>
                  </a:lnTo>
                  <a:lnTo>
                    <a:pt x="0" y="48"/>
                  </a:lnTo>
                  <a:lnTo>
                    <a:pt x="7" y="11"/>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4"/>
            <p:cNvSpPr>
              <a:spLocks/>
            </p:cNvSpPr>
            <p:nvPr/>
          </p:nvSpPr>
          <p:spPr bwMode="auto">
            <a:xfrm>
              <a:off x="582464" y="3006477"/>
              <a:ext cx="180975" cy="114300"/>
            </a:xfrm>
            <a:custGeom>
              <a:avLst/>
              <a:gdLst>
                <a:gd name="T0" fmla="*/ 0 w 114"/>
                <a:gd name="T1" fmla="*/ 35 h 72"/>
                <a:gd name="T2" fmla="*/ 27 w 114"/>
                <a:gd name="T3" fmla="*/ 12 h 72"/>
                <a:gd name="T4" fmla="*/ 57 w 114"/>
                <a:gd name="T5" fmla="*/ 0 h 72"/>
                <a:gd name="T6" fmla="*/ 82 w 114"/>
                <a:gd name="T7" fmla="*/ 3 h 72"/>
                <a:gd name="T8" fmla="*/ 85 w 114"/>
                <a:gd name="T9" fmla="*/ 22 h 72"/>
                <a:gd name="T10" fmla="*/ 114 w 114"/>
                <a:gd name="T11" fmla="*/ 15 h 72"/>
                <a:gd name="T12" fmla="*/ 94 w 114"/>
                <a:gd name="T13" fmla="*/ 49 h 72"/>
                <a:gd name="T14" fmla="*/ 31 w 114"/>
                <a:gd name="T15" fmla="*/ 72 h 72"/>
                <a:gd name="T16" fmla="*/ 0 w 114"/>
                <a:gd name="T17"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2">
                  <a:moveTo>
                    <a:pt x="0" y="35"/>
                  </a:moveTo>
                  <a:lnTo>
                    <a:pt x="27" y="12"/>
                  </a:lnTo>
                  <a:lnTo>
                    <a:pt x="57" y="0"/>
                  </a:lnTo>
                  <a:lnTo>
                    <a:pt x="82" y="3"/>
                  </a:lnTo>
                  <a:lnTo>
                    <a:pt x="85" y="22"/>
                  </a:lnTo>
                  <a:lnTo>
                    <a:pt x="114" y="15"/>
                  </a:lnTo>
                  <a:lnTo>
                    <a:pt x="94" y="49"/>
                  </a:lnTo>
                  <a:lnTo>
                    <a:pt x="31" y="72"/>
                  </a:lnTo>
                  <a:lnTo>
                    <a:pt x="0" y="35"/>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5"/>
            <p:cNvSpPr>
              <a:spLocks/>
            </p:cNvSpPr>
            <p:nvPr/>
          </p:nvSpPr>
          <p:spPr bwMode="auto">
            <a:xfrm>
              <a:off x="239564" y="4035177"/>
              <a:ext cx="209550" cy="200025"/>
            </a:xfrm>
            <a:custGeom>
              <a:avLst/>
              <a:gdLst>
                <a:gd name="T0" fmla="*/ 0 w 132"/>
                <a:gd name="T1" fmla="*/ 2 h 126"/>
                <a:gd name="T2" fmla="*/ 47 w 132"/>
                <a:gd name="T3" fmla="*/ 0 h 126"/>
                <a:gd name="T4" fmla="*/ 75 w 132"/>
                <a:gd name="T5" fmla="*/ 9 h 126"/>
                <a:gd name="T6" fmla="*/ 66 w 132"/>
                <a:gd name="T7" fmla="*/ 42 h 126"/>
                <a:gd name="T8" fmla="*/ 69 w 132"/>
                <a:gd name="T9" fmla="*/ 74 h 126"/>
                <a:gd name="T10" fmla="*/ 96 w 132"/>
                <a:gd name="T11" fmla="*/ 73 h 126"/>
                <a:gd name="T12" fmla="*/ 121 w 132"/>
                <a:gd name="T13" fmla="*/ 84 h 126"/>
                <a:gd name="T14" fmla="*/ 132 w 132"/>
                <a:gd name="T15" fmla="*/ 117 h 126"/>
                <a:gd name="T16" fmla="*/ 100 w 132"/>
                <a:gd name="T17" fmla="*/ 119 h 126"/>
                <a:gd name="T18" fmla="*/ 7 w 132"/>
                <a:gd name="T19" fmla="*/ 126 h 126"/>
                <a:gd name="T20" fmla="*/ 9 w 132"/>
                <a:gd name="T21" fmla="*/ 98 h 126"/>
                <a:gd name="T22" fmla="*/ 31 w 132"/>
                <a:gd name="T23" fmla="*/ 63 h 126"/>
                <a:gd name="T24" fmla="*/ 0 w 132"/>
                <a:gd name="T25"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26">
                  <a:moveTo>
                    <a:pt x="0" y="2"/>
                  </a:moveTo>
                  <a:lnTo>
                    <a:pt x="47" y="0"/>
                  </a:lnTo>
                  <a:lnTo>
                    <a:pt x="75" y="9"/>
                  </a:lnTo>
                  <a:lnTo>
                    <a:pt x="66" y="42"/>
                  </a:lnTo>
                  <a:lnTo>
                    <a:pt x="69" y="74"/>
                  </a:lnTo>
                  <a:lnTo>
                    <a:pt x="96" y="73"/>
                  </a:lnTo>
                  <a:lnTo>
                    <a:pt x="121" y="84"/>
                  </a:lnTo>
                  <a:lnTo>
                    <a:pt x="132" y="117"/>
                  </a:lnTo>
                  <a:lnTo>
                    <a:pt x="100" y="119"/>
                  </a:lnTo>
                  <a:lnTo>
                    <a:pt x="7" y="126"/>
                  </a:lnTo>
                  <a:lnTo>
                    <a:pt x="9" y="98"/>
                  </a:lnTo>
                  <a:lnTo>
                    <a:pt x="31" y="63"/>
                  </a:lnTo>
                  <a:lnTo>
                    <a:pt x="0" y="2"/>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6"/>
            <p:cNvSpPr>
              <a:spLocks/>
            </p:cNvSpPr>
            <p:nvPr/>
          </p:nvSpPr>
          <p:spPr bwMode="auto">
            <a:xfrm>
              <a:off x="801539" y="4054227"/>
              <a:ext cx="209550" cy="171450"/>
            </a:xfrm>
            <a:custGeom>
              <a:avLst/>
              <a:gdLst>
                <a:gd name="T0" fmla="*/ 0 w 132"/>
                <a:gd name="T1" fmla="*/ 0 h 108"/>
                <a:gd name="T2" fmla="*/ 77 w 132"/>
                <a:gd name="T3" fmla="*/ 4 h 108"/>
                <a:gd name="T4" fmla="*/ 65 w 132"/>
                <a:gd name="T5" fmla="*/ 56 h 108"/>
                <a:gd name="T6" fmla="*/ 98 w 132"/>
                <a:gd name="T7" fmla="*/ 64 h 108"/>
                <a:gd name="T8" fmla="*/ 125 w 132"/>
                <a:gd name="T9" fmla="*/ 74 h 108"/>
                <a:gd name="T10" fmla="*/ 132 w 132"/>
                <a:gd name="T11" fmla="*/ 98 h 108"/>
                <a:gd name="T12" fmla="*/ 98 w 132"/>
                <a:gd name="T13" fmla="*/ 104 h 108"/>
                <a:gd name="T14" fmla="*/ 36 w 132"/>
                <a:gd name="T15" fmla="*/ 108 h 108"/>
                <a:gd name="T16" fmla="*/ 11 w 132"/>
                <a:gd name="T17" fmla="*/ 107 h 108"/>
                <a:gd name="T18" fmla="*/ 10 w 132"/>
                <a:gd name="T19" fmla="*/ 92 h 108"/>
                <a:gd name="T20" fmla="*/ 28 w 132"/>
                <a:gd name="T21" fmla="*/ 64 h 108"/>
                <a:gd name="T22" fmla="*/ 0 w 132"/>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08">
                  <a:moveTo>
                    <a:pt x="0" y="0"/>
                  </a:moveTo>
                  <a:lnTo>
                    <a:pt x="77" y="4"/>
                  </a:lnTo>
                  <a:lnTo>
                    <a:pt x="65" y="56"/>
                  </a:lnTo>
                  <a:lnTo>
                    <a:pt x="98" y="64"/>
                  </a:lnTo>
                  <a:lnTo>
                    <a:pt x="125" y="74"/>
                  </a:lnTo>
                  <a:lnTo>
                    <a:pt x="132" y="98"/>
                  </a:lnTo>
                  <a:lnTo>
                    <a:pt x="98" y="104"/>
                  </a:lnTo>
                  <a:lnTo>
                    <a:pt x="36" y="108"/>
                  </a:lnTo>
                  <a:lnTo>
                    <a:pt x="11" y="107"/>
                  </a:lnTo>
                  <a:lnTo>
                    <a:pt x="10" y="92"/>
                  </a:lnTo>
                  <a:lnTo>
                    <a:pt x="28" y="64"/>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7"/>
            <p:cNvSpPr>
              <a:spLocks/>
            </p:cNvSpPr>
            <p:nvPr/>
          </p:nvSpPr>
          <p:spPr bwMode="auto">
            <a:xfrm>
              <a:off x="144314" y="3644652"/>
              <a:ext cx="142875" cy="95250"/>
            </a:xfrm>
            <a:custGeom>
              <a:avLst/>
              <a:gdLst>
                <a:gd name="T0" fmla="*/ 19 w 90"/>
                <a:gd name="T1" fmla="*/ 0 h 60"/>
                <a:gd name="T2" fmla="*/ 58 w 90"/>
                <a:gd name="T3" fmla="*/ 2 h 60"/>
                <a:gd name="T4" fmla="*/ 74 w 90"/>
                <a:gd name="T5" fmla="*/ 27 h 60"/>
                <a:gd name="T6" fmla="*/ 90 w 90"/>
                <a:gd name="T7" fmla="*/ 30 h 60"/>
                <a:gd name="T8" fmla="*/ 90 w 90"/>
                <a:gd name="T9" fmla="*/ 39 h 60"/>
                <a:gd name="T10" fmla="*/ 64 w 90"/>
                <a:gd name="T11" fmla="*/ 35 h 60"/>
                <a:gd name="T12" fmla="*/ 53 w 90"/>
                <a:gd name="T13" fmla="*/ 9 h 60"/>
                <a:gd name="T14" fmla="*/ 16 w 90"/>
                <a:gd name="T15" fmla="*/ 9 h 60"/>
                <a:gd name="T16" fmla="*/ 9 w 90"/>
                <a:gd name="T17" fmla="*/ 23 h 60"/>
                <a:gd name="T18" fmla="*/ 43 w 90"/>
                <a:gd name="T19" fmla="*/ 29 h 60"/>
                <a:gd name="T20" fmla="*/ 44 w 90"/>
                <a:gd name="T21" fmla="*/ 59 h 60"/>
                <a:gd name="T22" fmla="*/ 36 w 90"/>
                <a:gd name="T23" fmla="*/ 60 h 60"/>
                <a:gd name="T24" fmla="*/ 37 w 90"/>
                <a:gd name="T25" fmla="*/ 36 h 60"/>
                <a:gd name="T26" fmla="*/ 0 w 90"/>
                <a:gd name="T27" fmla="*/ 29 h 60"/>
                <a:gd name="T28" fmla="*/ 12 w 90"/>
                <a:gd name="T29" fmla="*/ 5 h 60"/>
                <a:gd name="T30" fmla="*/ 19 w 90"/>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0">
                  <a:moveTo>
                    <a:pt x="19" y="0"/>
                  </a:moveTo>
                  <a:lnTo>
                    <a:pt x="58" y="2"/>
                  </a:lnTo>
                  <a:lnTo>
                    <a:pt x="74" y="27"/>
                  </a:lnTo>
                  <a:lnTo>
                    <a:pt x="90" y="30"/>
                  </a:lnTo>
                  <a:lnTo>
                    <a:pt x="90" y="39"/>
                  </a:lnTo>
                  <a:lnTo>
                    <a:pt x="64" y="35"/>
                  </a:lnTo>
                  <a:lnTo>
                    <a:pt x="53" y="9"/>
                  </a:lnTo>
                  <a:lnTo>
                    <a:pt x="16" y="9"/>
                  </a:lnTo>
                  <a:lnTo>
                    <a:pt x="9" y="23"/>
                  </a:lnTo>
                  <a:lnTo>
                    <a:pt x="43" y="29"/>
                  </a:lnTo>
                  <a:lnTo>
                    <a:pt x="44" y="59"/>
                  </a:lnTo>
                  <a:lnTo>
                    <a:pt x="36" y="60"/>
                  </a:lnTo>
                  <a:lnTo>
                    <a:pt x="37" y="36"/>
                  </a:lnTo>
                  <a:lnTo>
                    <a:pt x="0" y="29"/>
                  </a:lnTo>
                  <a:lnTo>
                    <a:pt x="12"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8"/>
            <p:cNvSpPr>
              <a:spLocks/>
            </p:cNvSpPr>
            <p:nvPr/>
          </p:nvSpPr>
          <p:spPr bwMode="auto">
            <a:xfrm>
              <a:off x="144314" y="3720852"/>
              <a:ext cx="152400" cy="66675"/>
            </a:xfrm>
            <a:custGeom>
              <a:avLst/>
              <a:gdLst>
                <a:gd name="T0" fmla="*/ 0 w 96"/>
                <a:gd name="T1" fmla="*/ 6 h 42"/>
                <a:gd name="T2" fmla="*/ 11 w 96"/>
                <a:gd name="T3" fmla="*/ 0 h 42"/>
                <a:gd name="T4" fmla="*/ 44 w 96"/>
                <a:gd name="T5" fmla="*/ 1 h 42"/>
                <a:gd name="T6" fmla="*/ 46 w 96"/>
                <a:gd name="T7" fmla="*/ 8 h 42"/>
                <a:gd name="T8" fmla="*/ 9 w 96"/>
                <a:gd name="T9" fmla="*/ 12 h 42"/>
                <a:gd name="T10" fmla="*/ 22 w 96"/>
                <a:gd name="T11" fmla="*/ 34 h 42"/>
                <a:gd name="T12" fmla="*/ 54 w 96"/>
                <a:gd name="T13" fmla="*/ 35 h 42"/>
                <a:gd name="T14" fmla="*/ 70 w 96"/>
                <a:gd name="T15" fmla="*/ 13 h 42"/>
                <a:gd name="T16" fmla="*/ 90 w 96"/>
                <a:gd name="T17" fmla="*/ 14 h 42"/>
                <a:gd name="T18" fmla="*/ 96 w 96"/>
                <a:gd name="T19" fmla="*/ 22 h 42"/>
                <a:gd name="T20" fmla="*/ 73 w 96"/>
                <a:gd name="T21" fmla="*/ 21 h 42"/>
                <a:gd name="T22" fmla="*/ 57 w 96"/>
                <a:gd name="T23" fmla="*/ 42 h 42"/>
                <a:gd name="T24" fmla="*/ 21 w 96"/>
                <a:gd name="T25" fmla="*/ 42 h 42"/>
                <a:gd name="T26" fmla="*/ 0 w 96"/>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2">
                  <a:moveTo>
                    <a:pt x="0" y="6"/>
                  </a:moveTo>
                  <a:lnTo>
                    <a:pt x="11" y="0"/>
                  </a:lnTo>
                  <a:lnTo>
                    <a:pt x="44" y="1"/>
                  </a:lnTo>
                  <a:lnTo>
                    <a:pt x="46" y="8"/>
                  </a:lnTo>
                  <a:lnTo>
                    <a:pt x="9" y="12"/>
                  </a:lnTo>
                  <a:lnTo>
                    <a:pt x="22" y="34"/>
                  </a:lnTo>
                  <a:lnTo>
                    <a:pt x="54" y="35"/>
                  </a:lnTo>
                  <a:lnTo>
                    <a:pt x="70" y="13"/>
                  </a:lnTo>
                  <a:lnTo>
                    <a:pt x="90" y="14"/>
                  </a:lnTo>
                  <a:lnTo>
                    <a:pt x="96" y="22"/>
                  </a:lnTo>
                  <a:lnTo>
                    <a:pt x="73" y="21"/>
                  </a:lnTo>
                  <a:lnTo>
                    <a:pt x="57" y="42"/>
                  </a:lnTo>
                  <a:lnTo>
                    <a:pt x="21" y="4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
            <p:cNvSpPr>
              <a:spLocks/>
            </p:cNvSpPr>
            <p:nvPr/>
          </p:nvSpPr>
          <p:spPr bwMode="auto">
            <a:xfrm>
              <a:off x="382439" y="3673227"/>
              <a:ext cx="180975" cy="123825"/>
            </a:xfrm>
            <a:custGeom>
              <a:avLst/>
              <a:gdLst>
                <a:gd name="T0" fmla="*/ 4 w 114"/>
                <a:gd name="T1" fmla="*/ 12 h 78"/>
                <a:gd name="T2" fmla="*/ 42 w 114"/>
                <a:gd name="T3" fmla="*/ 14 h 78"/>
                <a:gd name="T4" fmla="*/ 60 w 114"/>
                <a:gd name="T5" fmla="*/ 0 h 78"/>
                <a:gd name="T6" fmla="*/ 97 w 114"/>
                <a:gd name="T7" fmla="*/ 7 h 78"/>
                <a:gd name="T8" fmla="*/ 105 w 114"/>
                <a:gd name="T9" fmla="*/ 16 h 78"/>
                <a:gd name="T10" fmla="*/ 114 w 114"/>
                <a:gd name="T11" fmla="*/ 45 h 78"/>
                <a:gd name="T12" fmla="*/ 101 w 114"/>
                <a:gd name="T13" fmla="*/ 50 h 78"/>
                <a:gd name="T14" fmla="*/ 72 w 114"/>
                <a:gd name="T15" fmla="*/ 44 h 78"/>
                <a:gd name="T16" fmla="*/ 73 w 114"/>
                <a:gd name="T17" fmla="*/ 62 h 78"/>
                <a:gd name="T18" fmla="*/ 111 w 114"/>
                <a:gd name="T19" fmla="*/ 72 h 78"/>
                <a:gd name="T20" fmla="*/ 89 w 114"/>
                <a:gd name="T21" fmla="*/ 78 h 78"/>
                <a:gd name="T22" fmla="*/ 60 w 114"/>
                <a:gd name="T23" fmla="*/ 68 h 78"/>
                <a:gd name="T24" fmla="*/ 60 w 114"/>
                <a:gd name="T25" fmla="*/ 39 h 78"/>
                <a:gd name="T26" fmla="*/ 97 w 114"/>
                <a:gd name="T27" fmla="*/ 39 h 78"/>
                <a:gd name="T28" fmla="*/ 95 w 114"/>
                <a:gd name="T29" fmla="*/ 19 h 78"/>
                <a:gd name="T30" fmla="*/ 60 w 114"/>
                <a:gd name="T31" fmla="*/ 9 h 78"/>
                <a:gd name="T32" fmla="*/ 40 w 114"/>
                <a:gd name="T33" fmla="*/ 24 h 78"/>
                <a:gd name="T34" fmla="*/ 0 w 114"/>
                <a:gd name="T35" fmla="*/ 18 h 78"/>
                <a:gd name="T36" fmla="*/ 4 w 114"/>
                <a:gd name="T37"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8">
                  <a:moveTo>
                    <a:pt x="4" y="12"/>
                  </a:moveTo>
                  <a:lnTo>
                    <a:pt x="42" y="14"/>
                  </a:lnTo>
                  <a:lnTo>
                    <a:pt x="60" y="0"/>
                  </a:lnTo>
                  <a:lnTo>
                    <a:pt x="97" y="7"/>
                  </a:lnTo>
                  <a:lnTo>
                    <a:pt x="105" y="16"/>
                  </a:lnTo>
                  <a:lnTo>
                    <a:pt x="114" y="45"/>
                  </a:lnTo>
                  <a:lnTo>
                    <a:pt x="101" y="50"/>
                  </a:lnTo>
                  <a:lnTo>
                    <a:pt x="72" y="44"/>
                  </a:lnTo>
                  <a:lnTo>
                    <a:pt x="73" y="62"/>
                  </a:lnTo>
                  <a:lnTo>
                    <a:pt x="111" y="72"/>
                  </a:lnTo>
                  <a:lnTo>
                    <a:pt x="89" y="78"/>
                  </a:lnTo>
                  <a:lnTo>
                    <a:pt x="60" y="68"/>
                  </a:lnTo>
                  <a:lnTo>
                    <a:pt x="60" y="39"/>
                  </a:lnTo>
                  <a:lnTo>
                    <a:pt x="97" y="39"/>
                  </a:lnTo>
                  <a:lnTo>
                    <a:pt x="95" y="19"/>
                  </a:lnTo>
                  <a:lnTo>
                    <a:pt x="60" y="9"/>
                  </a:lnTo>
                  <a:lnTo>
                    <a:pt x="40" y="24"/>
                  </a:lnTo>
                  <a:lnTo>
                    <a:pt x="0" y="18"/>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
            <p:cNvSpPr>
              <a:spLocks/>
            </p:cNvSpPr>
            <p:nvPr/>
          </p:nvSpPr>
          <p:spPr bwMode="auto">
            <a:xfrm>
              <a:off x="382439" y="3739902"/>
              <a:ext cx="171450" cy="85725"/>
            </a:xfrm>
            <a:custGeom>
              <a:avLst/>
              <a:gdLst>
                <a:gd name="T0" fmla="*/ 0 w 108"/>
                <a:gd name="T1" fmla="*/ 7 h 54"/>
                <a:gd name="T2" fmla="*/ 29 w 108"/>
                <a:gd name="T3" fmla="*/ 10 h 54"/>
                <a:gd name="T4" fmla="*/ 34 w 108"/>
                <a:gd name="T5" fmla="*/ 0 h 54"/>
                <a:gd name="T6" fmla="*/ 47 w 108"/>
                <a:gd name="T7" fmla="*/ 44 h 54"/>
                <a:gd name="T8" fmla="*/ 81 w 108"/>
                <a:gd name="T9" fmla="*/ 49 h 54"/>
                <a:gd name="T10" fmla="*/ 93 w 108"/>
                <a:gd name="T11" fmla="*/ 40 h 54"/>
                <a:gd name="T12" fmla="*/ 100 w 108"/>
                <a:gd name="T13" fmla="*/ 26 h 54"/>
                <a:gd name="T14" fmla="*/ 108 w 108"/>
                <a:gd name="T15" fmla="*/ 26 h 54"/>
                <a:gd name="T16" fmla="*/ 103 w 108"/>
                <a:gd name="T17" fmla="*/ 43 h 54"/>
                <a:gd name="T18" fmla="*/ 86 w 108"/>
                <a:gd name="T19" fmla="*/ 54 h 54"/>
                <a:gd name="T20" fmla="*/ 44 w 108"/>
                <a:gd name="T21" fmla="*/ 51 h 54"/>
                <a:gd name="T22" fmla="*/ 29 w 108"/>
                <a:gd name="T23" fmla="*/ 20 h 54"/>
                <a:gd name="T24" fmla="*/ 2 w 108"/>
                <a:gd name="T25" fmla="*/ 17 h 54"/>
                <a:gd name="T26" fmla="*/ 0 w 108"/>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54">
                  <a:moveTo>
                    <a:pt x="0" y="7"/>
                  </a:moveTo>
                  <a:lnTo>
                    <a:pt x="29" y="10"/>
                  </a:lnTo>
                  <a:lnTo>
                    <a:pt x="34" y="0"/>
                  </a:lnTo>
                  <a:lnTo>
                    <a:pt x="47" y="44"/>
                  </a:lnTo>
                  <a:lnTo>
                    <a:pt x="81" y="49"/>
                  </a:lnTo>
                  <a:lnTo>
                    <a:pt x="93" y="40"/>
                  </a:lnTo>
                  <a:lnTo>
                    <a:pt x="100" y="26"/>
                  </a:lnTo>
                  <a:lnTo>
                    <a:pt x="108" y="26"/>
                  </a:lnTo>
                  <a:lnTo>
                    <a:pt x="103" y="43"/>
                  </a:lnTo>
                  <a:lnTo>
                    <a:pt x="86" y="54"/>
                  </a:lnTo>
                  <a:lnTo>
                    <a:pt x="44" y="51"/>
                  </a:lnTo>
                  <a:lnTo>
                    <a:pt x="29" y="20"/>
                  </a:lnTo>
                  <a:lnTo>
                    <a:pt x="2" y="1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1"/>
            <p:cNvSpPr>
              <a:spLocks/>
            </p:cNvSpPr>
            <p:nvPr/>
          </p:nvSpPr>
          <p:spPr bwMode="auto">
            <a:xfrm>
              <a:off x="811064" y="3568452"/>
              <a:ext cx="361950" cy="123825"/>
            </a:xfrm>
            <a:custGeom>
              <a:avLst/>
              <a:gdLst>
                <a:gd name="T0" fmla="*/ 59 w 228"/>
                <a:gd name="T1" fmla="*/ 0 h 78"/>
                <a:gd name="T2" fmla="*/ 52 w 228"/>
                <a:gd name="T3" fmla="*/ 6 h 78"/>
                <a:gd name="T4" fmla="*/ 41 w 228"/>
                <a:gd name="T5" fmla="*/ 18 h 78"/>
                <a:gd name="T6" fmla="*/ 39 w 228"/>
                <a:gd name="T7" fmla="*/ 28 h 78"/>
                <a:gd name="T8" fmla="*/ 43 w 228"/>
                <a:gd name="T9" fmla="*/ 35 h 78"/>
                <a:gd name="T10" fmla="*/ 65 w 228"/>
                <a:gd name="T11" fmla="*/ 43 h 78"/>
                <a:gd name="T12" fmla="*/ 89 w 228"/>
                <a:gd name="T13" fmla="*/ 46 h 78"/>
                <a:gd name="T14" fmla="*/ 100 w 228"/>
                <a:gd name="T15" fmla="*/ 45 h 78"/>
                <a:gd name="T16" fmla="*/ 99 w 228"/>
                <a:gd name="T17" fmla="*/ 38 h 78"/>
                <a:gd name="T18" fmla="*/ 108 w 228"/>
                <a:gd name="T19" fmla="*/ 32 h 78"/>
                <a:gd name="T20" fmla="*/ 124 w 228"/>
                <a:gd name="T21" fmla="*/ 29 h 78"/>
                <a:gd name="T22" fmla="*/ 115 w 228"/>
                <a:gd name="T23" fmla="*/ 36 h 78"/>
                <a:gd name="T24" fmla="*/ 115 w 228"/>
                <a:gd name="T25" fmla="*/ 48 h 78"/>
                <a:gd name="T26" fmla="*/ 124 w 228"/>
                <a:gd name="T27" fmla="*/ 55 h 78"/>
                <a:gd name="T28" fmla="*/ 135 w 228"/>
                <a:gd name="T29" fmla="*/ 58 h 78"/>
                <a:gd name="T30" fmla="*/ 145 w 228"/>
                <a:gd name="T31" fmla="*/ 53 h 78"/>
                <a:gd name="T32" fmla="*/ 158 w 228"/>
                <a:gd name="T33" fmla="*/ 46 h 78"/>
                <a:gd name="T34" fmla="*/ 172 w 228"/>
                <a:gd name="T35" fmla="*/ 48 h 78"/>
                <a:gd name="T36" fmla="*/ 159 w 228"/>
                <a:gd name="T37" fmla="*/ 60 h 78"/>
                <a:gd name="T38" fmla="*/ 174 w 228"/>
                <a:gd name="T39" fmla="*/ 62 h 78"/>
                <a:gd name="T40" fmla="*/ 199 w 228"/>
                <a:gd name="T41" fmla="*/ 68 h 78"/>
                <a:gd name="T42" fmla="*/ 210 w 228"/>
                <a:gd name="T43" fmla="*/ 67 h 78"/>
                <a:gd name="T44" fmla="*/ 214 w 228"/>
                <a:gd name="T45" fmla="*/ 61 h 78"/>
                <a:gd name="T46" fmla="*/ 183 w 228"/>
                <a:gd name="T47" fmla="*/ 51 h 78"/>
                <a:gd name="T48" fmla="*/ 195 w 228"/>
                <a:gd name="T49" fmla="*/ 49 h 78"/>
                <a:gd name="T50" fmla="*/ 221 w 228"/>
                <a:gd name="T51" fmla="*/ 56 h 78"/>
                <a:gd name="T52" fmla="*/ 216 w 228"/>
                <a:gd name="T53" fmla="*/ 48 h 78"/>
                <a:gd name="T54" fmla="*/ 174 w 228"/>
                <a:gd name="T55" fmla="*/ 35 h 78"/>
                <a:gd name="T56" fmla="*/ 189 w 228"/>
                <a:gd name="T57" fmla="*/ 34 h 78"/>
                <a:gd name="T58" fmla="*/ 222 w 228"/>
                <a:gd name="T59" fmla="*/ 44 h 78"/>
                <a:gd name="T60" fmla="*/ 224 w 228"/>
                <a:gd name="T61" fmla="*/ 53 h 78"/>
                <a:gd name="T62" fmla="*/ 228 w 228"/>
                <a:gd name="T63" fmla="*/ 58 h 78"/>
                <a:gd name="T64" fmla="*/ 225 w 228"/>
                <a:gd name="T65" fmla="*/ 68 h 78"/>
                <a:gd name="T66" fmla="*/ 217 w 228"/>
                <a:gd name="T67" fmla="*/ 67 h 78"/>
                <a:gd name="T68" fmla="*/ 214 w 228"/>
                <a:gd name="T69" fmla="*/ 74 h 78"/>
                <a:gd name="T70" fmla="*/ 196 w 228"/>
                <a:gd name="T71" fmla="*/ 74 h 78"/>
                <a:gd name="T72" fmla="*/ 185 w 228"/>
                <a:gd name="T73" fmla="*/ 78 h 78"/>
                <a:gd name="T74" fmla="*/ 164 w 228"/>
                <a:gd name="T75" fmla="*/ 77 h 78"/>
                <a:gd name="T76" fmla="*/ 130 w 228"/>
                <a:gd name="T77" fmla="*/ 72 h 78"/>
                <a:gd name="T78" fmla="*/ 118 w 228"/>
                <a:gd name="T79" fmla="*/ 62 h 78"/>
                <a:gd name="T80" fmla="*/ 108 w 228"/>
                <a:gd name="T81" fmla="*/ 54 h 78"/>
                <a:gd name="T82" fmla="*/ 91 w 228"/>
                <a:gd name="T83" fmla="*/ 59 h 78"/>
                <a:gd name="T84" fmla="*/ 67 w 228"/>
                <a:gd name="T85" fmla="*/ 62 h 78"/>
                <a:gd name="T86" fmla="*/ 30 w 228"/>
                <a:gd name="T87" fmla="*/ 59 h 78"/>
                <a:gd name="T88" fmla="*/ 9 w 228"/>
                <a:gd name="T89" fmla="*/ 53 h 78"/>
                <a:gd name="T90" fmla="*/ 0 w 228"/>
                <a:gd name="T91" fmla="*/ 33 h 78"/>
                <a:gd name="T92" fmla="*/ 25 w 228"/>
                <a:gd name="T93" fmla="*/ 8 h 78"/>
                <a:gd name="T94" fmla="*/ 59 w 228"/>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78">
                  <a:moveTo>
                    <a:pt x="59" y="0"/>
                  </a:moveTo>
                  <a:lnTo>
                    <a:pt x="52" y="6"/>
                  </a:lnTo>
                  <a:lnTo>
                    <a:pt x="41" y="18"/>
                  </a:lnTo>
                  <a:lnTo>
                    <a:pt x="39" y="28"/>
                  </a:lnTo>
                  <a:lnTo>
                    <a:pt x="43" y="35"/>
                  </a:lnTo>
                  <a:lnTo>
                    <a:pt x="65" y="43"/>
                  </a:lnTo>
                  <a:lnTo>
                    <a:pt x="89" y="46"/>
                  </a:lnTo>
                  <a:lnTo>
                    <a:pt x="100" y="45"/>
                  </a:lnTo>
                  <a:lnTo>
                    <a:pt x="99" y="38"/>
                  </a:lnTo>
                  <a:lnTo>
                    <a:pt x="108" y="32"/>
                  </a:lnTo>
                  <a:lnTo>
                    <a:pt x="124" y="29"/>
                  </a:lnTo>
                  <a:lnTo>
                    <a:pt x="115" y="36"/>
                  </a:lnTo>
                  <a:lnTo>
                    <a:pt x="115" y="48"/>
                  </a:lnTo>
                  <a:lnTo>
                    <a:pt x="124" y="55"/>
                  </a:lnTo>
                  <a:lnTo>
                    <a:pt x="135" y="58"/>
                  </a:lnTo>
                  <a:lnTo>
                    <a:pt x="145" y="53"/>
                  </a:lnTo>
                  <a:lnTo>
                    <a:pt x="158" y="46"/>
                  </a:lnTo>
                  <a:lnTo>
                    <a:pt x="172" y="48"/>
                  </a:lnTo>
                  <a:lnTo>
                    <a:pt x="159" y="60"/>
                  </a:lnTo>
                  <a:lnTo>
                    <a:pt x="174" y="62"/>
                  </a:lnTo>
                  <a:lnTo>
                    <a:pt x="199" y="68"/>
                  </a:lnTo>
                  <a:lnTo>
                    <a:pt x="210" y="67"/>
                  </a:lnTo>
                  <a:lnTo>
                    <a:pt x="214" y="61"/>
                  </a:lnTo>
                  <a:lnTo>
                    <a:pt x="183" y="51"/>
                  </a:lnTo>
                  <a:lnTo>
                    <a:pt x="195" y="49"/>
                  </a:lnTo>
                  <a:lnTo>
                    <a:pt x="221" y="56"/>
                  </a:lnTo>
                  <a:lnTo>
                    <a:pt x="216" y="48"/>
                  </a:lnTo>
                  <a:lnTo>
                    <a:pt x="174" y="35"/>
                  </a:lnTo>
                  <a:lnTo>
                    <a:pt x="189" y="34"/>
                  </a:lnTo>
                  <a:lnTo>
                    <a:pt x="222" y="44"/>
                  </a:lnTo>
                  <a:lnTo>
                    <a:pt x="224" y="53"/>
                  </a:lnTo>
                  <a:lnTo>
                    <a:pt x="228" y="58"/>
                  </a:lnTo>
                  <a:lnTo>
                    <a:pt x="225" y="68"/>
                  </a:lnTo>
                  <a:lnTo>
                    <a:pt x="217" y="67"/>
                  </a:lnTo>
                  <a:lnTo>
                    <a:pt x="214" y="74"/>
                  </a:lnTo>
                  <a:lnTo>
                    <a:pt x="196" y="74"/>
                  </a:lnTo>
                  <a:lnTo>
                    <a:pt x="185" y="78"/>
                  </a:lnTo>
                  <a:lnTo>
                    <a:pt x="164" y="77"/>
                  </a:lnTo>
                  <a:lnTo>
                    <a:pt x="130" y="72"/>
                  </a:lnTo>
                  <a:lnTo>
                    <a:pt x="118" y="62"/>
                  </a:lnTo>
                  <a:lnTo>
                    <a:pt x="108" y="54"/>
                  </a:lnTo>
                  <a:lnTo>
                    <a:pt x="91" y="59"/>
                  </a:lnTo>
                  <a:lnTo>
                    <a:pt x="67" y="62"/>
                  </a:lnTo>
                  <a:lnTo>
                    <a:pt x="30" y="59"/>
                  </a:lnTo>
                  <a:lnTo>
                    <a:pt x="9" y="53"/>
                  </a:lnTo>
                  <a:lnTo>
                    <a:pt x="0" y="33"/>
                  </a:lnTo>
                  <a:lnTo>
                    <a:pt x="25" y="8"/>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2"/>
            <p:cNvSpPr>
              <a:spLocks/>
            </p:cNvSpPr>
            <p:nvPr/>
          </p:nvSpPr>
          <p:spPr bwMode="auto">
            <a:xfrm>
              <a:off x="877739" y="3558927"/>
              <a:ext cx="161925" cy="47625"/>
            </a:xfrm>
            <a:custGeom>
              <a:avLst/>
              <a:gdLst>
                <a:gd name="T0" fmla="*/ 17 w 102"/>
                <a:gd name="T1" fmla="*/ 0 h 30"/>
                <a:gd name="T2" fmla="*/ 74 w 102"/>
                <a:gd name="T3" fmla="*/ 20 h 30"/>
                <a:gd name="T4" fmla="*/ 94 w 102"/>
                <a:gd name="T5" fmla="*/ 14 h 30"/>
                <a:gd name="T6" fmla="*/ 102 w 102"/>
                <a:gd name="T7" fmla="*/ 21 h 30"/>
                <a:gd name="T8" fmla="*/ 84 w 102"/>
                <a:gd name="T9" fmla="*/ 23 h 30"/>
                <a:gd name="T10" fmla="*/ 68 w 102"/>
                <a:gd name="T11" fmla="*/ 30 h 30"/>
                <a:gd name="T12" fmla="*/ 65 w 102"/>
                <a:gd name="T13" fmla="*/ 23 h 30"/>
                <a:gd name="T14" fmla="*/ 33 w 102"/>
                <a:gd name="T15" fmla="*/ 13 h 30"/>
                <a:gd name="T16" fmla="*/ 0 w 102"/>
                <a:gd name="T17" fmla="*/ 12 h 30"/>
                <a:gd name="T18" fmla="*/ 17 w 10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30">
                  <a:moveTo>
                    <a:pt x="17" y="0"/>
                  </a:moveTo>
                  <a:lnTo>
                    <a:pt x="74" y="20"/>
                  </a:lnTo>
                  <a:lnTo>
                    <a:pt x="94" y="14"/>
                  </a:lnTo>
                  <a:lnTo>
                    <a:pt x="102" y="21"/>
                  </a:lnTo>
                  <a:lnTo>
                    <a:pt x="84" y="23"/>
                  </a:lnTo>
                  <a:lnTo>
                    <a:pt x="68" y="30"/>
                  </a:lnTo>
                  <a:lnTo>
                    <a:pt x="65" y="23"/>
                  </a:lnTo>
                  <a:lnTo>
                    <a:pt x="33" y="13"/>
                  </a:lnTo>
                  <a:lnTo>
                    <a:pt x="0" y="1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3"/>
            <p:cNvSpPr>
              <a:spLocks/>
            </p:cNvSpPr>
            <p:nvPr/>
          </p:nvSpPr>
          <p:spPr bwMode="auto">
            <a:xfrm>
              <a:off x="1087289" y="3587502"/>
              <a:ext cx="47625" cy="38100"/>
            </a:xfrm>
            <a:custGeom>
              <a:avLst/>
              <a:gdLst>
                <a:gd name="T0" fmla="*/ 0 w 30"/>
                <a:gd name="T1" fmla="*/ 15 h 24"/>
                <a:gd name="T2" fmla="*/ 10 w 30"/>
                <a:gd name="T3" fmla="*/ 14 h 24"/>
                <a:gd name="T4" fmla="*/ 25 w 30"/>
                <a:gd name="T5" fmla="*/ 0 h 24"/>
                <a:gd name="T6" fmla="*/ 30 w 30"/>
                <a:gd name="T7" fmla="*/ 6 h 24"/>
                <a:gd name="T8" fmla="*/ 18 w 30"/>
                <a:gd name="T9" fmla="*/ 24 h 24"/>
                <a:gd name="T10" fmla="*/ 1 w 30"/>
                <a:gd name="T11" fmla="*/ 20 h 24"/>
                <a:gd name="T12" fmla="*/ 0 w 30"/>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15"/>
                  </a:moveTo>
                  <a:lnTo>
                    <a:pt x="10" y="14"/>
                  </a:lnTo>
                  <a:lnTo>
                    <a:pt x="25" y="0"/>
                  </a:lnTo>
                  <a:lnTo>
                    <a:pt x="30" y="6"/>
                  </a:lnTo>
                  <a:lnTo>
                    <a:pt x="18" y="24"/>
                  </a:lnTo>
                  <a:lnTo>
                    <a:pt x="1" y="2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4"/>
            <p:cNvSpPr>
              <a:spLocks/>
            </p:cNvSpPr>
            <p:nvPr/>
          </p:nvSpPr>
          <p:spPr bwMode="auto">
            <a:xfrm>
              <a:off x="953939" y="3368427"/>
              <a:ext cx="228600" cy="266700"/>
            </a:xfrm>
            <a:custGeom>
              <a:avLst/>
              <a:gdLst>
                <a:gd name="T0" fmla="*/ 35 w 144"/>
                <a:gd name="T1" fmla="*/ 106 h 168"/>
                <a:gd name="T2" fmla="*/ 44 w 144"/>
                <a:gd name="T3" fmla="*/ 121 h 168"/>
                <a:gd name="T4" fmla="*/ 57 w 144"/>
                <a:gd name="T5" fmla="*/ 130 h 168"/>
                <a:gd name="T6" fmla="*/ 53 w 144"/>
                <a:gd name="T7" fmla="*/ 154 h 168"/>
                <a:gd name="T8" fmla="*/ 76 w 144"/>
                <a:gd name="T9" fmla="*/ 158 h 168"/>
                <a:gd name="T10" fmla="*/ 81 w 144"/>
                <a:gd name="T11" fmla="*/ 136 h 168"/>
                <a:gd name="T12" fmla="*/ 104 w 144"/>
                <a:gd name="T13" fmla="*/ 131 h 168"/>
                <a:gd name="T14" fmla="*/ 120 w 144"/>
                <a:gd name="T15" fmla="*/ 149 h 168"/>
                <a:gd name="T16" fmla="*/ 139 w 144"/>
                <a:gd name="T17" fmla="*/ 120 h 168"/>
                <a:gd name="T18" fmla="*/ 144 w 144"/>
                <a:gd name="T19" fmla="*/ 125 h 168"/>
                <a:gd name="T20" fmla="*/ 122 w 144"/>
                <a:gd name="T21" fmla="*/ 159 h 168"/>
                <a:gd name="T22" fmla="*/ 100 w 144"/>
                <a:gd name="T23" fmla="*/ 141 h 168"/>
                <a:gd name="T24" fmla="*/ 88 w 144"/>
                <a:gd name="T25" fmla="*/ 145 h 168"/>
                <a:gd name="T26" fmla="*/ 82 w 144"/>
                <a:gd name="T27" fmla="*/ 168 h 168"/>
                <a:gd name="T28" fmla="*/ 43 w 144"/>
                <a:gd name="T29" fmla="*/ 163 h 168"/>
                <a:gd name="T30" fmla="*/ 46 w 144"/>
                <a:gd name="T31" fmla="*/ 143 h 168"/>
                <a:gd name="T32" fmla="*/ 31 w 144"/>
                <a:gd name="T33" fmla="*/ 126 h 168"/>
                <a:gd name="T34" fmla="*/ 13 w 144"/>
                <a:gd name="T35" fmla="*/ 132 h 168"/>
                <a:gd name="T36" fmla="*/ 0 w 144"/>
                <a:gd name="T37" fmla="*/ 95 h 168"/>
                <a:gd name="T38" fmla="*/ 5 w 144"/>
                <a:gd name="T39" fmla="*/ 81 h 168"/>
                <a:gd name="T40" fmla="*/ 20 w 144"/>
                <a:gd name="T41" fmla="*/ 74 h 168"/>
                <a:gd name="T42" fmla="*/ 21 w 144"/>
                <a:gd name="T43" fmla="*/ 51 h 168"/>
                <a:gd name="T44" fmla="*/ 10 w 144"/>
                <a:gd name="T45" fmla="*/ 38 h 168"/>
                <a:gd name="T46" fmla="*/ 16 w 144"/>
                <a:gd name="T47" fmla="*/ 15 h 168"/>
                <a:gd name="T48" fmla="*/ 46 w 144"/>
                <a:gd name="T49" fmla="*/ 0 h 168"/>
                <a:gd name="T50" fmla="*/ 21 w 144"/>
                <a:gd name="T51" fmla="*/ 27 h 168"/>
                <a:gd name="T52" fmla="*/ 36 w 144"/>
                <a:gd name="T53" fmla="*/ 45 h 168"/>
                <a:gd name="T54" fmla="*/ 32 w 144"/>
                <a:gd name="T55" fmla="*/ 56 h 168"/>
                <a:gd name="T56" fmla="*/ 30 w 144"/>
                <a:gd name="T57" fmla="*/ 77 h 168"/>
                <a:gd name="T58" fmla="*/ 11 w 144"/>
                <a:gd name="T59" fmla="*/ 90 h 168"/>
                <a:gd name="T60" fmla="*/ 18 w 144"/>
                <a:gd name="T61" fmla="*/ 117 h 168"/>
                <a:gd name="T62" fmla="*/ 35 w 144"/>
                <a:gd name="T63"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35" y="106"/>
                  </a:moveTo>
                  <a:lnTo>
                    <a:pt x="44" y="121"/>
                  </a:lnTo>
                  <a:lnTo>
                    <a:pt x="57" y="130"/>
                  </a:lnTo>
                  <a:lnTo>
                    <a:pt x="53" y="154"/>
                  </a:lnTo>
                  <a:lnTo>
                    <a:pt x="76" y="158"/>
                  </a:lnTo>
                  <a:lnTo>
                    <a:pt x="81" y="136"/>
                  </a:lnTo>
                  <a:lnTo>
                    <a:pt x="104" y="131"/>
                  </a:lnTo>
                  <a:lnTo>
                    <a:pt x="120" y="149"/>
                  </a:lnTo>
                  <a:lnTo>
                    <a:pt x="139" y="120"/>
                  </a:lnTo>
                  <a:lnTo>
                    <a:pt x="144" y="125"/>
                  </a:lnTo>
                  <a:lnTo>
                    <a:pt x="122" y="159"/>
                  </a:lnTo>
                  <a:lnTo>
                    <a:pt x="100" y="141"/>
                  </a:lnTo>
                  <a:lnTo>
                    <a:pt x="88" y="145"/>
                  </a:lnTo>
                  <a:lnTo>
                    <a:pt x="82" y="168"/>
                  </a:lnTo>
                  <a:lnTo>
                    <a:pt x="43" y="163"/>
                  </a:lnTo>
                  <a:lnTo>
                    <a:pt x="46" y="143"/>
                  </a:lnTo>
                  <a:lnTo>
                    <a:pt x="31" y="126"/>
                  </a:lnTo>
                  <a:lnTo>
                    <a:pt x="13" y="132"/>
                  </a:lnTo>
                  <a:lnTo>
                    <a:pt x="0" y="95"/>
                  </a:lnTo>
                  <a:lnTo>
                    <a:pt x="5" y="81"/>
                  </a:lnTo>
                  <a:lnTo>
                    <a:pt x="20" y="74"/>
                  </a:lnTo>
                  <a:lnTo>
                    <a:pt x="21" y="51"/>
                  </a:lnTo>
                  <a:lnTo>
                    <a:pt x="10" y="38"/>
                  </a:lnTo>
                  <a:lnTo>
                    <a:pt x="16" y="15"/>
                  </a:lnTo>
                  <a:lnTo>
                    <a:pt x="46" y="0"/>
                  </a:lnTo>
                  <a:lnTo>
                    <a:pt x="21" y="27"/>
                  </a:lnTo>
                  <a:lnTo>
                    <a:pt x="36" y="45"/>
                  </a:lnTo>
                  <a:lnTo>
                    <a:pt x="32" y="56"/>
                  </a:lnTo>
                  <a:lnTo>
                    <a:pt x="30" y="77"/>
                  </a:lnTo>
                  <a:lnTo>
                    <a:pt x="11" y="90"/>
                  </a:lnTo>
                  <a:lnTo>
                    <a:pt x="18" y="117"/>
                  </a:lnTo>
                  <a:lnTo>
                    <a:pt x="35"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p:nvSpPr>
          <p:spPr bwMode="auto">
            <a:xfrm>
              <a:off x="1030139" y="3435102"/>
              <a:ext cx="95250" cy="123825"/>
            </a:xfrm>
            <a:custGeom>
              <a:avLst/>
              <a:gdLst>
                <a:gd name="T0" fmla="*/ 27 w 60"/>
                <a:gd name="T1" fmla="*/ 0 h 78"/>
                <a:gd name="T2" fmla="*/ 13 w 60"/>
                <a:gd name="T3" fmla="*/ 21 h 78"/>
                <a:gd name="T4" fmla="*/ 17 w 60"/>
                <a:gd name="T5" fmla="*/ 47 h 78"/>
                <a:gd name="T6" fmla="*/ 30 w 60"/>
                <a:gd name="T7" fmla="*/ 58 h 78"/>
                <a:gd name="T8" fmla="*/ 49 w 60"/>
                <a:gd name="T9" fmla="*/ 53 h 78"/>
                <a:gd name="T10" fmla="*/ 60 w 60"/>
                <a:gd name="T11" fmla="*/ 35 h 78"/>
                <a:gd name="T12" fmla="*/ 58 w 60"/>
                <a:gd name="T13" fmla="*/ 57 h 78"/>
                <a:gd name="T14" fmla="*/ 53 w 60"/>
                <a:gd name="T15" fmla="*/ 68 h 78"/>
                <a:gd name="T16" fmla="*/ 45 w 60"/>
                <a:gd name="T17" fmla="*/ 74 h 78"/>
                <a:gd name="T18" fmla="*/ 26 w 60"/>
                <a:gd name="T19" fmla="*/ 78 h 78"/>
                <a:gd name="T20" fmla="*/ 6 w 60"/>
                <a:gd name="T21" fmla="*/ 65 h 78"/>
                <a:gd name="T22" fmla="*/ 0 w 60"/>
                <a:gd name="T23" fmla="*/ 43 h 78"/>
                <a:gd name="T24" fmla="*/ 5 w 60"/>
                <a:gd name="T25" fmla="*/ 19 h 78"/>
                <a:gd name="T26" fmla="*/ 16 w 60"/>
                <a:gd name="T27" fmla="*/ 7 h 78"/>
                <a:gd name="T28" fmla="*/ 27 w 60"/>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78">
                  <a:moveTo>
                    <a:pt x="27" y="0"/>
                  </a:moveTo>
                  <a:lnTo>
                    <a:pt x="13" y="21"/>
                  </a:lnTo>
                  <a:lnTo>
                    <a:pt x="17" y="47"/>
                  </a:lnTo>
                  <a:lnTo>
                    <a:pt x="30" y="58"/>
                  </a:lnTo>
                  <a:lnTo>
                    <a:pt x="49" y="53"/>
                  </a:lnTo>
                  <a:lnTo>
                    <a:pt x="60" y="35"/>
                  </a:lnTo>
                  <a:lnTo>
                    <a:pt x="58" y="57"/>
                  </a:lnTo>
                  <a:lnTo>
                    <a:pt x="53" y="68"/>
                  </a:lnTo>
                  <a:lnTo>
                    <a:pt x="45" y="74"/>
                  </a:lnTo>
                  <a:lnTo>
                    <a:pt x="26" y="78"/>
                  </a:lnTo>
                  <a:lnTo>
                    <a:pt x="6" y="65"/>
                  </a:lnTo>
                  <a:lnTo>
                    <a:pt x="0" y="43"/>
                  </a:lnTo>
                  <a:lnTo>
                    <a:pt x="5" y="19"/>
                  </a:lnTo>
                  <a:lnTo>
                    <a:pt x="16"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p:nvSpPr>
          <p:spPr bwMode="auto">
            <a:xfrm>
              <a:off x="1011089" y="3330327"/>
              <a:ext cx="200025" cy="228600"/>
            </a:xfrm>
            <a:custGeom>
              <a:avLst/>
              <a:gdLst>
                <a:gd name="T0" fmla="*/ 7 w 126"/>
                <a:gd name="T1" fmla="*/ 20 h 144"/>
                <a:gd name="T2" fmla="*/ 19 w 126"/>
                <a:gd name="T3" fmla="*/ 42 h 144"/>
                <a:gd name="T4" fmla="*/ 29 w 126"/>
                <a:gd name="T5" fmla="*/ 38 h 144"/>
                <a:gd name="T6" fmla="*/ 29 w 126"/>
                <a:gd name="T7" fmla="*/ 9 h 144"/>
                <a:gd name="T8" fmla="*/ 43 w 126"/>
                <a:gd name="T9" fmla="*/ 0 h 144"/>
                <a:gd name="T10" fmla="*/ 77 w 126"/>
                <a:gd name="T11" fmla="*/ 13 h 144"/>
                <a:gd name="T12" fmla="*/ 69 w 126"/>
                <a:gd name="T13" fmla="*/ 43 h 144"/>
                <a:gd name="T14" fmla="*/ 81 w 126"/>
                <a:gd name="T15" fmla="*/ 50 h 144"/>
                <a:gd name="T16" fmla="*/ 111 w 126"/>
                <a:gd name="T17" fmla="*/ 42 h 144"/>
                <a:gd name="T18" fmla="*/ 126 w 126"/>
                <a:gd name="T19" fmla="*/ 84 h 144"/>
                <a:gd name="T20" fmla="*/ 100 w 126"/>
                <a:gd name="T21" fmla="*/ 94 h 144"/>
                <a:gd name="T22" fmla="*/ 95 w 126"/>
                <a:gd name="T23" fmla="*/ 123 h 144"/>
                <a:gd name="T24" fmla="*/ 108 w 126"/>
                <a:gd name="T25" fmla="*/ 144 h 144"/>
                <a:gd name="T26" fmla="*/ 86 w 126"/>
                <a:gd name="T27" fmla="*/ 131 h 144"/>
                <a:gd name="T28" fmla="*/ 91 w 126"/>
                <a:gd name="T29" fmla="*/ 97 h 144"/>
                <a:gd name="T30" fmla="*/ 89 w 126"/>
                <a:gd name="T31" fmla="*/ 80 h 144"/>
                <a:gd name="T32" fmla="*/ 95 w 126"/>
                <a:gd name="T33" fmla="*/ 86 h 144"/>
                <a:gd name="T34" fmla="*/ 116 w 126"/>
                <a:gd name="T35" fmla="*/ 78 h 144"/>
                <a:gd name="T36" fmla="*/ 103 w 126"/>
                <a:gd name="T37" fmla="*/ 52 h 144"/>
                <a:gd name="T38" fmla="*/ 78 w 126"/>
                <a:gd name="T39" fmla="*/ 62 h 144"/>
                <a:gd name="T40" fmla="*/ 60 w 126"/>
                <a:gd name="T41" fmla="*/ 50 h 144"/>
                <a:gd name="T42" fmla="*/ 68 w 126"/>
                <a:gd name="T43" fmla="*/ 17 h 144"/>
                <a:gd name="T44" fmla="*/ 42 w 126"/>
                <a:gd name="T45" fmla="*/ 9 h 144"/>
                <a:gd name="T46" fmla="*/ 38 w 126"/>
                <a:gd name="T47" fmla="*/ 41 h 144"/>
                <a:gd name="T48" fmla="*/ 12 w 126"/>
                <a:gd name="T49" fmla="*/ 55 h 144"/>
                <a:gd name="T50" fmla="*/ 13 w 126"/>
                <a:gd name="T51" fmla="*/ 47 h 144"/>
                <a:gd name="T52" fmla="*/ 0 w 126"/>
                <a:gd name="T53" fmla="*/ 25 h 144"/>
                <a:gd name="T54" fmla="*/ 7 w 126"/>
                <a:gd name="T5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44">
                  <a:moveTo>
                    <a:pt x="7" y="20"/>
                  </a:moveTo>
                  <a:lnTo>
                    <a:pt x="19" y="42"/>
                  </a:lnTo>
                  <a:lnTo>
                    <a:pt x="29" y="38"/>
                  </a:lnTo>
                  <a:lnTo>
                    <a:pt x="29" y="9"/>
                  </a:lnTo>
                  <a:lnTo>
                    <a:pt x="43" y="0"/>
                  </a:lnTo>
                  <a:lnTo>
                    <a:pt x="77" y="13"/>
                  </a:lnTo>
                  <a:lnTo>
                    <a:pt x="69" y="43"/>
                  </a:lnTo>
                  <a:lnTo>
                    <a:pt x="81" y="50"/>
                  </a:lnTo>
                  <a:lnTo>
                    <a:pt x="111" y="42"/>
                  </a:lnTo>
                  <a:lnTo>
                    <a:pt x="126" y="84"/>
                  </a:lnTo>
                  <a:lnTo>
                    <a:pt x="100" y="94"/>
                  </a:lnTo>
                  <a:lnTo>
                    <a:pt x="95" y="123"/>
                  </a:lnTo>
                  <a:lnTo>
                    <a:pt x="108" y="144"/>
                  </a:lnTo>
                  <a:lnTo>
                    <a:pt x="86" y="131"/>
                  </a:lnTo>
                  <a:lnTo>
                    <a:pt x="91" y="97"/>
                  </a:lnTo>
                  <a:lnTo>
                    <a:pt x="89" y="80"/>
                  </a:lnTo>
                  <a:lnTo>
                    <a:pt x="95" y="86"/>
                  </a:lnTo>
                  <a:lnTo>
                    <a:pt x="116" y="78"/>
                  </a:lnTo>
                  <a:lnTo>
                    <a:pt x="103" y="52"/>
                  </a:lnTo>
                  <a:lnTo>
                    <a:pt x="78" y="62"/>
                  </a:lnTo>
                  <a:lnTo>
                    <a:pt x="60" y="50"/>
                  </a:lnTo>
                  <a:lnTo>
                    <a:pt x="68" y="17"/>
                  </a:lnTo>
                  <a:lnTo>
                    <a:pt x="42" y="9"/>
                  </a:lnTo>
                  <a:lnTo>
                    <a:pt x="38" y="41"/>
                  </a:lnTo>
                  <a:lnTo>
                    <a:pt x="12" y="55"/>
                  </a:lnTo>
                  <a:lnTo>
                    <a:pt x="13" y="47"/>
                  </a:lnTo>
                  <a:lnTo>
                    <a:pt x="0" y="25"/>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p:nvSpPr>
          <p:spPr bwMode="auto">
            <a:xfrm>
              <a:off x="934889" y="3330327"/>
              <a:ext cx="66675" cy="104775"/>
            </a:xfrm>
            <a:custGeom>
              <a:avLst/>
              <a:gdLst>
                <a:gd name="T0" fmla="*/ 42 w 42"/>
                <a:gd name="T1" fmla="*/ 0 h 66"/>
                <a:gd name="T2" fmla="*/ 12 w 42"/>
                <a:gd name="T3" fmla="*/ 13 h 66"/>
                <a:gd name="T4" fmla="*/ 1 w 42"/>
                <a:gd name="T5" fmla="*/ 32 h 66"/>
                <a:gd name="T6" fmla="*/ 0 w 42"/>
                <a:gd name="T7" fmla="*/ 51 h 66"/>
                <a:gd name="T8" fmla="*/ 10 w 42"/>
                <a:gd name="T9" fmla="*/ 66 h 66"/>
                <a:gd name="T10" fmla="*/ 12 w 42"/>
                <a:gd name="T11" fmla="*/ 44 h 66"/>
                <a:gd name="T12" fmla="*/ 21 w 42"/>
                <a:gd name="T13" fmla="*/ 22 h 66"/>
                <a:gd name="T14" fmla="*/ 42 w 4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6">
                  <a:moveTo>
                    <a:pt x="42" y="0"/>
                  </a:moveTo>
                  <a:lnTo>
                    <a:pt x="12" y="13"/>
                  </a:lnTo>
                  <a:lnTo>
                    <a:pt x="1" y="32"/>
                  </a:lnTo>
                  <a:lnTo>
                    <a:pt x="0" y="51"/>
                  </a:lnTo>
                  <a:lnTo>
                    <a:pt x="10" y="66"/>
                  </a:lnTo>
                  <a:lnTo>
                    <a:pt x="12" y="44"/>
                  </a:lnTo>
                  <a:lnTo>
                    <a:pt x="21" y="2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p:nvSpPr>
          <p:spPr bwMode="auto">
            <a:xfrm>
              <a:off x="1211114" y="3435102"/>
              <a:ext cx="38100" cy="95250"/>
            </a:xfrm>
            <a:custGeom>
              <a:avLst/>
              <a:gdLst>
                <a:gd name="T0" fmla="*/ 9 w 24"/>
                <a:gd name="T1" fmla="*/ 0 h 60"/>
                <a:gd name="T2" fmla="*/ 15 w 24"/>
                <a:gd name="T3" fmla="*/ 24 h 60"/>
                <a:gd name="T4" fmla="*/ 10 w 24"/>
                <a:gd name="T5" fmla="*/ 42 h 60"/>
                <a:gd name="T6" fmla="*/ 0 w 24"/>
                <a:gd name="T7" fmla="*/ 60 h 60"/>
                <a:gd name="T8" fmla="*/ 17 w 24"/>
                <a:gd name="T9" fmla="*/ 51 h 60"/>
                <a:gd name="T10" fmla="*/ 24 w 24"/>
                <a:gd name="T11" fmla="*/ 30 h 60"/>
                <a:gd name="T12" fmla="*/ 9 w 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9" y="0"/>
                  </a:moveTo>
                  <a:lnTo>
                    <a:pt x="15" y="24"/>
                  </a:lnTo>
                  <a:lnTo>
                    <a:pt x="10" y="42"/>
                  </a:lnTo>
                  <a:lnTo>
                    <a:pt x="0" y="60"/>
                  </a:lnTo>
                  <a:lnTo>
                    <a:pt x="17" y="51"/>
                  </a:lnTo>
                  <a:lnTo>
                    <a:pt x="24" y="3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p:nvSpPr>
          <p:spPr bwMode="auto">
            <a:xfrm>
              <a:off x="1182539" y="3530352"/>
              <a:ext cx="66675" cy="66675"/>
            </a:xfrm>
            <a:custGeom>
              <a:avLst/>
              <a:gdLst>
                <a:gd name="T0" fmla="*/ 42 w 42"/>
                <a:gd name="T1" fmla="*/ 0 h 42"/>
                <a:gd name="T2" fmla="*/ 30 w 42"/>
                <a:gd name="T3" fmla="*/ 18 h 42"/>
                <a:gd name="T4" fmla="*/ 9 w 42"/>
                <a:gd name="T5" fmla="*/ 32 h 42"/>
                <a:gd name="T6" fmla="*/ 0 w 42"/>
                <a:gd name="T7" fmla="*/ 42 h 42"/>
                <a:gd name="T8" fmla="*/ 24 w 42"/>
                <a:gd name="T9" fmla="*/ 39 h 42"/>
                <a:gd name="T10" fmla="*/ 36 w 42"/>
                <a:gd name="T11" fmla="*/ 24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lnTo>
                    <a:pt x="30" y="18"/>
                  </a:lnTo>
                  <a:lnTo>
                    <a:pt x="9" y="32"/>
                  </a:lnTo>
                  <a:lnTo>
                    <a:pt x="0" y="42"/>
                  </a:lnTo>
                  <a:lnTo>
                    <a:pt x="24" y="39"/>
                  </a:lnTo>
                  <a:lnTo>
                    <a:pt x="36" y="2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p:nvSpPr>
          <p:spPr bwMode="auto">
            <a:xfrm>
              <a:off x="487214" y="3778002"/>
              <a:ext cx="438150" cy="285750"/>
            </a:xfrm>
            <a:custGeom>
              <a:avLst/>
              <a:gdLst>
                <a:gd name="T0" fmla="*/ 14 w 276"/>
                <a:gd name="T1" fmla="*/ 72 h 180"/>
                <a:gd name="T2" fmla="*/ 19 w 276"/>
                <a:gd name="T3" fmla="*/ 65 h 180"/>
                <a:gd name="T4" fmla="*/ 34 w 276"/>
                <a:gd name="T5" fmla="*/ 50 h 180"/>
                <a:gd name="T6" fmla="*/ 51 w 276"/>
                <a:gd name="T7" fmla="*/ 31 h 180"/>
                <a:gd name="T8" fmla="*/ 67 w 276"/>
                <a:gd name="T9" fmla="*/ 14 h 180"/>
                <a:gd name="T10" fmla="*/ 85 w 276"/>
                <a:gd name="T11" fmla="*/ 0 h 180"/>
                <a:gd name="T12" fmla="*/ 93 w 276"/>
                <a:gd name="T13" fmla="*/ 3 h 180"/>
                <a:gd name="T14" fmla="*/ 123 w 276"/>
                <a:gd name="T15" fmla="*/ 7 h 180"/>
                <a:gd name="T16" fmla="*/ 144 w 276"/>
                <a:gd name="T17" fmla="*/ 1 h 180"/>
                <a:gd name="T18" fmla="*/ 168 w 276"/>
                <a:gd name="T19" fmla="*/ 0 h 180"/>
                <a:gd name="T20" fmla="*/ 194 w 276"/>
                <a:gd name="T21" fmla="*/ 14 h 180"/>
                <a:gd name="T22" fmla="*/ 208 w 276"/>
                <a:gd name="T23" fmla="*/ 37 h 180"/>
                <a:gd name="T24" fmla="*/ 202 w 276"/>
                <a:gd name="T25" fmla="*/ 60 h 180"/>
                <a:gd name="T26" fmla="*/ 195 w 276"/>
                <a:gd name="T27" fmla="*/ 71 h 180"/>
                <a:gd name="T28" fmla="*/ 230 w 276"/>
                <a:gd name="T29" fmla="*/ 67 h 180"/>
                <a:gd name="T30" fmla="*/ 239 w 276"/>
                <a:gd name="T31" fmla="*/ 75 h 180"/>
                <a:gd name="T32" fmla="*/ 258 w 276"/>
                <a:gd name="T33" fmla="*/ 102 h 180"/>
                <a:gd name="T34" fmla="*/ 273 w 276"/>
                <a:gd name="T35" fmla="*/ 145 h 180"/>
                <a:gd name="T36" fmla="*/ 276 w 276"/>
                <a:gd name="T37" fmla="*/ 165 h 180"/>
                <a:gd name="T38" fmla="*/ 274 w 276"/>
                <a:gd name="T39" fmla="*/ 178 h 180"/>
                <a:gd name="T40" fmla="*/ 255 w 276"/>
                <a:gd name="T41" fmla="*/ 180 h 180"/>
                <a:gd name="T42" fmla="*/ 241 w 276"/>
                <a:gd name="T43" fmla="*/ 174 h 180"/>
                <a:gd name="T44" fmla="*/ 209 w 276"/>
                <a:gd name="T45" fmla="*/ 99 h 180"/>
                <a:gd name="T46" fmla="*/ 166 w 276"/>
                <a:gd name="T47" fmla="*/ 55 h 180"/>
                <a:gd name="T48" fmla="*/ 125 w 276"/>
                <a:gd name="T49" fmla="*/ 27 h 180"/>
                <a:gd name="T50" fmla="*/ 86 w 276"/>
                <a:gd name="T51" fmla="*/ 26 h 180"/>
                <a:gd name="T52" fmla="*/ 51 w 276"/>
                <a:gd name="T53" fmla="*/ 40 h 180"/>
                <a:gd name="T54" fmla="*/ 0 w 276"/>
                <a:gd name="T55" fmla="*/ 98 h 180"/>
                <a:gd name="T56" fmla="*/ 14 w 276"/>
                <a:gd name="T5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80">
                  <a:moveTo>
                    <a:pt x="14" y="72"/>
                  </a:moveTo>
                  <a:lnTo>
                    <a:pt x="19" y="65"/>
                  </a:lnTo>
                  <a:lnTo>
                    <a:pt x="34" y="50"/>
                  </a:lnTo>
                  <a:lnTo>
                    <a:pt x="51" y="31"/>
                  </a:lnTo>
                  <a:lnTo>
                    <a:pt x="67" y="14"/>
                  </a:lnTo>
                  <a:lnTo>
                    <a:pt x="85" y="0"/>
                  </a:lnTo>
                  <a:lnTo>
                    <a:pt x="93" y="3"/>
                  </a:lnTo>
                  <a:lnTo>
                    <a:pt x="123" y="7"/>
                  </a:lnTo>
                  <a:lnTo>
                    <a:pt x="144" y="1"/>
                  </a:lnTo>
                  <a:lnTo>
                    <a:pt x="168" y="0"/>
                  </a:lnTo>
                  <a:lnTo>
                    <a:pt x="194" y="14"/>
                  </a:lnTo>
                  <a:lnTo>
                    <a:pt x="208" y="37"/>
                  </a:lnTo>
                  <a:lnTo>
                    <a:pt x="202" y="60"/>
                  </a:lnTo>
                  <a:lnTo>
                    <a:pt x="195" y="71"/>
                  </a:lnTo>
                  <a:lnTo>
                    <a:pt x="230" y="67"/>
                  </a:lnTo>
                  <a:lnTo>
                    <a:pt x="239" y="75"/>
                  </a:lnTo>
                  <a:lnTo>
                    <a:pt x="258" y="102"/>
                  </a:lnTo>
                  <a:lnTo>
                    <a:pt x="273" y="145"/>
                  </a:lnTo>
                  <a:lnTo>
                    <a:pt x="276" y="165"/>
                  </a:lnTo>
                  <a:lnTo>
                    <a:pt x="274" y="178"/>
                  </a:lnTo>
                  <a:lnTo>
                    <a:pt x="255" y="180"/>
                  </a:lnTo>
                  <a:lnTo>
                    <a:pt x="241" y="174"/>
                  </a:lnTo>
                  <a:lnTo>
                    <a:pt x="209" y="99"/>
                  </a:lnTo>
                  <a:lnTo>
                    <a:pt x="166" y="55"/>
                  </a:lnTo>
                  <a:lnTo>
                    <a:pt x="125" y="27"/>
                  </a:lnTo>
                  <a:lnTo>
                    <a:pt x="86" y="26"/>
                  </a:lnTo>
                  <a:lnTo>
                    <a:pt x="51" y="40"/>
                  </a:lnTo>
                  <a:lnTo>
                    <a:pt x="0" y="98"/>
                  </a:lnTo>
                  <a:lnTo>
                    <a:pt x="14" y="72"/>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p:nvSpPr>
          <p:spPr bwMode="auto">
            <a:xfrm>
              <a:off x="296714" y="3282702"/>
              <a:ext cx="276225" cy="419100"/>
            </a:xfrm>
            <a:custGeom>
              <a:avLst/>
              <a:gdLst>
                <a:gd name="T0" fmla="*/ 20 w 174"/>
                <a:gd name="T1" fmla="*/ 62 h 264"/>
                <a:gd name="T2" fmla="*/ 34 w 174"/>
                <a:gd name="T3" fmla="*/ 71 h 264"/>
                <a:gd name="T4" fmla="*/ 66 w 174"/>
                <a:gd name="T5" fmla="*/ 84 h 264"/>
                <a:gd name="T6" fmla="*/ 104 w 174"/>
                <a:gd name="T7" fmla="*/ 87 h 264"/>
                <a:gd name="T8" fmla="*/ 135 w 174"/>
                <a:gd name="T9" fmla="*/ 78 h 264"/>
                <a:gd name="T10" fmla="*/ 153 w 174"/>
                <a:gd name="T11" fmla="*/ 61 h 264"/>
                <a:gd name="T12" fmla="*/ 161 w 174"/>
                <a:gd name="T13" fmla="*/ 37 h 264"/>
                <a:gd name="T14" fmla="*/ 168 w 174"/>
                <a:gd name="T15" fmla="*/ 0 h 264"/>
                <a:gd name="T16" fmla="*/ 174 w 174"/>
                <a:gd name="T17" fmla="*/ 51 h 264"/>
                <a:gd name="T18" fmla="*/ 170 w 174"/>
                <a:gd name="T19" fmla="*/ 105 h 264"/>
                <a:gd name="T20" fmla="*/ 161 w 174"/>
                <a:gd name="T21" fmla="*/ 159 h 264"/>
                <a:gd name="T22" fmla="*/ 152 w 174"/>
                <a:gd name="T23" fmla="*/ 197 h 264"/>
                <a:gd name="T24" fmla="*/ 148 w 174"/>
                <a:gd name="T25" fmla="*/ 209 h 264"/>
                <a:gd name="T26" fmla="*/ 97 w 174"/>
                <a:gd name="T27" fmla="*/ 237 h 264"/>
                <a:gd name="T28" fmla="*/ 97 w 174"/>
                <a:gd name="T29" fmla="*/ 264 h 264"/>
                <a:gd name="T30" fmla="*/ 87 w 174"/>
                <a:gd name="T31" fmla="*/ 263 h 264"/>
                <a:gd name="T32" fmla="*/ 84 w 174"/>
                <a:gd name="T33" fmla="*/ 230 h 264"/>
                <a:gd name="T34" fmla="*/ 101 w 174"/>
                <a:gd name="T35" fmla="*/ 219 h 264"/>
                <a:gd name="T36" fmla="*/ 94 w 174"/>
                <a:gd name="T37" fmla="*/ 170 h 264"/>
                <a:gd name="T38" fmla="*/ 95 w 174"/>
                <a:gd name="T39" fmla="*/ 110 h 264"/>
                <a:gd name="T40" fmla="*/ 72 w 174"/>
                <a:gd name="T41" fmla="*/ 102 h 264"/>
                <a:gd name="T42" fmla="*/ 65 w 174"/>
                <a:gd name="T43" fmla="*/ 117 h 264"/>
                <a:gd name="T44" fmla="*/ 0 w 174"/>
                <a:gd name="T45" fmla="*/ 115 h 264"/>
                <a:gd name="T46" fmla="*/ 26 w 174"/>
                <a:gd name="T47" fmla="*/ 96 h 264"/>
                <a:gd name="T48" fmla="*/ 25 w 174"/>
                <a:gd name="T49" fmla="*/ 74 h 264"/>
                <a:gd name="T50" fmla="*/ 20 w 174"/>
                <a:gd name="T51" fmla="*/ 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264">
                  <a:moveTo>
                    <a:pt x="20" y="62"/>
                  </a:moveTo>
                  <a:lnTo>
                    <a:pt x="34" y="71"/>
                  </a:lnTo>
                  <a:lnTo>
                    <a:pt x="66" y="84"/>
                  </a:lnTo>
                  <a:lnTo>
                    <a:pt x="104" y="87"/>
                  </a:lnTo>
                  <a:lnTo>
                    <a:pt x="135" y="78"/>
                  </a:lnTo>
                  <a:lnTo>
                    <a:pt x="153" y="61"/>
                  </a:lnTo>
                  <a:lnTo>
                    <a:pt x="161" y="37"/>
                  </a:lnTo>
                  <a:lnTo>
                    <a:pt x="168" y="0"/>
                  </a:lnTo>
                  <a:lnTo>
                    <a:pt x="174" y="51"/>
                  </a:lnTo>
                  <a:lnTo>
                    <a:pt x="170" y="105"/>
                  </a:lnTo>
                  <a:lnTo>
                    <a:pt x="161" y="159"/>
                  </a:lnTo>
                  <a:lnTo>
                    <a:pt x="152" y="197"/>
                  </a:lnTo>
                  <a:lnTo>
                    <a:pt x="148" y="209"/>
                  </a:lnTo>
                  <a:lnTo>
                    <a:pt x="97" y="237"/>
                  </a:lnTo>
                  <a:lnTo>
                    <a:pt x="97" y="264"/>
                  </a:lnTo>
                  <a:lnTo>
                    <a:pt x="87" y="263"/>
                  </a:lnTo>
                  <a:lnTo>
                    <a:pt x="84" y="230"/>
                  </a:lnTo>
                  <a:lnTo>
                    <a:pt x="101" y="219"/>
                  </a:lnTo>
                  <a:lnTo>
                    <a:pt x="94" y="170"/>
                  </a:lnTo>
                  <a:lnTo>
                    <a:pt x="95" y="110"/>
                  </a:lnTo>
                  <a:lnTo>
                    <a:pt x="72" y="102"/>
                  </a:lnTo>
                  <a:lnTo>
                    <a:pt x="65" y="117"/>
                  </a:lnTo>
                  <a:lnTo>
                    <a:pt x="0" y="115"/>
                  </a:lnTo>
                  <a:lnTo>
                    <a:pt x="26" y="96"/>
                  </a:lnTo>
                  <a:lnTo>
                    <a:pt x="25" y="74"/>
                  </a:lnTo>
                  <a:lnTo>
                    <a:pt x="2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p:nvSpPr>
          <p:spPr bwMode="auto">
            <a:xfrm>
              <a:off x="277664" y="3216027"/>
              <a:ext cx="333375" cy="247650"/>
            </a:xfrm>
            <a:custGeom>
              <a:avLst/>
              <a:gdLst>
                <a:gd name="T0" fmla="*/ 210 w 210"/>
                <a:gd name="T1" fmla="*/ 0 h 156"/>
                <a:gd name="T2" fmla="*/ 165 w 210"/>
                <a:gd name="T3" fmla="*/ 5 h 156"/>
                <a:gd name="T4" fmla="*/ 102 w 210"/>
                <a:gd name="T5" fmla="*/ 26 h 156"/>
                <a:gd name="T6" fmla="*/ 79 w 210"/>
                <a:gd name="T7" fmla="*/ 36 h 156"/>
                <a:gd name="T8" fmla="*/ 54 w 210"/>
                <a:gd name="T9" fmla="*/ 47 h 156"/>
                <a:gd name="T10" fmla="*/ 14 w 210"/>
                <a:gd name="T11" fmla="*/ 71 h 156"/>
                <a:gd name="T12" fmla="*/ 3 w 210"/>
                <a:gd name="T13" fmla="*/ 89 h 156"/>
                <a:gd name="T14" fmla="*/ 5 w 210"/>
                <a:gd name="T15" fmla="*/ 96 h 156"/>
                <a:gd name="T16" fmla="*/ 0 w 210"/>
                <a:gd name="T17" fmla="*/ 156 h 156"/>
                <a:gd name="T18" fmla="*/ 15 w 210"/>
                <a:gd name="T19" fmla="*/ 156 h 156"/>
                <a:gd name="T20" fmla="*/ 14 w 210"/>
                <a:gd name="T21" fmla="*/ 128 h 156"/>
                <a:gd name="T22" fmla="*/ 18 w 210"/>
                <a:gd name="T23" fmla="*/ 89 h 156"/>
                <a:gd name="T24" fmla="*/ 30 w 210"/>
                <a:gd name="T25" fmla="*/ 74 h 156"/>
                <a:gd name="T26" fmla="*/ 52 w 210"/>
                <a:gd name="T27" fmla="*/ 62 h 156"/>
                <a:gd name="T28" fmla="*/ 81 w 210"/>
                <a:gd name="T29" fmla="*/ 48 h 156"/>
                <a:gd name="T30" fmla="*/ 111 w 210"/>
                <a:gd name="T31" fmla="*/ 35 h 156"/>
                <a:gd name="T32" fmla="*/ 137 w 210"/>
                <a:gd name="T33" fmla="*/ 24 h 156"/>
                <a:gd name="T34" fmla="*/ 163 w 210"/>
                <a:gd name="T35" fmla="*/ 17 h 156"/>
                <a:gd name="T36" fmla="*/ 208 w 210"/>
                <a:gd name="T37" fmla="*/ 11 h 156"/>
                <a:gd name="T38" fmla="*/ 210 w 210"/>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56">
                  <a:moveTo>
                    <a:pt x="210" y="0"/>
                  </a:moveTo>
                  <a:lnTo>
                    <a:pt x="165" y="5"/>
                  </a:lnTo>
                  <a:lnTo>
                    <a:pt x="102" y="26"/>
                  </a:lnTo>
                  <a:lnTo>
                    <a:pt x="79" y="36"/>
                  </a:lnTo>
                  <a:lnTo>
                    <a:pt x="54" y="47"/>
                  </a:lnTo>
                  <a:lnTo>
                    <a:pt x="14" y="71"/>
                  </a:lnTo>
                  <a:lnTo>
                    <a:pt x="3" y="89"/>
                  </a:lnTo>
                  <a:lnTo>
                    <a:pt x="5" y="96"/>
                  </a:lnTo>
                  <a:lnTo>
                    <a:pt x="0" y="156"/>
                  </a:lnTo>
                  <a:lnTo>
                    <a:pt x="15" y="156"/>
                  </a:lnTo>
                  <a:lnTo>
                    <a:pt x="14" y="128"/>
                  </a:lnTo>
                  <a:lnTo>
                    <a:pt x="18" y="89"/>
                  </a:lnTo>
                  <a:lnTo>
                    <a:pt x="30" y="74"/>
                  </a:lnTo>
                  <a:lnTo>
                    <a:pt x="52" y="62"/>
                  </a:lnTo>
                  <a:lnTo>
                    <a:pt x="81" y="48"/>
                  </a:lnTo>
                  <a:lnTo>
                    <a:pt x="111" y="35"/>
                  </a:lnTo>
                  <a:lnTo>
                    <a:pt x="137" y="24"/>
                  </a:lnTo>
                  <a:lnTo>
                    <a:pt x="163" y="17"/>
                  </a:lnTo>
                  <a:lnTo>
                    <a:pt x="208" y="11"/>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p:nvSpPr>
          <p:spPr bwMode="auto">
            <a:xfrm>
              <a:off x="258614" y="3454152"/>
              <a:ext cx="161925" cy="333375"/>
            </a:xfrm>
            <a:custGeom>
              <a:avLst/>
              <a:gdLst>
                <a:gd name="T0" fmla="*/ 18 w 102"/>
                <a:gd name="T1" fmla="*/ 0 h 210"/>
                <a:gd name="T2" fmla="*/ 86 w 102"/>
                <a:gd name="T3" fmla="*/ 0 h 210"/>
                <a:gd name="T4" fmla="*/ 102 w 102"/>
                <a:gd name="T5" fmla="*/ 9 h 210"/>
                <a:gd name="T6" fmla="*/ 91 w 102"/>
                <a:gd name="T7" fmla="*/ 75 h 210"/>
                <a:gd name="T8" fmla="*/ 76 w 102"/>
                <a:gd name="T9" fmla="*/ 81 h 210"/>
                <a:gd name="T10" fmla="*/ 70 w 102"/>
                <a:gd name="T11" fmla="*/ 133 h 210"/>
                <a:gd name="T12" fmla="*/ 63 w 102"/>
                <a:gd name="T13" fmla="*/ 127 h 210"/>
                <a:gd name="T14" fmla="*/ 63 w 102"/>
                <a:gd name="T15" fmla="*/ 75 h 210"/>
                <a:gd name="T16" fmla="*/ 86 w 102"/>
                <a:gd name="T17" fmla="*/ 65 h 210"/>
                <a:gd name="T18" fmla="*/ 93 w 102"/>
                <a:gd name="T19" fmla="*/ 18 h 210"/>
                <a:gd name="T20" fmla="*/ 12 w 102"/>
                <a:gd name="T21" fmla="*/ 18 h 210"/>
                <a:gd name="T22" fmla="*/ 23 w 102"/>
                <a:gd name="T23" fmla="*/ 63 h 210"/>
                <a:gd name="T24" fmla="*/ 42 w 102"/>
                <a:gd name="T25" fmla="*/ 76 h 210"/>
                <a:gd name="T26" fmla="*/ 34 w 102"/>
                <a:gd name="T27" fmla="*/ 88 h 210"/>
                <a:gd name="T28" fmla="*/ 40 w 102"/>
                <a:gd name="T29" fmla="*/ 131 h 210"/>
                <a:gd name="T30" fmla="*/ 27 w 102"/>
                <a:gd name="T31" fmla="*/ 152 h 210"/>
                <a:gd name="T32" fmla="*/ 24 w 102"/>
                <a:gd name="T33" fmla="*/ 166 h 210"/>
                <a:gd name="T34" fmla="*/ 34 w 102"/>
                <a:gd name="T35" fmla="*/ 169 h 210"/>
                <a:gd name="T36" fmla="*/ 35 w 102"/>
                <a:gd name="T37" fmla="*/ 195 h 210"/>
                <a:gd name="T38" fmla="*/ 44 w 102"/>
                <a:gd name="T39" fmla="*/ 200 h 210"/>
                <a:gd name="T40" fmla="*/ 57 w 102"/>
                <a:gd name="T41" fmla="*/ 178 h 210"/>
                <a:gd name="T42" fmla="*/ 63 w 102"/>
                <a:gd name="T43" fmla="*/ 201 h 210"/>
                <a:gd name="T44" fmla="*/ 53 w 102"/>
                <a:gd name="T45" fmla="*/ 201 h 210"/>
                <a:gd name="T46" fmla="*/ 46 w 102"/>
                <a:gd name="T47" fmla="*/ 210 h 210"/>
                <a:gd name="T48" fmla="*/ 27 w 102"/>
                <a:gd name="T49" fmla="*/ 201 h 210"/>
                <a:gd name="T50" fmla="*/ 16 w 102"/>
                <a:gd name="T51" fmla="*/ 194 h 210"/>
                <a:gd name="T52" fmla="*/ 15 w 102"/>
                <a:gd name="T53" fmla="*/ 149 h 210"/>
                <a:gd name="T54" fmla="*/ 30 w 102"/>
                <a:gd name="T55" fmla="*/ 128 h 210"/>
                <a:gd name="T56" fmla="*/ 28 w 102"/>
                <a:gd name="T57" fmla="*/ 79 h 210"/>
                <a:gd name="T58" fmla="*/ 16 w 102"/>
                <a:gd name="T59" fmla="*/ 78 h 210"/>
                <a:gd name="T60" fmla="*/ 0 w 102"/>
                <a:gd name="T61" fmla="*/ 8 h 210"/>
                <a:gd name="T62" fmla="*/ 18 w 10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210">
                  <a:moveTo>
                    <a:pt x="18" y="0"/>
                  </a:moveTo>
                  <a:lnTo>
                    <a:pt x="86" y="0"/>
                  </a:lnTo>
                  <a:lnTo>
                    <a:pt x="102" y="9"/>
                  </a:lnTo>
                  <a:lnTo>
                    <a:pt x="91" y="75"/>
                  </a:lnTo>
                  <a:lnTo>
                    <a:pt x="76" y="81"/>
                  </a:lnTo>
                  <a:lnTo>
                    <a:pt x="70" y="133"/>
                  </a:lnTo>
                  <a:lnTo>
                    <a:pt x="63" y="127"/>
                  </a:lnTo>
                  <a:lnTo>
                    <a:pt x="63" y="75"/>
                  </a:lnTo>
                  <a:lnTo>
                    <a:pt x="86" y="65"/>
                  </a:lnTo>
                  <a:lnTo>
                    <a:pt x="93" y="18"/>
                  </a:lnTo>
                  <a:lnTo>
                    <a:pt x="12" y="18"/>
                  </a:lnTo>
                  <a:lnTo>
                    <a:pt x="23" y="63"/>
                  </a:lnTo>
                  <a:lnTo>
                    <a:pt x="42" y="76"/>
                  </a:lnTo>
                  <a:lnTo>
                    <a:pt x="34" y="88"/>
                  </a:lnTo>
                  <a:lnTo>
                    <a:pt x="40" y="131"/>
                  </a:lnTo>
                  <a:lnTo>
                    <a:pt x="27" y="152"/>
                  </a:lnTo>
                  <a:lnTo>
                    <a:pt x="24" y="166"/>
                  </a:lnTo>
                  <a:lnTo>
                    <a:pt x="34" y="169"/>
                  </a:lnTo>
                  <a:lnTo>
                    <a:pt x="35" y="195"/>
                  </a:lnTo>
                  <a:lnTo>
                    <a:pt x="44" y="200"/>
                  </a:lnTo>
                  <a:lnTo>
                    <a:pt x="57" y="178"/>
                  </a:lnTo>
                  <a:lnTo>
                    <a:pt x="63" y="201"/>
                  </a:lnTo>
                  <a:lnTo>
                    <a:pt x="53" y="201"/>
                  </a:lnTo>
                  <a:lnTo>
                    <a:pt x="46" y="210"/>
                  </a:lnTo>
                  <a:lnTo>
                    <a:pt x="27" y="201"/>
                  </a:lnTo>
                  <a:lnTo>
                    <a:pt x="16" y="194"/>
                  </a:lnTo>
                  <a:lnTo>
                    <a:pt x="15" y="149"/>
                  </a:lnTo>
                  <a:lnTo>
                    <a:pt x="30" y="128"/>
                  </a:lnTo>
                  <a:lnTo>
                    <a:pt x="28" y="79"/>
                  </a:lnTo>
                  <a:lnTo>
                    <a:pt x="16" y="78"/>
                  </a:lnTo>
                  <a:lnTo>
                    <a:pt x="0" y="8"/>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p:nvSpPr>
          <p:spPr bwMode="auto">
            <a:xfrm>
              <a:off x="344339" y="3635127"/>
              <a:ext cx="66675" cy="152400"/>
            </a:xfrm>
            <a:custGeom>
              <a:avLst/>
              <a:gdLst>
                <a:gd name="T0" fmla="*/ 1 w 42"/>
                <a:gd name="T1" fmla="*/ 0 h 96"/>
                <a:gd name="T2" fmla="*/ 37 w 42"/>
                <a:gd name="T3" fmla="*/ 18 h 96"/>
                <a:gd name="T4" fmla="*/ 42 w 42"/>
                <a:gd name="T5" fmla="*/ 39 h 96"/>
                <a:gd name="T6" fmla="*/ 32 w 42"/>
                <a:gd name="T7" fmla="*/ 38 h 96"/>
                <a:gd name="T8" fmla="*/ 26 w 42"/>
                <a:gd name="T9" fmla="*/ 59 h 96"/>
                <a:gd name="T10" fmla="*/ 37 w 42"/>
                <a:gd name="T11" fmla="*/ 85 h 96"/>
                <a:gd name="T12" fmla="*/ 26 w 42"/>
                <a:gd name="T13" fmla="*/ 96 h 96"/>
                <a:gd name="T14" fmla="*/ 5 w 42"/>
                <a:gd name="T15" fmla="*/ 93 h 96"/>
                <a:gd name="T16" fmla="*/ 0 w 42"/>
                <a:gd name="T17" fmla="*/ 76 h 96"/>
                <a:gd name="T18" fmla="*/ 4 w 42"/>
                <a:gd name="T19" fmla="*/ 50 h 96"/>
                <a:gd name="T20" fmla="*/ 9 w 42"/>
                <a:gd name="T21" fmla="*/ 83 h 96"/>
                <a:gd name="T22" fmla="*/ 26 w 42"/>
                <a:gd name="T23" fmla="*/ 85 h 96"/>
                <a:gd name="T24" fmla="*/ 16 w 42"/>
                <a:gd name="T25" fmla="*/ 62 h 96"/>
                <a:gd name="T26" fmla="*/ 19 w 42"/>
                <a:gd name="T27" fmla="*/ 33 h 96"/>
                <a:gd name="T28" fmla="*/ 27 w 42"/>
                <a:gd name="T29" fmla="*/ 24 h 96"/>
                <a:gd name="T30" fmla="*/ 9 w 42"/>
                <a:gd name="T31" fmla="*/ 12 h 96"/>
                <a:gd name="T32" fmla="*/ 1 w 42"/>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96">
                  <a:moveTo>
                    <a:pt x="1" y="0"/>
                  </a:moveTo>
                  <a:lnTo>
                    <a:pt x="37" y="18"/>
                  </a:lnTo>
                  <a:lnTo>
                    <a:pt x="42" y="39"/>
                  </a:lnTo>
                  <a:lnTo>
                    <a:pt x="32" y="38"/>
                  </a:lnTo>
                  <a:lnTo>
                    <a:pt x="26" y="59"/>
                  </a:lnTo>
                  <a:lnTo>
                    <a:pt x="37" y="85"/>
                  </a:lnTo>
                  <a:lnTo>
                    <a:pt x="26" y="96"/>
                  </a:lnTo>
                  <a:lnTo>
                    <a:pt x="5" y="93"/>
                  </a:lnTo>
                  <a:lnTo>
                    <a:pt x="0" y="76"/>
                  </a:lnTo>
                  <a:lnTo>
                    <a:pt x="4" y="50"/>
                  </a:lnTo>
                  <a:lnTo>
                    <a:pt x="9" y="83"/>
                  </a:lnTo>
                  <a:lnTo>
                    <a:pt x="26" y="85"/>
                  </a:lnTo>
                  <a:lnTo>
                    <a:pt x="16" y="62"/>
                  </a:lnTo>
                  <a:lnTo>
                    <a:pt x="19" y="33"/>
                  </a:lnTo>
                  <a:lnTo>
                    <a:pt x="27" y="24"/>
                  </a:lnTo>
                  <a:lnTo>
                    <a:pt x="9" y="1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p:nvSpPr>
          <p:spPr bwMode="auto">
            <a:xfrm>
              <a:off x="277664" y="3482727"/>
              <a:ext cx="104775" cy="152400"/>
            </a:xfrm>
            <a:custGeom>
              <a:avLst/>
              <a:gdLst>
                <a:gd name="T0" fmla="*/ 0 w 66"/>
                <a:gd name="T1" fmla="*/ 0 h 96"/>
                <a:gd name="T2" fmla="*/ 19 w 66"/>
                <a:gd name="T3" fmla="*/ 12 h 96"/>
                <a:gd name="T4" fmla="*/ 43 w 66"/>
                <a:gd name="T5" fmla="*/ 15 h 96"/>
                <a:gd name="T6" fmla="*/ 52 w 66"/>
                <a:gd name="T7" fmla="*/ 41 h 96"/>
                <a:gd name="T8" fmla="*/ 66 w 66"/>
                <a:gd name="T9" fmla="*/ 54 h 96"/>
                <a:gd name="T10" fmla="*/ 54 w 66"/>
                <a:gd name="T11" fmla="*/ 59 h 96"/>
                <a:gd name="T12" fmla="*/ 51 w 66"/>
                <a:gd name="T13" fmla="*/ 72 h 96"/>
                <a:gd name="T14" fmla="*/ 37 w 66"/>
                <a:gd name="T15" fmla="*/ 74 h 96"/>
                <a:gd name="T16" fmla="*/ 24 w 66"/>
                <a:gd name="T17" fmla="*/ 96 h 96"/>
                <a:gd name="T18" fmla="*/ 15 w 66"/>
                <a:gd name="T19" fmla="*/ 62 h 96"/>
                <a:gd name="T20" fmla="*/ 11 w 66"/>
                <a:gd name="T21" fmla="*/ 45 h 96"/>
                <a:gd name="T22" fmla="*/ 0 w 66"/>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6">
                  <a:moveTo>
                    <a:pt x="0" y="0"/>
                  </a:moveTo>
                  <a:lnTo>
                    <a:pt x="19" y="12"/>
                  </a:lnTo>
                  <a:lnTo>
                    <a:pt x="43" y="15"/>
                  </a:lnTo>
                  <a:lnTo>
                    <a:pt x="52" y="41"/>
                  </a:lnTo>
                  <a:lnTo>
                    <a:pt x="66" y="54"/>
                  </a:lnTo>
                  <a:lnTo>
                    <a:pt x="54" y="59"/>
                  </a:lnTo>
                  <a:lnTo>
                    <a:pt x="51" y="72"/>
                  </a:lnTo>
                  <a:lnTo>
                    <a:pt x="37" y="74"/>
                  </a:lnTo>
                  <a:lnTo>
                    <a:pt x="24" y="96"/>
                  </a:lnTo>
                  <a:lnTo>
                    <a:pt x="15" y="62"/>
                  </a:lnTo>
                  <a:lnTo>
                    <a:pt x="11"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p:nvSpPr>
          <p:spPr bwMode="auto">
            <a:xfrm>
              <a:off x="582464" y="3263652"/>
              <a:ext cx="161925" cy="285750"/>
            </a:xfrm>
            <a:custGeom>
              <a:avLst/>
              <a:gdLst>
                <a:gd name="T0" fmla="*/ 0 w 102"/>
                <a:gd name="T1" fmla="*/ 0 h 180"/>
                <a:gd name="T2" fmla="*/ 6 w 102"/>
                <a:gd name="T3" fmla="*/ 28 h 180"/>
                <a:gd name="T4" fmla="*/ 13 w 102"/>
                <a:gd name="T5" fmla="*/ 88 h 180"/>
                <a:gd name="T6" fmla="*/ 11 w 102"/>
                <a:gd name="T7" fmla="*/ 178 h 180"/>
                <a:gd name="T8" fmla="*/ 81 w 102"/>
                <a:gd name="T9" fmla="*/ 180 h 180"/>
                <a:gd name="T10" fmla="*/ 86 w 102"/>
                <a:gd name="T11" fmla="*/ 163 h 180"/>
                <a:gd name="T12" fmla="*/ 96 w 102"/>
                <a:gd name="T13" fmla="*/ 124 h 180"/>
                <a:gd name="T14" fmla="*/ 102 w 102"/>
                <a:gd name="T15" fmla="*/ 61 h 180"/>
                <a:gd name="T16" fmla="*/ 97 w 102"/>
                <a:gd name="T17" fmla="*/ 6 h 180"/>
                <a:gd name="T18" fmla="*/ 95 w 102"/>
                <a:gd name="T19" fmla="*/ 50 h 180"/>
                <a:gd name="T20" fmla="*/ 86 w 102"/>
                <a:gd name="T21" fmla="*/ 73 h 180"/>
                <a:gd name="T22" fmla="*/ 58 w 102"/>
                <a:gd name="T23" fmla="*/ 35 h 180"/>
                <a:gd name="T24" fmla="*/ 34 w 102"/>
                <a:gd name="T25" fmla="*/ 56 h 180"/>
                <a:gd name="T26" fmla="*/ 53 w 102"/>
                <a:gd name="T27" fmla="*/ 59 h 180"/>
                <a:gd name="T28" fmla="*/ 67 w 102"/>
                <a:gd name="T29" fmla="*/ 68 h 180"/>
                <a:gd name="T30" fmla="*/ 75 w 102"/>
                <a:gd name="T31" fmla="*/ 74 h 180"/>
                <a:gd name="T32" fmla="*/ 78 w 102"/>
                <a:gd name="T33" fmla="*/ 120 h 180"/>
                <a:gd name="T34" fmla="*/ 73 w 102"/>
                <a:gd name="T35" fmla="*/ 155 h 180"/>
                <a:gd name="T36" fmla="*/ 68 w 102"/>
                <a:gd name="T37" fmla="*/ 173 h 180"/>
                <a:gd name="T38" fmla="*/ 21 w 102"/>
                <a:gd name="T39" fmla="*/ 167 h 180"/>
                <a:gd name="T40" fmla="*/ 24 w 102"/>
                <a:gd name="T41" fmla="*/ 97 h 180"/>
                <a:gd name="T42" fmla="*/ 16 w 102"/>
                <a:gd name="T43" fmla="*/ 48 h 180"/>
                <a:gd name="T44" fmla="*/ 11 w 102"/>
                <a:gd name="T45" fmla="*/ 24 h 180"/>
                <a:gd name="T46" fmla="*/ 0 w 102"/>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80">
                  <a:moveTo>
                    <a:pt x="0" y="0"/>
                  </a:moveTo>
                  <a:lnTo>
                    <a:pt x="6" y="28"/>
                  </a:lnTo>
                  <a:lnTo>
                    <a:pt x="13" y="88"/>
                  </a:lnTo>
                  <a:lnTo>
                    <a:pt x="11" y="178"/>
                  </a:lnTo>
                  <a:lnTo>
                    <a:pt x="81" y="180"/>
                  </a:lnTo>
                  <a:lnTo>
                    <a:pt x="86" y="163"/>
                  </a:lnTo>
                  <a:lnTo>
                    <a:pt x="96" y="124"/>
                  </a:lnTo>
                  <a:lnTo>
                    <a:pt x="102" y="61"/>
                  </a:lnTo>
                  <a:lnTo>
                    <a:pt x="97" y="6"/>
                  </a:lnTo>
                  <a:lnTo>
                    <a:pt x="95" y="50"/>
                  </a:lnTo>
                  <a:lnTo>
                    <a:pt x="86" y="73"/>
                  </a:lnTo>
                  <a:lnTo>
                    <a:pt x="58" y="35"/>
                  </a:lnTo>
                  <a:lnTo>
                    <a:pt x="34" y="56"/>
                  </a:lnTo>
                  <a:lnTo>
                    <a:pt x="53" y="59"/>
                  </a:lnTo>
                  <a:lnTo>
                    <a:pt x="67" y="68"/>
                  </a:lnTo>
                  <a:lnTo>
                    <a:pt x="75" y="74"/>
                  </a:lnTo>
                  <a:lnTo>
                    <a:pt x="78" y="120"/>
                  </a:lnTo>
                  <a:lnTo>
                    <a:pt x="73" y="155"/>
                  </a:lnTo>
                  <a:lnTo>
                    <a:pt x="68" y="173"/>
                  </a:lnTo>
                  <a:lnTo>
                    <a:pt x="21" y="167"/>
                  </a:lnTo>
                  <a:lnTo>
                    <a:pt x="24" y="97"/>
                  </a:lnTo>
                  <a:lnTo>
                    <a:pt x="16" y="48"/>
                  </a:lnTo>
                  <a:lnTo>
                    <a:pt x="11"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p:nvSpPr>
          <p:spPr bwMode="auto">
            <a:xfrm>
              <a:off x="706289" y="3292227"/>
              <a:ext cx="180975" cy="390525"/>
            </a:xfrm>
            <a:custGeom>
              <a:avLst/>
              <a:gdLst>
                <a:gd name="T0" fmla="*/ 33 w 114"/>
                <a:gd name="T1" fmla="*/ 0 h 246"/>
                <a:gd name="T2" fmla="*/ 45 w 114"/>
                <a:gd name="T3" fmla="*/ 21 h 246"/>
                <a:gd name="T4" fmla="*/ 51 w 114"/>
                <a:gd name="T5" fmla="*/ 49 h 246"/>
                <a:gd name="T6" fmla="*/ 60 w 114"/>
                <a:gd name="T7" fmla="*/ 65 h 246"/>
                <a:gd name="T8" fmla="*/ 71 w 114"/>
                <a:gd name="T9" fmla="*/ 83 h 246"/>
                <a:gd name="T10" fmla="*/ 77 w 114"/>
                <a:gd name="T11" fmla="*/ 115 h 246"/>
                <a:gd name="T12" fmla="*/ 48 w 114"/>
                <a:gd name="T13" fmla="*/ 136 h 246"/>
                <a:gd name="T14" fmla="*/ 43 w 114"/>
                <a:gd name="T15" fmla="*/ 157 h 246"/>
                <a:gd name="T16" fmla="*/ 71 w 114"/>
                <a:gd name="T17" fmla="*/ 147 h 246"/>
                <a:gd name="T18" fmla="*/ 75 w 114"/>
                <a:gd name="T19" fmla="*/ 156 h 246"/>
                <a:gd name="T20" fmla="*/ 88 w 114"/>
                <a:gd name="T21" fmla="*/ 170 h 246"/>
                <a:gd name="T22" fmla="*/ 114 w 114"/>
                <a:gd name="T23" fmla="*/ 174 h 246"/>
                <a:gd name="T24" fmla="*/ 63 w 114"/>
                <a:gd name="T25" fmla="*/ 218 h 246"/>
                <a:gd name="T26" fmla="*/ 40 w 114"/>
                <a:gd name="T27" fmla="*/ 210 h 246"/>
                <a:gd name="T28" fmla="*/ 31 w 114"/>
                <a:gd name="T29" fmla="*/ 246 h 246"/>
                <a:gd name="T30" fmla="*/ 0 w 114"/>
                <a:gd name="T31" fmla="*/ 239 h 246"/>
                <a:gd name="T32" fmla="*/ 15 w 114"/>
                <a:gd name="T33" fmla="*/ 206 h 246"/>
                <a:gd name="T34" fmla="*/ 28 w 114"/>
                <a:gd name="T35" fmla="*/ 170 h 246"/>
                <a:gd name="T36" fmla="*/ 39 w 114"/>
                <a:gd name="T37" fmla="*/ 87 h 246"/>
                <a:gd name="T38" fmla="*/ 40 w 114"/>
                <a:gd name="T39" fmla="*/ 68 h 246"/>
                <a:gd name="T40" fmla="*/ 40 w 114"/>
                <a:gd name="T41" fmla="*/ 43 h 246"/>
                <a:gd name="T42" fmla="*/ 33 w 114"/>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246">
                  <a:moveTo>
                    <a:pt x="33" y="0"/>
                  </a:moveTo>
                  <a:lnTo>
                    <a:pt x="45" y="21"/>
                  </a:lnTo>
                  <a:lnTo>
                    <a:pt x="51" y="49"/>
                  </a:lnTo>
                  <a:lnTo>
                    <a:pt x="60" y="65"/>
                  </a:lnTo>
                  <a:lnTo>
                    <a:pt x="71" y="83"/>
                  </a:lnTo>
                  <a:lnTo>
                    <a:pt x="77" y="115"/>
                  </a:lnTo>
                  <a:lnTo>
                    <a:pt x="48" y="136"/>
                  </a:lnTo>
                  <a:lnTo>
                    <a:pt x="43" y="157"/>
                  </a:lnTo>
                  <a:lnTo>
                    <a:pt x="71" y="147"/>
                  </a:lnTo>
                  <a:lnTo>
                    <a:pt x="75" y="156"/>
                  </a:lnTo>
                  <a:lnTo>
                    <a:pt x="88" y="170"/>
                  </a:lnTo>
                  <a:lnTo>
                    <a:pt x="114" y="174"/>
                  </a:lnTo>
                  <a:lnTo>
                    <a:pt x="63" y="218"/>
                  </a:lnTo>
                  <a:lnTo>
                    <a:pt x="40" y="210"/>
                  </a:lnTo>
                  <a:lnTo>
                    <a:pt x="31" y="246"/>
                  </a:lnTo>
                  <a:lnTo>
                    <a:pt x="0" y="239"/>
                  </a:lnTo>
                  <a:lnTo>
                    <a:pt x="15" y="206"/>
                  </a:lnTo>
                  <a:lnTo>
                    <a:pt x="28" y="170"/>
                  </a:lnTo>
                  <a:lnTo>
                    <a:pt x="39" y="87"/>
                  </a:lnTo>
                  <a:lnTo>
                    <a:pt x="40" y="68"/>
                  </a:lnTo>
                  <a:lnTo>
                    <a:pt x="40" y="4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p:nvSpPr>
          <p:spPr bwMode="auto">
            <a:xfrm>
              <a:off x="744389" y="3235077"/>
              <a:ext cx="171450" cy="342900"/>
            </a:xfrm>
            <a:custGeom>
              <a:avLst/>
              <a:gdLst>
                <a:gd name="T0" fmla="*/ 9 w 108"/>
                <a:gd name="T1" fmla="*/ 0 h 216"/>
                <a:gd name="T2" fmla="*/ 44 w 108"/>
                <a:gd name="T3" fmla="*/ 21 h 216"/>
                <a:gd name="T4" fmla="*/ 59 w 108"/>
                <a:gd name="T5" fmla="*/ 62 h 216"/>
                <a:gd name="T6" fmla="*/ 70 w 108"/>
                <a:gd name="T7" fmla="*/ 110 h 216"/>
                <a:gd name="T8" fmla="*/ 75 w 108"/>
                <a:gd name="T9" fmla="*/ 136 h 216"/>
                <a:gd name="T10" fmla="*/ 93 w 108"/>
                <a:gd name="T11" fmla="*/ 144 h 216"/>
                <a:gd name="T12" fmla="*/ 94 w 108"/>
                <a:gd name="T13" fmla="*/ 165 h 216"/>
                <a:gd name="T14" fmla="*/ 102 w 108"/>
                <a:gd name="T15" fmla="*/ 184 h 216"/>
                <a:gd name="T16" fmla="*/ 108 w 108"/>
                <a:gd name="T17" fmla="*/ 195 h 216"/>
                <a:gd name="T18" fmla="*/ 106 w 108"/>
                <a:gd name="T19" fmla="*/ 206 h 216"/>
                <a:gd name="T20" fmla="*/ 85 w 108"/>
                <a:gd name="T21" fmla="*/ 213 h 216"/>
                <a:gd name="T22" fmla="*/ 71 w 108"/>
                <a:gd name="T23" fmla="*/ 216 h 216"/>
                <a:gd name="T24" fmla="*/ 94 w 108"/>
                <a:gd name="T25" fmla="*/ 197 h 216"/>
                <a:gd name="T26" fmla="*/ 83 w 108"/>
                <a:gd name="T27" fmla="*/ 170 h 216"/>
                <a:gd name="T28" fmla="*/ 79 w 108"/>
                <a:gd name="T29" fmla="*/ 150 h 216"/>
                <a:gd name="T30" fmla="*/ 65 w 108"/>
                <a:gd name="T31" fmla="*/ 152 h 216"/>
                <a:gd name="T32" fmla="*/ 44 w 108"/>
                <a:gd name="T33" fmla="*/ 158 h 216"/>
                <a:gd name="T34" fmla="*/ 17 w 108"/>
                <a:gd name="T35" fmla="*/ 175 h 216"/>
                <a:gd name="T36" fmla="*/ 31 w 108"/>
                <a:gd name="T37" fmla="*/ 151 h 216"/>
                <a:gd name="T38" fmla="*/ 64 w 108"/>
                <a:gd name="T39" fmla="*/ 136 h 216"/>
                <a:gd name="T40" fmla="*/ 52 w 108"/>
                <a:gd name="T41" fmla="*/ 72 h 216"/>
                <a:gd name="T42" fmla="*/ 39 w 108"/>
                <a:gd name="T43" fmla="*/ 33 h 216"/>
                <a:gd name="T44" fmla="*/ 0 w 108"/>
                <a:gd name="T45" fmla="*/ 10 h 216"/>
                <a:gd name="T46" fmla="*/ 9 w 108"/>
                <a:gd name="T4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216">
                  <a:moveTo>
                    <a:pt x="9" y="0"/>
                  </a:moveTo>
                  <a:lnTo>
                    <a:pt x="44" y="21"/>
                  </a:lnTo>
                  <a:lnTo>
                    <a:pt x="59" y="62"/>
                  </a:lnTo>
                  <a:lnTo>
                    <a:pt x="70" y="110"/>
                  </a:lnTo>
                  <a:lnTo>
                    <a:pt x="75" y="136"/>
                  </a:lnTo>
                  <a:lnTo>
                    <a:pt x="93" y="144"/>
                  </a:lnTo>
                  <a:lnTo>
                    <a:pt x="94" y="165"/>
                  </a:lnTo>
                  <a:lnTo>
                    <a:pt x="102" y="184"/>
                  </a:lnTo>
                  <a:lnTo>
                    <a:pt x="108" y="195"/>
                  </a:lnTo>
                  <a:lnTo>
                    <a:pt x="106" y="206"/>
                  </a:lnTo>
                  <a:lnTo>
                    <a:pt x="85" y="213"/>
                  </a:lnTo>
                  <a:lnTo>
                    <a:pt x="71" y="216"/>
                  </a:lnTo>
                  <a:lnTo>
                    <a:pt x="94" y="197"/>
                  </a:lnTo>
                  <a:lnTo>
                    <a:pt x="83" y="170"/>
                  </a:lnTo>
                  <a:lnTo>
                    <a:pt x="79" y="150"/>
                  </a:lnTo>
                  <a:lnTo>
                    <a:pt x="65" y="152"/>
                  </a:lnTo>
                  <a:lnTo>
                    <a:pt x="44" y="158"/>
                  </a:lnTo>
                  <a:lnTo>
                    <a:pt x="17" y="175"/>
                  </a:lnTo>
                  <a:lnTo>
                    <a:pt x="31" y="151"/>
                  </a:lnTo>
                  <a:lnTo>
                    <a:pt x="64" y="136"/>
                  </a:lnTo>
                  <a:lnTo>
                    <a:pt x="52" y="72"/>
                  </a:lnTo>
                  <a:lnTo>
                    <a:pt x="39" y="33"/>
                  </a:lnTo>
                  <a:lnTo>
                    <a:pt x="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p:nvSpPr>
          <p:spPr bwMode="auto">
            <a:xfrm>
              <a:off x="639614" y="3663702"/>
              <a:ext cx="352425" cy="476250"/>
            </a:xfrm>
            <a:custGeom>
              <a:avLst/>
              <a:gdLst>
                <a:gd name="T0" fmla="*/ 51 w 222"/>
                <a:gd name="T1" fmla="*/ 0 h 300"/>
                <a:gd name="T2" fmla="*/ 83 w 222"/>
                <a:gd name="T3" fmla="*/ 8 h 300"/>
                <a:gd name="T4" fmla="*/ 123 w 222"/>
                <a:gd name="T5" fmla="*/ 33 h 300"/>
                <a:gd name="T6" fmla="*/ 142 w 222"/>
                <a:gd name="T7" fmla="*/ 52 h 300"/>
                <a:gd name="T8" fmla="*/ 159 w 222"/>
                <a:gd name="T9" fmla="*/ 75 h 300"/>
                <a:gd name="T10" fmla="*/ 175 w 222"/>
                <a:gd name="T11" fmla="*/ 103 h 300"/>
                <a:gd name="T12" fmla="*/ 189 w 222"/>
                <a:gd name="T13" fmla="*/ 134 h 300"/>
                <a:gd name="T14" fmla="*/ 210 w 222"/>
                <a:gd name="T15" fmla="*/ 202 h 300"/>
                <a:gd name="T16" fmla="*/ 222 w 222"/>
                <a:gd name="T17" fmla="*/ 294 h 300"/>
                <a:gd name="T18" fmla="*/ 169 w 222"/>
                <a:gd name="T19" fmla="*/ 300 h 300"/>
                <a:gd name="T20" fmla="*/ 174 w 222"/>
                <a:gd name="T21" fmla="*/ 283 h 300"/>
                <a:gd name="T22" fmla="*/ 205 w 222"/>
                <a:gd name="T23" fmla="*/ 285 h 300"/>
                <a:gd name="T24" fmla="*/ 200 w 222"/>
                <a:gd name="T25" fmla="*/ 209 h 300"/>
                <a:gd name="T26" fmla="*/ 194 w 222"/>
                <a:gd name="T27" fmla="*/ 183 h 300"/>
                <a:gd name="T28" fmla="*/ 186 w 222"/>
                <a:gd name="T29" fmla="*/ 159 h 300"/>
                <a:gd name="T30" fmla="*/ 177 w 222"/>
                <a:gd name="T31" fmla="*/ 136 h 300"/>
                <a:gd name="T32" fmla="*/ 166 w 222"/>
                <a:gd name="T33" fmla="*/ 114 h 300"/>
                <a:gd name="T34" fmla="*/ 154 w 222"/>
                <a:gd name="T35" fmla="*/ 91 h 300"/>
                <a:gd name="T36" fmla="*/ 137 w 222"/>
                <a:gd name="T37" fmla="*/ 67 h 300"/>
                <a:gd name="T38" fmla="*/ 115 w 222"/>
                <a:gd name="T39" fmla="*/ 45 h 300"/>
                <a:gd name="T40" fmla="*/ 103 w 222"/>
                <a:gd name="T41" fmla="*/ 35 h 300"/>
                <a:gd name="T42" fmla="*/ 90 w 222"/>
                <a:gd name="T43" fmla="*/ 27 h 300"/>
                <a:gd name="T44" fmla="*/ 61 w 222"/>
                <a:gd name="T45" fmla="*/ 15 h 300"/>
                <a:gd name="T46" fmla="*/ 31 w 222"/>
                <a:gd name="T47" fmla="*/ 9 h 300"/>
                <a:gd name="T48" fmla="*/ 0 w 222"/>
                <a:gd name="T49" fmla="*/ 7 h 300"/>
                <a:gd name="T50" fmla="*/ 51 w 222"/>
                <a:gd name="T5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300">
                  <a:moveTo>
                    <a:pt x="51" y="0"/>
                  </a:moveTo>
                  <a:lnTo>
                    <a:pt x="83" y="8"/>
                  </a:lnTo>
                  <a:lnTo>
                    <a:pt x="123" y="33"/>
                  </a:lnTo>
                  <a:lnTo>
                    <a:pt x="142" y="52"/>
                  </a:lnTo>
                  <a:lnTo>
                    <a:pt x="159" y="75"/>
                  </a:lnTo>
                  <a:lnTo>
                    <a:pt x="175" y="103"/>
                  </a:lnTo>
                  <a:lnTo>
                    <a:pt x="189" y="134"/>
                  </a:lnTo>
                  <a:lnTo>
                    <a:pt x="210" y="202"/>
                  </a:lnTo>
                  <a:lnTo>
                    <a:pt x="222" y="294"/>
                  </a:lnTo>
                  <a:lnTo>
                    <a:pt x="169" y="300"/>
                  </a:lnTo>
                  <a:lnTo>
                    <a:pt x="174" y="283"/>
                  </a:lnTo>
                  <a:lnTo>
                    <a:pt x="205" y="285"/>
                  </a:lnTo>
                  <a:lnTo>
                    <a:pt x="200" y="209"/>
                  </a:lnTo>
                  <a:lnTo>
                    <a:pt x="194" y="183"/>
                  </a:lnTo>
                  <a:lnTo>
                    <a:pt x="186" y="159"/>
                  </a:lnTo>
                  <a:lnTo>
                    <a:pt x="177" y="136"/>
                  </a:lnTo>
                  <a:lnTo>
                    <a:pt x="166" y="114"/>
                  </a:lnTo>
                  <a:lnTo>
                    <a:pt x="154" y="91"/>
                  </a:lnTo>
                  <a:lnTo>
                    <a:pt x="137" y="67"/>
                  </a:lnTo>
                  <a:lnTo>
                    <a:pt x="115" y="45"/>
                  </a:lnTo>
                  <a:lnTo>
                    <a:pt x="103" y="35"/>
                  </a:lnTo>
                  <a:lnTo>
                    <a:pt x="90" y="27"/>
                  </a:lnTo>
                  <a:lnTo>
                    <a:pt x="61" y="15"/>
                  </a:lnTo>
                  <a:lnTo>
                    <a:pt x="31" y="9"/>
                  </a:lnTo>
                  <a:lnTo>
                    <a:pt x="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p:nvSpPr>
          <p:spPr bwMode="auto">
            <a:xfrm>
              <a:off x="344339" y="3816102"/>
              <a:ext cx="561975" cy="314325"/>
            </a:xfrm>
            <a:custGeom>
              <a:avLst/>
              <a:gdLst>
                <a:gd name="T0" fmla="*/ 0 w 354"/>
                <a:gd name="T1" fmla="*/ 198 h 198"/>
                <a:gd name="T2" fmla="*/ 53 w 354"/>
                <a:gd name="T3" fmla="*/ 198 h 198"/>
                <a:gd name="T4" fmla="*/ 63 w 354"/>
                <a:gd name="T5" fmla="*/ 139 h 198"/>
                <a:gd name="T6" fmla="*/ 70 w 354"/>
                <a:gd name="T7" fmla="*/ 120 h 198"/>
                <a:gd name="T8" fmla="*/ 81 w 354"/>
                <a:gd name="T9" fmla="*/ 100 h 198"/>
                <a:gd name="T10" fmla="*/ 93 w 354"/>
                <a:gd name="T11" fmla="*/ 81 h 198"/>
                <a:gd name="T12" fmla="*/ 105 w 354"/>
                <a:gd name="T13" fmla="*/ 65 h 198"/>
                <a:gd name="T14" fmla="*/ 116 w 354"/>
                <a:gd name="T15" fmla="*/ 51 h 198"/>
                <a:gd name="T16" fmla="*/ 126 w 354"/>
                <a:gd name="T17" fmla="*/ 40 h 198"/>
                <a:gd name="T18" fmla="*/ 147 w 354"/>
                <a:gd name="T19" fmla="*/ 24 h 198"/>
                <a:gd name="T20" fmla="*/ 172 w 354"/>
                <a:gd name="T21" fmla="*/ 14 h 198"/>
                <a:gd name="T22" fmla="*/ 201 w 354"/>
                <a:gd name="T23" fmla="*/ 14 h 198"/>
                <a:gd name="T24" fmla="*/ 230 w 354"/>
                <a:gd name="T25" fmla="*/ 25 h 198"/>
                <a:gd name="T26" fmla="*/ 256 w 354"/>
                <a:gd name="T27" fmla="*/ 41 h 198"/>
                <a:gd name="T28" fmla="*/ 288 w 354"/>
                <a:gd name="T29" fmla="*/ 82 h 198"/>
                <a:gd name="T30" fmla="*/ 301 w 354"/>
                <a:gd name="T31" fmla="*/ 128 h 198"/>
                <a:gd name="T32" fmla="*/ 308 w 354"/>
                <a:gd name="T33" fmla="*/ 154 h 198"/>
                <a:gd name="T34" fmla="*/ 354 w 354"/>
                <a:gd name="T35" fmla="*/ 155 h 198"/>
                <a:gd name="T36" fmla="*/ 349 w 354"/>
                <a:gd name="T37" fmla="*/ 128 h 198"/>
                <a:gd name="T38" fmla="*/ 344 w 354"/>
                <a:gd name="T39" fmla="*/ 104 h 198"/>
                <a:gd name="T40" fmla="*/ 336 w 354"/>
                <a:gd name="T41" fmla="*/ 82 h 198"/>
                <a:gd name="T42" fmla="*/ 324 w 354"/>
                <a:gd name="T43" fmla="*/ 58 h 198"/>
                <a:gd name="T44" fmla="*/ 316 w 354"/>
                <a:gd name="T45" fmla="*/ 48 h 198"/>
                <a:gd name="T46" fmla="*/ 308 w 354"/>
                <a:gd name="T47" fmla="*/ 44 h 198"/>
                <a:gd name="T48" fmla="*/ 283 w 354"/>
                <a:gd name="T49" fmla="*/ 49 h 198"/>
                <a:gd name="T50" fmla="*/ 292 w 354"/>
                <a:gd name="T51" fmla="*/ 31 h 198"/>
                <a:gd name="T52" fmla="*/ 277 w 354"/>
                <a:gd name="T53" fmla="*/ 21 h 198"/>
                <a:gd name="T54" fmla="*/ 260 w 354"/>
                <a:gd name="T55" fmla="*/ 12 h 198"/>
                <a:gd name="T56" fmla="*/ 224 w 354"/>
                <a:gd name="T57" fmla="*/ 0 h 198"/>
                <a:gd name="T58" fmla="*/ 159 w 354"/>
                <a:gd name="T59" fmla="*/ 2 h 198"/>
                <a:gd name="T60" fmla="*/ 133 w 354"/>
                <a:gd name="T61" fmla="*/ 15 h 198"/>
                <a:gd name="T62" fmla="*/ 112 w 354"/>
                <a:gd name="T63" fmla="*/ 35 h 198"/>
                <a:gd name="T64" fmla="*/ 94 w 354"/>
                <a:gd name="T65" fmla="*/ 59 h 198"/>
                <a:gd name="T66" fmla="*/ 76 w 354"/>
                <a:gd name="T67" fmla="*/ 84 h 198"/>
                <a:gd name="T68" fmla="*/ 50 w 354"/>
                <a:gd name="T69" fmla="*/ 136 h 198"/>
                <a:gd name="T70" fmla="*/ 36 w 354"/>
                <a:gd name="T71" fmla="*/ 185 h 198"/>
                <a:gd name="T72" fmla="*/ 14 w 354"/>
                <a:gd name="T73" fmla="*/ 188 h 198"/>
                <a:gd name="T74" fmla="*/ 1 w 354"/>
                <a:gd name="T75" fmla="*/ 186 h 198"/>
                <a:gd name="T76" fmla="*/ 0 w 354"/>
                <a:gd name="T7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198">
                  <a:moveTo>
                    <a:pt x="0" y="198"/>
                  </a:moveTo>
                  <a:lnTo>
                    <a:pt x="53" y="198"/>
                  </a:lnTo>
                  <a:lnTo>
                    <a:pt x="63" y="139"/>
                  </a:lnTo>
                  <a:lnTo>
                    <a:pt x="70" y="120"/>
                  </a:lnTo>
                  <a:lnTo>
                    <a:pt x="81" y="100"/>
                  </a:lnTo>
                  <a:lnTo>
                    <a:pt x="93" y="81"/>
                  </a:lnTo>
                  <a:lnTo>
                    <a:pt x="105" y="65"/>
                  </a:lnTo>
                  <a:lnTo>
                    <a:pt x="116" y="51"/>
                  </a:lnTo>
                  <a:lnTo>
                    <a:pt x="126" y="40"/>
                  </a:lnTo>
                  <a:lnTo>
                    <a:pt x="147" y="24"/>
                  </a:lnTo>
                  <a:lnTo>
                    <a:pt x="172" y="14"/>
                  </a:lnTo>
                  <a:lnTo>
                    <a:pt x="201" y="14"/>
                  </a:lnTo>
                  <a:lnTo>
                    <a:pt x="230" y="25"/>
                  </a:lnTo>
                  <a:lnTo>
                    <a:pt x="256" y="41"/>
                  </a:lnTo>
                  <a:lnTo>
                    <a:pt x="288" y="82"/>
                  </a:lnTo>
                  <a:lnTo>
                    <a:pt x="301" y="128"/>
                  </a:lnTo>
                  <a:lnTo>
                    <a:pt x="308" y="154"/>
                  </a:lnTo>
                  <a:lnTo>
                    <a:pt x="354" y="155"/>
                  </a:lnTo>
                  <a:lnTo>
                    <a:pt x="349" y="128"/>
                  </a:lnTo>
                  <a:lnTo>
                    <a:pt x="344" y="104"/>
                  </a:lnTo>
                  <a:lnTo>
                    <a:pt x="336" y="82"/>
                  </a:lnTo>
                  <a:lnTo>
                    <a:pt x="324" y="58"/>
                  </a:lnTo>
                  <a:lnTo>
                    <a:pt x="316" y="48"/>
                  </a:lnTo>
                  <a:lnTo>
                    <a:pt x="308" y="44"/>
                  </a:lnTo>
                  <a:lnTo>
                    <a:pt x="283" y="49"/>
                  </a:lnTo>
                  <a:lnTo>
                    <a:pt x="292" y="31"/>
                  </a:lnTo>
                  <a:lnTo>
                    <a:pt x="277" y="21"/>
                  </a:lnTo>
                  <a:lnTo>
                    <a:pt x="260" y="12"/>
                  </a:lnTo>
                  <a:lnTo>
                    <a:pt x="224" y="0"/>
                  </a:lnTo>
                  <a:lnTo>
                    <a:pt x="159" y="2"/>
                  </a:lnTo>
                  <a:lnTo>
                    <a:pt x="133" y="15"/>
                  </a:lnTo>
                  <a:lnTo>
                    <a:pt x="112" y="35"/>
                  </a:lnTo>
                  <a:lnTo>
                    <a:pt x="94" y="59"/>
                  </a:lnTo>
                  <a:lnTo>
                    <a:pt x="76" y="84"/>
                  </a:lnTo>
                  <a:lnTo>
                    <a:pt x="50" y="136"/>
                  </a:lnTo>
                  <a:lnTo>
                    <a:pt x="36" y="185"/>
                  </a:lnTo>
                  <a:lnTo>
                    <a:pt x="14" y="188"/>
                  </a:lnTo>
                  <a:lnTo>
                    <a:pt x="1" y="186"/>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p:nvSpPr>
          <p:spPr bwMode="auto">
            <a:xfrm>
              <a:off x="782489" y="4044702"/>
              <a:ext cx="200025" cy="180975"/>
            </a:xfrm>
            <a:custGeom>
              <a:avLst/>
              <a:gdLst>
                <a:gd name="T0" fmla="*/ 44 w 126"/>
                <a:gd name="T1" fmla="*/ 0 h 114"/>
                <a:gd name="T2" fmla="*/ 99 w 126"/>
                <a:gd name="T3" fmla="*/ 6 h 114"/>
                <a:gd name="T4" fmla="*/ 83 w 126"/>
                <a:gd name="T5" fmla="*/ 68 h 114"/>
                <a:gd name="T6" fmla="*/ 64 w 126"/>
                <a:gd name="T7" fmla="*/ 78 h 114"/>
                <a:gd name="T8" fmla="*/ 77 w 126"/>
                <a:gd name="T9" fmla="*/ 13 h 114"/>
                <a:gd name="T10" fmla="*/ 17 w 126"/>
                <a:gd name="T11" fmla="*/ 15 h 114"/>
                <a:gd name="T12" fmla="*/ 37 w 126"/>
                <a:gd name="T13" fmla="*/ 38 h 114"/>
                <a:gd name="T14" fmla="*/ 46 w 126"/>
                <a:gd name="T15" fmla="*/ 61 h 114"/>
                <a:gd name="T16" fmla="*/ 36 w 126"/>
                <a:gd name="T17" fmla="*/ 89 h 114"/>
                <a:gd name="T18" fmla="*/ 66 w 126"/>
                <a:gd name="T19" fmla="*/ 99 h 114"/>
                <a:gd name="T20" fmla="*/ 91 w 126"/>
                <a:gd name="T21" fmla="*/ 86 h 114"/>
                <a:gd name="T22" fmla="*/ 112 w 126"/>
                <a:gd name="T23" fmla="*/ 93 h 114"/>
                <a:gd name="T24" fmla="*/ 126 w 126"/>
                <a:gd name="T25" fmla="*/ 114 h 114"/>
                <a:gd name="T26" fmla="*/ 63 w 126"/>
                <a:gd name="T27" fmla="*/ 114 h 114"/>
                <a:gd name="T28" fmla="*/ 48 w 126"/>
                <a:gd name="T29" fmla="*/ 102 h 114"/>
                <a:gd name="T30" fmla="*/ 17 w 126"/>
                <a:gd name="T31" fmla="*/ 99 h 114"/>
                <a:gd name="T32" fmla="*/ 27 w 126"/>
                <a:gd name="T33" fmla="*/ 62 h 114"/>
                <a:gd name="T34" fmla="*/ 21 w 126"/>
                <a:gd name="T35" fmla="*/ 44 h 114"/>
                <a:gd name="T36" fmla="*/ 12 w 126"/>
                <a:gd name="T37" fmla="*/ 25 h 114"/>
                <a:gd name="T38" fmla="*/ 0 w 126"/>
                <a:gd name="T39" fmla="*/ 5 h 114"/>
                <a:gd name="T40" fmla="*/ 44 w 12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14">
                  <a:moveTo>
                    <a:pt x="44" y="0"/>
                  </a:moveTo>
                  <a:lnTo>
                    <a:pt x="99" y="6"/>
                  </a:lnTo>
                  <a:lnTo>
                    <a:pt x="83" y="68"/>
                  </a:lnTo>
                  <a:lnTo>
                    <a:pt x="64" y="78"/>
                  </a:lnTo>
                  <a:lnTo>
                    <a:pt x="77" y="13"/>
                  </a:lnTo>
                  <a:lnTo>
                    <a:pt x="17" y="15"/>
                  </a:lnTo>
                  <a:lnTo>
                    <a:pt x="37" y="38"/>
                  </a:lnTo>
                  <a:lnTo>
                    <a:pt x="46" y="61"/>
                  </a:lnTo>
                  <a:lnTo>
                    <a:pt x="36" y="89"/>
                  </a:lnTo>
                  <a:lnTo>
                    <a:pt x="66" y="99"/>
                  </a:lnTo>
                  <a:lnTo>
                    <a:pt x="91" y="86"/>
                  </a:lnTo>
                  <a:lnTo>
                    <a:pt x="112" y="93"/>
                  </a:lnTo>
                  <a:lnTo>
                    <a:pt x="126" y="114"/>
                  </a:lnTo>
                  <a:lnTo>
                    <a:pt x="63" y="114"/>
                  </a:lnTo>
                  <a:lnTo>
                    <a:pt x="48" y="102"/>
                  </a:lnTo>
                  <a:lnTo>
                    <a:pt x="17" y="99"/>
                  </a:lnTo>
                  <a:lnTo>
                    <a:pt x="27" y="62"/>
                  </a:lnTo>
                  <a:lnTo>
                    <a:pt x="21" y="44"/>
                  </a:lnTo>
                  <a:lnTo>
                    <a:pt x="12" y="25"/>
                  </a:lnTo>
                  <a:lnTo>
                    <a:pt x="0" y="5"/>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p:nvSpPr>
          <p:spPr bwMode="auto">
            <a:xfrm>
              <a:off x="287189" y="3758952"/>
              <a:ext cx="200025" cy="285750"/>
            </a:xfrm>
            <a:custGeom>
              <a:avLst/>
              <a:gdLst>
                <a:gd name="T0" fmla="*/ 52 w 126"/>
                <a:gd name="T1" fmla="*/ 15 h 180"/>
                <a:gd name="T2" fmla="*/ 40 w 126"/>
                <a:gd name="T3" fmla="*/ 29 h 180"/>
                <a:gd name="T4" fmla="*/ 19 w 126"/>
                <a:gd name="T5" fmla="*/ 74 h 180"/>
                <a:gd name="T6" fmla="*/ 5 w 126"/>
                <a:gd name="T7" fmla="*/ 143 h 180"/>
                <a:gd name="T8" fmla="*/ 0 w 126"/>
                <a:gd name="T9" fmla="*/ 179 h 180"/>
                <a:gd name="T10" fmla="*/ 34 w 126"/>
                <a:gd name="T11" fmla="*/ 180 h 180"/>
                <a:gd name="T12" fmla="*/ 34 w 126"/>
                <a:gd name="T13" fmla="*/ 149 h 180"/>
                <a:gd name="T14" fmla="*/ 40 w 126"/>
                <a:gd name="T15" fmla="*/ 118 h 180"/>
                <a:gd name="T16" fmla="*/ 52 w 126"/>
                <a:gd name="T17" fmla="*/ 134 h 180"/>
                <a:gd name="T18" fmla="*/ 57 w 126"/>
                <a:gd name="T19" fmla="*/ 162 h 180"/>
                <a:gd name="T20" fmla="*/ 91 w 126"/>
                <a:gd name="T21" fmla="*/ 173 h 180"/>
                <a:gd name="T22" fmla="*/ 93 w 126"/>
                <a:gd name="T23" fmla="*/ 164 h 180"/>
                <a:gd name="T24" fmla="*/ 83 w 126"/>
                <a:gd name="T25" fmla="*/ 146 h 180"/>
                <a:gd name="T26" fmla="*/ 78 w 126"/>
                <a:gd name="T27" fmla="*/ 121 h 180"/>
                <a:gd name="T28" fmla="*/ 98 w 126"/>
                <a:gd name="T29" fmla="*/ 101 h 180"/>
                <a:gd name="T30" fmla="*/ 113 w 126"/>
                <a:gd name="T31" fmla="*/ 128 h 180"/>
                <a:gd name="T32" fmla="*/ 122 w 126"/>
                <a:gd name="T33" fmla="*/ 111 h 180"/>
                <a:gd name="T34" fmla="*/ 126 w 126"/>
                <a:gd name="T35" fmla="*/ 89 h 180"/>
                <a:gd name="T36" fmla="*/ 117 w 126"/>
                <a:gd name="T37" fmla="*/ 69 h 180"/>
                <a:gd name="T38" fmla="*/ 105 w 126"/>
                <a:gd name="T39" fmla="*/ 57 h 180"/>
                <a:gd name="T40" fmla="*/ 98 w 126"/>
                <a:gd name="T41" fmla="*/ 53 h 180"/>
                <a:gd name="T42" fmla="*/ 71 w 126"/>
                <a:gd name="T43" fmla="*/ 64 h 180"/>
                <a:gd name="T44" fmla="*/ 65 w 126"/>
                <a:gd name="T45" fmla="*/ 56 h 180"/>
                <a:gd name="T46" fmla="*/ 73 w 126"/>
                <a:gd name="T47" fmla="*/ 38 h 180"/>
                <a:gd name="T48" fmla="*/ 91 w 126"/>
                <a:gd name="T49" fmla="*/ 24 h 180"/>
                <a:gd name="T50" fmla="*/ 102 w 126"/>
                <a:gd name="T51" fmla="*/ 18 h 180"/>
                <a:gd name="T52" fmla="*/ 93 w 126"/>
                <a:gd name="T53" fmla="*/ 8 h 180"/>
                <a:gd name="T54" fmla="*/ 67 w 126"/>
                <a:gd name="T55" fmla="*/ 0 h 180"/>
                <a:gd name="T56" fmla="*/ 58 w 126"/>
                <a:gd name="T57" fmla="*/ 12 h 180"/>
                <a:gd name="T58" fmla="*/ 52 w 126"/>
                <a:gd name="T59"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80">
                  <a:moveTo>
                    <a:pt x="52" y="15"/>
                  </a:moveTo>
                  <a:lnTo>
                    <a:pt x="40" y="29"/>
                  </a:lnTo>
                  <a:lnTo>
                    <a:pt x="19" y="74"/>
                  </a:lnTo>
                  <a:lnTo>
                    <a:pt x="5" y="143"/>
                  </a:lnTo>
                  <a:lnTo>
                    <a:pt x="0" y="179"/>
                  </a:lnTo>
                  <a:lnTo>
                    <a:pt x="34" y="180"/>
                  </a:lnTo>
                  <a:lnTo>
                    <a:pt x="34" y="149"/>
                  </a:lnTo>
                  <a:lnTo>
                    <a:pt x="40" y="118"/>
                  </a:lnTo>
                  <a:lnTo>
                    <a:pt x="52" y="134"/>
                  </a:lnTo>
                  <a:lnTo>
                    <a:pt x="57" y="162"/>
                  </a:lnTo>
                  <a:lnTo>
                    <a:pt x="91" y="173"/>
                  </a:lnTo>
                  <a:lnTo>
                    <a:pt x="93" y="164"/>
                  </a:lnTo>
                  <a:lnTo>
                    <a:pt x="83" y="146"/>
                  </a:lnTo>
                  <a:lnTo>
                    <a:pt x="78" y="121"/>
                  </a:lnTo>
                  <a:lnTo>
                    <a:pt x="98" y="101"/>
                  </a:lnTo>
                  <a:lnTo>
                    <a:pt x="113" y="128"/>
                  </a:lnTo>
                  <a:lnTo>
                    <a:pt x="122" y="111"/>
                  </a:lnTo>
                  <a:lnTo>
                    <a:pt x="126" y="89"/>
                  </a:lnTo>
                  <a:lnTo>
                    <a:pt x="117" y="69"/>
                  </a:lnTo>
                  <a:lnTo>
                    <a:pt x="105" y="57"/>
                  </a:lnTo>
                  <a:lnTo>
                    <a:pt x="98" y="53"/>
                  </a:lnTo>
                  <a:lnTo>
                    <a:pt x="71" y="64"/>
                  </a:lnTo>
                  <a:lnTo>
                    <a:pt x="65" y="56"/>
                  </a:lnTo>
                  <a:lnTo>
                    <a:pt x="73" y="38"/>
                  </a:lnTo>
                  <a:lnTo>
                    <a:pt x="91" y="24"/>
                  </a:lnTo>
                  <a:lnTo>
                    <a:pt x="102" y="18"/>
                  </a:lnTo>
                  <a:lnTo>
                    <a:pt x="93" y="8"/>
                  </a:lnTo>
                  <a:lnTo>
                    <a:pt x="67" y="0"/>
                  </a:lnTo>
                  <a:lnTo>
                    <a:pt x="58" y="12"/>
                  </a:lnTo>
                  <a:lnTo>
                    <a:pt x="5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p:nvSpPr>
          <p:spPr bwMode="auto">
            <a:xfrm>
              <a:off x="239564" y="4035177"/>
              <a:ext cx="180975" cy="200025"/>
            </a:xfrm>
            <a:custGeom>
              <a:avLst/>
              <a:gdLst>
                <a:gd name="T0" fmla="*/ 37 w 114"/>
                <a:gd name="T1" fmla="*/ 0 h 126"/>
                <a:gd name="T2" fmla="*/ 0 w 114"/>
                <a:gd name="T3" fmla="*/ 3 h 126"/>
                <a:gd name="T4" fmla="*/ 7 w 114"/>
                <a:gd name="T5" fmla="*/ 21 h 126"/>
                <a:gd name="T6" fmla="*/ 18 w 114"/>
                <a:gd name="T7" fmla="*/ 53 h 126"/>
                <a:gd name="T8" fmla="*/ 17 w 114"/>
                <a:gd name="T9" fmla="*/ 80 h 126"/>
                <a:gd name="T10" fmla="*/ 10 w 114"/>
                <a:gd name="T11" fmla="*/ 93 h 126"/>
                <a:gd name="T12" fmla="*/ 8 w 114"/>
                <a:gd name="T13" fmla="*/ 111 h 126"/>
                <a:gd name="T14" fmla="*/ 44 w 114"/>
                <a:gd name="T15" fmla="*/ 116 h 126"/>
                <a:gd name="T16" fmla="*/ 59 w 114"/>
                <a:gd name="T17" fmla="*/ 126 h 126"/>
                <a:gd name="T18" fmla="*/ 114 w 114"/>
                <a:gd name="T19" fmla="*/ 123 h 126"/>
                <a:gd name="T20" fmla="*/ 112 w 114"/>
                <a:gd name="T21" fmla="*/ 114 h 126"/>
                <a:gd name="T22" fmla="*/ 104 w 114"/>
                <a:gd name="T23" fmla="*/ 101 h 126"/>
                <a:gd name="T24" fmla="*/ 81 w 114"/>
                <a:gd name="T25" fmla="*/ 92 h 126"/>
                <a:gd name="T26" fmla="*/ 46 w 114"/>
                <a:gd name="T27" fmla="*/ 98 h 126"/>
                <a:gd name="T28" fmla="*/ 39 w 114"/>
                <a:gd name="T29" fmla="*/ 90 h 126"/>
                <a:gd name="T30" fmla="*/ 40 w 114"/>
                <a:gd name="T31" fmla="*/ 80 h 126"/>
                <a:gd name="T32" fmla="*/ 47 w 114"/>
                <a:gd name="T33" fmla="*/ 56 h 126"/>
                <a:gd name="T34" fmla="*/ 39 w 114"/>
                <a:gd name="T35" fmla="*/ 31 h 126"/>
                <a:gd name="T36" fmla="*/ 25 w 114"/>
                <a:gd name="T37" fmla="*/ 16 h 126"/>
                <a:gd name="T38" fmla="*/ 18 w 114"/>
                <a:gd name="T39" fmla="*/ 8 h 126"/>
                <a:gd name="T40" fmla="*/ 66 w 114"/>
                <a:gd name="T41" fmla="*/ 7 h 126"/>
                <a:gd name="T42" fmla="*/ 37 w 114"/>
                <a:gd name="T4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6">
                  <a:moveTo>
                    <a:pt x="37" y="0"/>
                  </a:moveTo>
                  <a:lnTo>
                    <a:pt x="0" y="3"/>
                  </a:lnTo>
                  <a:lnTo>
                    <a:pt x="7" y="21"/>
                  </a:lnTo>
                  <a:lnTo>
                    <a:pt x="18" y="53"/>
                  </a:lnTo>
                  <a:lnTo>
                    <a:pt x="17" y="80"/>
                  </a:lnTo>
                  <a:lnTo>
                    <a:pt x="10" y="93"/>
                  </a:lnTo>
                  <a:lnTo>
                    <a:pt x="8" y="111"/>
                  </a:lnTo>
                  <a:lnTo>
                    <a:pt x="44" y="116"/>
                  </a:lnTo>
                  <a:lnTo>
                    <a:pt x="59" y="126"/>
                  </a:lnTo>
                  <a:lnTo>
                    <a:pt x="114" y="123"/>
                  </a:lnTo>
                  <a:lnTo>
                    <a:pt x="112" y="114"/>
                  </a:lnTo>
                  <a:lnTo>
                    <a:pt x="104" y="101"/>
                  </a:lnTo>
                  <a:lnTo>
                    <a:pt x="81" y="92"/>
                  </a:lnTo>
                  <a:lnTo>
                    <a:pt x="46" y="98"/>
                  </a:lnTo>
                  <a:lnTo>
                    <a:pt x="39" y="90"/>
                  </a:lnTo>
                  <a:lnTo>
                    <a:pt x="40" y="80"/>
                  </a:lnTo>
                  <a:lnTo>
                    <a:pt x="47" y="56"/>
                  </a:lnTo>
                  <a:lnTo>
                    <a:pt x="39" y="31"/>
                  </a:lnTo>
                  <a:lnTo>
                    <a:pt x="25" y="16"/>
                  </a:lnTo>
                  <a:lnTo>
                    <a:pt x="18" y="8"/>
                  </a:lnTo>
                  <a:lnTo>
                    <a:pt x="66" y="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p:nvSpPr>
          <p:spPr bwMode="auto">
            <a:xfrm>
              <a:off x="296714" y="4035177"/>
              <a:ext cx="161925" cy="190500"/>
            </a:xfrm>
            <a:custGeom>
              <a:avLst/>
              <a:gdLst>
                <a:gd name="T0" fmla="*/ 0 w 102"/>
                <a:gd name="T1" fmla="*/ 0 h 120"/>
                <a:gd name="T2" fmla="*/ 51 w 102"/>
                <a:gd name="T3" fmla="*/ 6 h 120"/>
                <a:gd name="T4" fmla="*/ 45 w 102"/>
                <a:gd name="T5" fmla="*/ 20 h 120"/>
                <a:gd name="T6" fmla="*/ 36 w 102"/>
                <a:gd name="T7" fmla="*/ 46 h 120"/>
                <a:gd name="T8" fmla="*/ 40 w 102"/>
                <a:gd name="T9" fmla="*/ 70 h 120"/>
                <a:gd name="T10" fmla="*/ 67 w 102"/>
                <a:gd name="T11" fmla="*/ 71 h 120"/>
                <a:gd name="T12" fmla="*/ 91 w 102"/>
                <a:gd name="T13" fmla="*/ 86 h 120"/>
                <a:gd name="T14" fmla="*/ 102 w 102"/>
                <a:gd name="T15" fmla="*/ 118 h 120"/>
                <a:gd name="T16" fmla="*/ 85 w 102"/>
                <a:gd name="T17" fmla="*/ 120 h 120"/>
                <a:gd name="T18" fmla="*/ 40 w 102"/>
                <a:gd name="T19" fmla="*/ 120 h 120"/>
                <a:gd name="T20" fmla="*/ 90 w 102"/>
                <a:gd name="T21" fmla="*/ 110 h 120"/>
                <a:gd name="T22" fmla="*/ 81 w 102"/>
                <a:gd name="T23" fmla="*/ 91 h 120"/>
                <a:gd name="T24" fmla="*/ 75 w 102"/>
                <a:gd name="T25" fmla="*/ 82 h 120"/>
                <a:gd name="T26" fmla="*/ 64 w 102"/>
                <a:gd name="T27" fmla="*/ 78 h 120"/>
                <a:gd name="T28" fmla="*/ 38 w 102"/>
                <a:gd name="T29" fmla="*/ 77 h 120"/>
                <a:gd name="T30" fmla="*/ 18 w 102"/>
                <a:gd name="T31" fmla="*/ 84 h 120"/>
                <a:gd name="T32" fmla="*/ 28 w 102"/>
                <a:gd name="T33" fmla="*/ 69 h 120"/>
                <a:gd name="T34" fmla="*/ 26 w 102"/>
                <a:gd name="T35" fmla="*/ 42 h 120"/>
                <a:gd name="T36" fmla="*/ 30 w 102"/>
                <a:gd name="T37" fmla="*/ 17 h 120"/>
                <a:gd name="T38" fmla="*/ 0 w 102"/>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0">
                  <a:moveTo>
                    <a:pt x="0" y="0"/>
                  </a:moveTo>
                  <a:lnTo>
                    <a:pt x="51" y="6"/>
                  </a:lnTo>
                  <a:lnTo>
                    <a:pt x="45" y="20"/>
                  </a:lnTo>
                  <a:lnTo>
                    <a:pt x="36" y="46"/>
                  </a:lnTo>
                  <a:lnTo>
                    <a:pt x="40" y="70"/>
                  </a:lnTo>
                  <a:lnTo>
                    <a:pt x="67" y="71"/>
                  </a:lnTo>
                  <a:lnTo>
                    <a:pt x="91" y="86"/>
                  </a:lnTo>
                  <a:lnTo>
                    <a:pt x="102" y="118"/>
                  </a:lnTo>
                  <a:lnTo>
                    <a:pt x="85" y="120"/>
                  </a:lnTo>
                  <a:lnTo>
                    <a:pt x="40" y="120"/>
                  </a:lnTo>
                  <a:lnTo>
                    <a:pt x="90" y="110"/>
                  </a:lnTo>
                  <a:lnTo>
                    <a:pt x="81" y="91"/>
                  </a:lnTo>
                  <a:lnTo>
                    <a:pt x="75" y="82"/>
                  </a:lnTo>
                  <a:lnTo>
                    <a:pt x="64" y="78"/>
                  </a:lnTo>
                  <a:lnTo>
                    <a:pt x="38" y="77"/>
                  </a:lnTo>
                  <a:lnTo>
                    <a:pt x="18" y="84"/>
                  </a:lnTo>
                  <a:lnTo>
                    <a:pt x="28" y="69"/>
                  </a:lnTo>
                  <a:lnTo>
                    <a:pt x="26" y="42"/>
                  </a:lnTo>
                  <a:lnTo>
                    <a:pt x="3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p:nvSpPr>
          <p:spPr bwMode="auto">
            <a:xfrm>
              <a:off x="249089" y="4216152"/>
              <a:ext cx="57150" cy="19050"/>
            </a:xfrm>
            <a:custGeom>
              <a:avLst/>
              <a:gdLst>
                <a:gd name="T0" fmla="*/ 3 w 36"/>
                <a:gd name="T1" fmla="*/ 0 h 12"/>
                <a:gd name="T2" fmla="*/ 33 w 36"/>
                <a:gd name="T3" fmla="*/ 5 h 12"/>
                <a:gd name="T4" fmla="*/ 36 w 36"/>
                <a:gd name="T5" fmla="*/ 11 h 12"/>
                <a:gd name="T6" fmla="*/ 0 w 36"/>
                <a:gd name="T7" fmla="*/ 12 h 12"/>
                <a:gd name="T8" fmla="*/ 3 w 36"/>
                <a:gd name="T9" fmla="*/ 0 h 12"/>
              </a:gdLst>
              <a:ahLst/>
              <a:cxnLst>
                <a:cxn ang="0">
                  <a:pos x="T0" y="T1"/>
                </a:cxn>
                <a:cxn ang="0">
                  <a:pos x="T2" y="T3"/>
                </a:cxn>
                <a:cxn ang="0">
                  <a:pos x="T4" y="T5"/>
                </a:cxn>
                <a:cxn ang="0">
                  <a:pos x="T6" y="T7"/>
                </a:cxn>
                <a:cxn ang="0">
                  <a:pos x="T8" y="T9"/>
                </a:cxn>
              </a:cxnLst>
              <a:rect l="0" t="0" r="r" b="b"/>
              <a:pathLst>
                <a:path w="36" h="12">
                  <a:moveTo>
                    <a:pt x="3" y="0"/>
                  </a:moveTo>
                  <a:lnTo>
                    <a:pt x="33" y="5"/>
                  </a:lnTo>
                  <a:lnTo>
                    <a:pt x="36" y="11"/>
                  </a:lnTo>
                  <a:lnTo>
                    <a:pt x="0"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6"/>
            <p:cNvSpPr>
              <a:spLocks/>
            </p:cNvSpPr>
            <p:nvPr/>
          </p:nvSpPr>
          <p:spPr bwMode="auto">
            <a:xfrm>
              <a:off x="811064" y="4206627"/>
              <a:ext cx="57150" cy="19050"/>
            </a:xfrm>
            <a:custGeom>
              <a:avLst/>
              <a:gdLst>
                <a:gd name="T0" fmla="*/ 5 w 36"/>
                <a:gd name="T1" fmla="*/ 0 h 12"/>
                <a:gd name="T2" fmla="*/ 31 w 36"/>
                <a:gd name="T3" fmla="*/ 2 h 12"/>
                <a:gd name="T4" fmla="*/ 36 w 36"/>
                <a:gd name="T5" fmla="*/ 12 h 12"/>
                <a:gd name="T6" fmla="*/ 0 w 36"/>
                <a:gd name="T7" fmla="*/ 12 h 12"/>
                <a:gd name="T8" fmla="*/ 5 w 36"/>
                <a:gd name="T9" fmla="*/ 0 h 12"/>
              </a:gdLst>
              <a:ahLst/>
              <a:cxnLst>
                <a:cxn ang="0">
                  <a:pos x="T0" y="T1"/>
                </a:cxn>
                <a:cxn ang="0">
                  <a:pos x="T2" y="T3"/>
                </a:cxn>
                <a:cxn ang="0">
                  <a:pos x="T4" y="T5"/>
                </a:cxn>
                <a:cxn ang="0">
                  <a:pos x="T6" y="T7"/>
                </a:cxn>
                <a:cxn ang="0">
                  <a:pos x="T8" y="T9"/>
                </a:cxn>
              </a:cxnLst>
              <a:rect l="0" t="0" r="r" b="b"/>
              <a:pathLst>
                <a:path w="36" h="12">
                  <a:moveTo>
                    <a:pt x="5" y="0"/>
                  </a:moveTo>
                  <a:lnTo>
                    <a:pt x="31" y="2"/>
                  </a:lnTo>
                  <a:lnTo>
                    <a:pt x="36" y="12"/>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57"/>
            <p:cNvSpPr>
              <a:spLocks/>
            </p:cNvSpPr>
            <p:nvPr/>
          </p:nvSpPr>
          <p:spPr bwMode="auto">
            <a:xfrm>
              <a:off x="649139" y="3387477"/>
              <a:ext cx="38100" cy="47625"/>
            </a:xfrm>
            <a:custGeom>
              <a:avLst/>
              <a:gdLst>
                <a:gd name="T0" fmla="*/ 11 w 24"/>
                <a:gd name="T1" fmla="*/ 0 h 30"/>
                <a:gd name="T2" fmla="*/ 9 w 24"/>
                <a:gd name="T3" fmla="*/ 18 h 30"/>
                <a:gd name="T4" fmla="*/ 24 w 24"/>
                <a:gd name="T5" fmla="*/ 24 h 30"/>
                <a:gd name="T6" fmla="*/ 7 w 24"/>
                <a:gd name="T7" fmla="*/ 30 h 30"/>
                <a:gd name="T8" fmla="*/ 0 w 24"/>
                <a:gd name="T9" fmla="*/ 27 h 30"/>
                <a:gd name="T10" fmla="*/ 0 w 24"/>
                <a:gd name="T11" fmla="*/ 17 h 30"/>
                <a:gd name="T12" fmla="*/ 7 w 24"/>
                <a:gd name="T13" fmla="*/ 6 h 30"/>
                <a:gd name="T14" fmla="*/ 11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1" y="0"/>
                  </a:moveTo>
                  <a:lnTo>
                    <a:pt x="9" y="18"/>
                  </a:lnTo>
                  <a:lnTo>
                    <a:pt x="24" y="24"/>
                  </a:lnTo>
                  <a:lnTo>
                    <a:pt x="7" y="30"/>
                  </a:lnTo>
                  <a:lnTo>
                    <a:pt x="0" y="27"/>
                  </a:lnTo>
                  <a:lnTo>
                    <a:pt x="0" y="17"/>
                  </a:lnTo>
                  <a:lnTo>
                    <a:pt x="7" y="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58"/>
            <p:cNvSpPr>
              <a:spLocks/>
            </p:cNvSpPr>
            <p:nvPr/>
          </p:nvSpPr>
          <p:spPr bwMode="auto">
            <a:xfrm>
              <a:off x="649139" y="3463677"/>
              <a:ext cx="38100" cy="47625"/>
            </a:xfrm>
            <a:custGeom>
              <a:avLst/>
              <a:gdLst>
                <a:gd name="T0" fmla="*/ 10 w 24"/>
                <a:gd name="T1" fmla="*/ 0 h 30"/>
                <a:gd name="T2" fmla="*/ 9 w 24"/>
                <a:gd name="T3" fmla="*/ 17 h 30"/>
                <a:gd name="T4" fmla="*/ 24 w 24"/>
                <a:gd name="T5" fmla="*/ 23 h 30"/>
                <a:gd name="T6" fmla="*/ 12 w 24"/>
                <a:gd name="T7" fmla="*/ 30 h 30"/>
                <a:gd name="T8" fmla="*/ 3 w 24"/>
                <a:gd name="T9" fmla="*/ 28 h 30"/>
                <a:gd name="T10" fmla="*/ 0 w 24"/>
                <a:gd name="T11" fmla="*/ 19 h 30"/>
                <a:gd name="T12" fmla="*/ 6 w 24"/>
                <a:gd name="T13" fmla="*/ 7 h 30"/>
                <a:gd name="T14" fmla="*/ 10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0" y="0"/>
                  </a:moveTo>
                  <a:lnTo>
                    <a:pt x="9" y="17"/>
                  </a:lnTo>
                  <a:lnTo>
                    <a:pt x="24" y="23"/>
                  </a:lnTo>
                  <a:lnTo>
                    <a:pt x="12" y="30"/>
                  </a:lnTo>
                  <a:lnTo>
                    <a:pt x="3" y="28"/>
                  </a:lnTo>
                  <a:lnTo>
                    <a:pt x="0" y="19"/>
                  </a:lnTo>
                  <a:lnTo>
                    <a:pt x="6" y="7"/>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59"/>
            <p:cNvSpPr>
              <a:spLocks/>
            </p:cNvSpPr>
            <p:nvPr/>
          </p:nvSpPr>
          <p:spPr bwMode="auto">
            <a:xfrm>
              <a:off x="591989" y="3101727"/>
              <a:ext cx="123825" cy="209550"/>
            </a:xfrm>
            <a:custGeom>
              <a:avLst/>
              <a:gdLst>
                <a:gd name="T0" fmla="*/ 78 w 78"/>
                <a:gd name="T1" fmla="*/ 106 h 132"/>
                <a:gd name="T2" fmla="*/ 73 w 78"/>
                <a:gd name="T3" fmla="*/ 111 h 132"/>
                <a:gd name="T4" fmla="*/ 63 w 78"/>
                <a:gd name="T5" fmla="*/ 119 h 132"/>
                <a:gd name="T6" fmla="*/ 47 w 78"/>
                <a:gd name="T7" fmla="*/ 120 h 132"/>
                <a:gd name="T8" fmla="*/ 35 w 78"/>
                <a:gd name="T9" fmla="*/ 101 h 132"/>
                <a:gd name="T10" fmla="*/ 33 w 78"/>
                <a:gd name="T11" fmla="*/ 91 h 132"/>
                <a:gd name="T12" fmla="*/ 43 w 78"/>
                <a:gd name="T13" fmla="*/ 96 h 132"/>
                <a:gd name="T14" fmla="*/ 62 w 78"/>
                <a:gd name="T15" fmla="*/ 94 h 132"/>
                <a:gd name="T16" fmla="*/ 39 w 78"/>
                <a:gd name="T17" fmla="*/ 83 h 132"/>
                <a:gd name="T18" fmla="*/ 20 w 78"/>
                <a:gd name="T19" fmla="*/ 65 h 132"/>
                <a:gd name="T20" fmla="*/ 26 w 78"/>
                <a:gd name="T21" fmla="*/ 53 h 132"/>
                <a:gd name="T22" fmla="*/ 15 w 78"/>
                <a:gd name="T23" fmla="*/ 46 h 132"/>
                <a:gd name="T24" fmla="*/ 19 w 78"/>
                <a:gd name="T25" fmla="*/ 29 h 132"/>
                <a:gd name="T26" fmla="*/ 30 w 78"/>
                <a:gd name="T27" fmla="*/ 28 h 132"/>
                <a:gd name="T28" fmla="*/ 38 w 78"/>
                <a:gd name="T29" fmla="*/ 34 h 132"/>
                <a:gd name="T30" fmla="*/ 36 w 78"/>
                <a:gd name="T31" fmla="*/ 15 h 132"/>
                <a:gd name="T32" fmla="*/ 43 w 78"/>
                <a:gd name="T33" fmla="*/ 0 h 132"/>
                <a:gd name="T34" fmla="*/ 13 w 78"/>
                <a:gd name="T35" fmla="*/ 10 h 132"/>
                <a:gd name="T36" fmla="*/ 8 w 78"/>
                <a:gd name="T37" fmla="*/ 17 h 132"/>
                <a:gd name="T38" fmla="*/ 0 w 78"/>
                <a:gd name="T39" fmla="*/ 31 h 132"/>
                <a:gd name="T40" fmla="*/ 1 w 78"/>
                <a:gd name="T41" fmla="*/ 54 h 132"/>
                <a:gd name="T42" fmla="*/ 10 w 78"/>
                <a:gd name="T43" fmla="*/ 74 h 132"/>
                <a:gd name="T44" fmla="*/ 9 w 78"/>
                <a:gd name="T45" fmla="*/ 92 h 132"/>
                <a:gd name="T46" fmla="*/ 12 w 78"/>
                <a:gd name="T47" fmla="*/ 107 h 132"/>
                <a:gd name="T48" fmla="*/ 25 w 78"/>
                <a:gd name="T49" fmla="*/ 123 h 132"/>
                <a:gd name="T50" fmla="*/ 51 w 78"/>
                <a:gd name="T51" fmla="*/ 132 h 132"/>
                <a:gd name="T52" fmla="*/ 67 w 78"/>
                <a:gd name="T53" fmla="*/ 128 h 132"/>
                <a:gd name="T54" fmla="*/ 78 w 78"/>
                <a:gd name="T55"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32">
                  <a:moveTo>
                    <a:pt x="78" y="106"/>
                  </a:moveTo>
                  <a:lnTo>
                    <a:pt x="73" y="111"/>
                  </a:lnTo>
                  <a:lnTo>
                    <a:pt x="63" y="119"/>
                  </a:lnTo>
                  <a:lnTo>
                    <a:pt x="47" y="120"/>
                  </a:lnTo>
                  <a:lnTo>
                    <a:pt x="35" y="101"/>
                  </a:lnTo>
                  <a:lnTo>
                    <a:pt x="33" y="91"/>
                  </a:lnTo>
                  <a:lnTo>
                    <a:pt x="43" y="96"/>
                  </a:lnTo>
                  <a:lnTo>
                    <a:pt x="62" y="94"/>
                  </a:lnTo>
                  <a:lnTo>
                    <a:pt x="39" y="83"/>
                  </a:lnTo>
                  <a:lnTo>
                    <a:pt x="20" y="65"/>
                  </a:lnTo>
                  <a:lnTo>
                    <a:pt x="26" y="53"/>
                  </a:lnTo>
                  <a:lnTo>
                    <a:pt x="15" y="46"/>
                  </a:lnTo>
                  <a:lnTo>
                    <a:pt x="19" y="29"/>
                  </a:lnTo>
                  <a:lnTo>
                    <a:pt x="30" y="28"/>
                  </a:lnTo>
                  <a:lnTo>
                    <a:pt x="38" y="34"/>
                  </a:lnTo>
                  <a:lnTo>
                    <a:pt x="36" y="15"/>
                  </a:lnTo>
                  <a:lnTo>
                    <a:pt x="43" y="0"/>
                  </a:lnTo>
                  <a:lnTo>
                    <a:pt x="13" y="10"/>
                  </a:lnTo>
                  <a:lnTo>
                    <a:pt x="8" y="17"/>
                  </a:lnTo>
                  <a:lnTo>
                    <a:pt x="0" y="31"/>
                  </a:lnTo>
                  <a:lnTo>
                    <a:pt x="1" y="54"/>
                  </a:lnTo>
                  <a:lnTo>
                    <a:pt x="10" y="74"/>
                  </a:lnTo>
                  <a:lnTo>
                    <a:pt x="9" y="92"/>
                  </a:lnTo>
                  <a:lnTo>
                    <a:pt x="12" y="107"/>
                  </a:lnTo>
                  <a:lnTo>
                    <a:pt x="25" y="123"/>
                  </a:lnTo>
                  <a:lnTo>
                    <a:pt x="51" y="132"/>
                  </a:lnTo>
                  <a:lnTo>
                    <a:pt x="67" y="128"/>
                  </a:lnTo>
                  <a:lnTo>
                    <a:pt x="78"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60"/>
            <p:cNvSpPr>
              <a:spLocks/>
            </p:cNvSpPr>
            <p:nvPr/>
          </p:nvSpPr>
          <p:spPr bwMode="auto">
            <a:xfrm>
              <a:off x="563414" y="2996952"/>
              <a:ext cx="161925" cy="133350"/>
            </a:xfrm>
            <a:custGeom>
              <a:avLst/>
              <a:gdLst>
                <a:gd name="T0" fmla="*/ 28 w 102"/>
                <a:gd name="T1" fmla="*/ 83 h 84"/>
                <a:gd name="T2" fmla="*/ 16 w 102"/>
                <a:gd name="T3" fmla="*/ 84 h 84"/>
                <a:gd name="T4" fmla="*/ 10 w 102"/>
                <a:gd name="T5" fmla="*/ 74 h 84"/>
                <a:gd name="T6" fmla="*/ 3 w 102"/>
                <a:gd name="T7" fmla="*/ 60 h 84"/>
                <a:gd name="T8" fmla="*/ 0 w 102"/>
                <a:gd name="T9" fmla="*/ 38 h 84"/>
                <a:gd name="T10" fmla="*/ 15 w 102"/>
                <a:gd name="T11" fmla="*/ 27 h 84"/>
                <a:gd name="T12" fmla="*/ 29 w 102"/>
                <a:gd name="T13" fmla="*/ 18 h 84"/>
                <a:gd name="T14" fmla="*/ 42 w 102"/>
                <a:gd name="T15" fmla="*/ 9 h 84"/>
                <a:gd name="T16" fmla="*/ 58 w 102"/>
                <a:gd name="T17" fmla="*/ 2 h 84"/>
                <a:gd name="T18" fmla="*/ 72 w 102"/>
                <a:gd name="T19" fmla="*/ 0 h 84"/>
                <a:gd name="T20" fmla="*/ 97 w 102"/>
                <a:gd name="T21" fmla="*/ 7 h 84"/>
                <a:gd name="T22" fmla="*/ 96 w 102"/>
                <a:gd name="T23" fmla="*/ 16 h 84"/>
                <a:gd name="T24" fmla="*/ 102 w 102"/>
                <a:gd name="T25" fmla="*/ 24 h 84"/>
                <a:gd name="T26" fmla="*/ 92 w 102"/>
                <a:gd name="T27" fmla="*/ 28 h 84"/>
                <a:gd name="T28" fmla="*/ 84 w 102"/>
                <a:gd name="T29" fmla="*/ 18 h 84"/>
                <a:gd name="T30" fmla="*/ 86 w 102"/>
                <a:gd name="T31" fmla="*/ 9 h 84"/>
                <a:gd name="T32" fmla="*/ 70 w 102"/>
                <a:gd name="T33" fmla="*/ 6 h 84"/>
                <a:gd name="T34" fmla="*/ 48 w 102"/>
                <a:gd name="T35" fmla="*/ 15 h 84"/>
                <a:gd name="T36" fmla="*/ 39 w 102"/>
                <a:gd name="T37" fmla="*/ 20 h 84"/>
                <a:gd name="T38" fmla="*/ 27 w 102"/>
                <a:gd name="T39" fmla="*/ 32 h 84"/>
                <a:gd name="T40" fmla="*/ 41 w 102"/>
                <a:gd name="T41" fmla="*/ 33 h 84"/>
                <a:gd name="T42" fmla="*/ 51 w 102"/>
                <a:gd name="T43" fmla="*/ 44 h 84"/>
                <a:gd name="T44" fmla="*/ 64 w 102"/>
                <a:gd name="T45" fmla="*/ 41 h 84"/>
                <a:gd name="T46" fmla="*/ 67 w 102"/>
                <a:gd name="T47" fmla="*/ 45 h 84"/>
                <a:gd name="T48" fmla="*/ 58 w 102"/>
                <a:gd name="T49" fmla="*/ 56 h 84"/>
                <a:gd name="T50" fmla="*/ 45 w 102"/>
                <a:gd name="T51" fmla="*/ 68 h 84"/>
                <a:gd name="T52" fmla="*/ 33 w 102"/>
                <a:gd name="T53" fmla="*/ 79 h 84"/>
                <a:gd name="T54" fmla="*/ 28 w 102"/>
                <a:gd name="T55"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84">
                  <a:moveTo>
                    <a:pt x="28" y="83"/>
                  </a:moveTo>
                  <a:lnTo>
                    <a:pt x="16" y="84"/>
                  </a:lnTo>
                  <a:lnTo>
                    <a:pt x="10" y="74"/>
                  </a:lnTo>
                  <a:lnTo>
                    <a:pt x="3" y="60"/>
                  </a:lnTo>
                  <a:lnTo>
                    <a:pt x="0" y="38"/>
                  </a:lnTo>
                  <a:lnTo>
                    <a:pt x="15" y="27"/>
                  </a:lnTo>
                  <a:lnTo>
                    <a:pt x="29" y="18"/>
                  </a:lnTo>
                  <a:lnTo>
                    <a:pt x="42" y="9"/>
                  </a:lnTo>
                  <a:lnTo>
                    <a:pt x="58" y="2"/>
                  </a:lnTo>
                  <a:lnTo>
                    <a:pt x="72" y="0"/>
                  </a:lnTo>
                  <a:lnTo>
                    <a:pt x="97" y="7"/>
                  </a:lnTo>
                  <a:lnTo>
                    <a:pt x="96" y="16"/>
                  </a:lnTo>
                  <a:lnTo>
                    <a:pt x="102" y="24"/>
                  </a:lnTo>
                  <a:lnTo>
                    <a:pt x="92" y="28"/>
                  </a:lnTo>
                  <a:lnTo>
                    <a:pt x="84" y="18"/>
                  </a:lnTo>
                  <a:lnTo>
                    <a:pt x="86" y="9"/>
                  </a:lnTo>
                  <a:lnTo>
                    <a:pt x="70" y="6"/>
                  </a:lnTo>
                  <a:lnTo>
                    <a:pt x="48" y="15"/>
                  </a:lnTo>
                  <a:lnTo>
                    <a:pt x="39" y="20"/>
                  </a:lnTo>
                  <a:lnTo>
                    <a:pt x="27" y="32"/>
                  </a:lnTo>
                  <a:lnTo>
                    <a:pt x="41" y="33"/>
                  </a:lnTo>
                  <a:lnTo>
                    <a:pt x="51" y="44"/>
                  </a:lnTo>
                  <a:lnTo>
                    <a:pt x="64" y="41"/>
                  </a:lnTo>
                  <a:lnTo>
                    <a:pt x="67" y="45"/>
                  </a:lnTo>
                  <a:lnTo>
                    <a:pt x="58" y="56"/>
                  </a:lnTo>
                  <a:lnTo>
                    <a:pt x="45" y="68"/>
                  </a:lnTo>
                  <a:lnTo>
                    <a:pt x="33" y="79"/>
                  </a:lnTo>
                  <a:lnTo>
                    <a:pt x="28"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61"/>
            <p:cNvSpPr>
              <a:spLocks/>
            </p:cNvSpPr>
            <p:nvPr/>
          </p:nvSpPr>
          <p:spPr bwMode="auto">
            <a:xfrm>
              <a:off x="630089" y="3016002"/>
              <a:ext cx="180975" cy="95250"/>
            </a:xfrm>
            <a:custGeom>
              <a:avLst/>
              <a:gdLst>
                <a:gd name="T0" fmla="*/ 52 w 114"/>
                <a:gd name="T1" fmla="*/ 11 h 60"/>
                <a:gd name="T2" fmla="*/ 65 w 114"/>
                <a:gd name="T3" fmla="*/ 6 h 60"/>
                <a:gd name="T4" fmla="*/ 81 w 114"/>
                <a:gd name="T5" fmla="*/ 2 h 60"/>
                <a:gd name="T6" fmla="*/ 93 w 114"/>
                <a:gd name="T7" fmla="*/ 0 h 60"/>
                <a:gd name="T8" fmla="*/ 107 w 114"/>
                <a:gd name="T9" fmla="*/ 8 h 60"/>
                <a:gd name="T10" fmla="*/ 113 w 114"/>
                <a:gd name="T11" fmla="*/ 23 h 60"/>
                <a:gd name="T12" fmla="*/ 114 w 114"/>
                <a:gd name="T13" fmla="*/ 36 h 60"/>
                <a:gd name="T14" fmla="*/ 103 w 114"/>
                <a:gd name="T15" fmla="*/ 43 h 60"/>
                <a:gd name="T16" fmla="*/ 90 w 114"/>
                <a:gd name="T17" fmla="*/ 51 h 60"/>
                <a:gd name="T18" fmla="*/ 82 w 114"/>
                <a:gd name="T19" fmla="*/ 36 h 60"/>
                <a:gd name="T20" fmla="*/ 72 w 114"/>
                <a:gd name="T21" fmla="*/ 27 h 60"/>
                <a:gd name="T22" fmla="*/ 69 w 114"/>
                <a:gd name="T23" fmla="*/ 39 h 60"/>
                <a:gd name="T24" fmla="*/ 2 w 114"/>
                <a:gd name="T25" fmla="*/ 60 h 60"/>
                <a:gd name="T26" fmla="*/ 0 w 114"/>
                <a:gd name="T27" fmla="*/ 51 h 60"/>
                <a:gd name="T28" fmla="*/ 62 w 114"/>
                <a:gd name="T29" fmla="*/ 35 h 60"/>
                <a:gd name="T30" fmla="*/ 63 w 114"/>
                <a:gd name="T31" fmla="*/ 26 h 60"/>
                <a:gd name="T32" fmla="*/ 67 w 114"/>
                <a:gd name="T33" fmla="*/ 17 h 60"/>
                <a:gd name="T34" fmla="*/ 76 w 114"/>
                <a:gd name="T35" fmla="*/ 8 h 60"/>
                <a:gd name="T36" fmla="*/ 59 w 114"/>
                <a:gd name="T37" fmla="*/ 16 h 60"/>
                <a:gd name="T38" fmla="*/ 36 w 114"/>
                <a:gd name="T39" fmla="*/ 26 h 60"/>
                <a:gd name="T40" fmla="*/ 52 w 114"/>
                <a:gd name="T41"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60">
                  <a:moveTo>
                    <a:pt x="52" y="11"/>
                  </a:moveTo>
                  <a:lnTo>
                    <a:pt x="65" y="6"/>
                  </a:lnTo>
                  <a:lnTo>
                    <a:pt x="81" y="2"/>
                  </a:lnTo>
                  <a:lnTo>
                    <a:pt x="93" y="0"/>
                  </a:lnTo>
                  <a:lnTo>
                    <a:pt x="107" y="8"/>
                  </a:lnTo>
                  <a:lnTo>
                    <a:pt x="113" y="23"/>
                  </a:lnTo>
                  <a:lnTo>
                    <a:pt x="114" y="36"/>
                  </a:lnTo>
                  <a:lnTo>
                    <a:pt x="103" y="43"/>
                  </a:lnTo>
                  <a:lnTo>
                    <a:pt x="90" y="51"/>
                  </a:lnTo>
                  <a:lnTo>
                    <a:pt x="82" y="36"/>
                  </a:lnTo>
                  <a:lnTo>
                    <a:pt x="72" y="27"/>
                  </a:lnTo>
                  <a:lnTo>
                    <a:pt x="69" y="39"/>
                  </a:lnTo>
                  <a:lnTo>
                    <a:pt x="2" y="60"/>
                  </a:lnTo>
                  <a:lnTo>
                    <a:pt x="0" y="51"/>
                  </a:lnTo>
                  <a:lnTo>
                    <a:pt x="62" y="35"/>
                  </a:lnTo>
                  <a:lnTo>
                    <a:pt x="63" y="26"/>
                  </a:lnTo>
                  <a:lnTo>
                    <a:pt x="67" y="17"/>
                  </a:lnTo>
                  <a:lnTo>
                    <a:pt x="76" y="8"/>
                  </a:lnTo>
                  <a:lnTo>
                    <a:pt x="59" y="16"/>
                  </a:lnTo>
                  <a:lnTo>
                    <a:pt x="36" y="26"/>
                  </a:lnTo>
                  <a:lnTo>
                    <a:pt x="5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62"/>
            <p:cNvSpPr>
              <a:spLocks/>
            </p:cNvSpPr>
            <p:nvPr/>
          </p:nvSpPr>
          <p:spPr bwMode="auto">
            <a:xfrm>
              <a:off x="715814" y="3111252"/>
              <a:ext cx="47625" cy="76200"/>
            </a:xfrm>
            <a:custGeom>
              <a:avLst/>
              <a:gdLst>
                <a:gd name="T0" fmla="*/ 11 w 30"/>
                <a:gd name="T1" fmla="*/ 0 h 48"/>
                <a:gd name="T2" fmla="*/ 16 w 30"/>
                <a:gd name="T3" fmla="*/ 23 h 48"/>
                <a:gd name="T4" fmla="*/ 25 w 30"/>
                <a:gd name="T5" fmla="*/ 33 h 48"/>
                <a:gd name="T6" fmla="*/ 30 w 30"/>
                <a:gd name="T7" fmla="*/ 36 h 48"/>
                <a:gd name="T8" fmla="*/ 19 w 30"/>
                <a:gd name="T9" fmla="*/ 46 h 48"/>
                <a:gd name="T10" fmla="*/ 0 w 30"/>
                <a:gd name="T11" fmla="*/ 48 h 48"/>
                <a:gd name="T12" fmla="*/ 8 w 30"/>
                <a:gd name="T13" fmla="*/ 39 h 48"/>
                <a:gd name="T14" fmla="*/ 15 w 30"/>
                <a:gd name="T15" fmla="*/ 35 h 48"/>
                <a:gd name="T16" fmla="*/ 8 w 30"/>
                <a:gd name="T17" fmla="*/ 21 h 48"/>
                <a:gd name="T18" fmla="*/ 11 w 30"/>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11" y="0"/>
                  </a:moveTo>
                  <a:lnTo>
                    <a:pt x="16" y="23"/>
                  </a:lnTo>
                  <a:lnTo>
                    <a:pt x="25" y="33"/>
                  </a:lnTo>
                  <a:lnTo>
                    <a:pt x="30" y="36"/>
                  </a:lnTo>
                  <a:lnTo>
                    <a:pt x="19" y="46"/>
                  </a:lnTo>
                  <a:lnTo>
                    <a:pt x="0" y="48"/>
                  </a:lnTo>
                  <a:lnTo>
                    <a:pt x="8" y="39"/>
                  </a:lnTo>
                  <a:lnTo>
                    <a:pt x="15" y="35"/>
                  </a:lnTo>
                  <a:lnTo>
                    <a:pt x="8" y="2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63"/>
            <p:cNvSpPr>
              <a:spLocks/>
            </p:cNvSpPr>
            <p:nvPr/>
          </p:nvSpPr>
          <p:spPr bwMode="auto">
            <a:xfrm>
              <a:off x="658664" y="3149352"/>
              <a:ext cx="85725" cy="76200"/>
            </a:xfrm>
            <a:custGeom>
              <a:avLst/>
              <a:gdLst>
                <a:gd name="T0" fmla="*/ 15 w 54"/>
                <a:gd name="T1" fmla="*/ 0 h 48"/>
                <a:gd name="T2" fmla="*/ 21 w 54"/>
                <a:gd name="T3" fmla="*/ 14 h 48"/>
                <a:gd name="T4" fmla="*/ 19 w 54"/>
                <a:gd name="T5" fmla="*/ 30 h 48"/>
                <a:gd name="T6" fmla="*/ 31 w 54"/>
                <a:gd name="T7" fmla="*/ 38 h 48"/>
                <a:gd name="T8" fmla="*/ 54 w 54"/>
                <a:gd name="T9" fmla="*/ 44 h 48"/>
                <a:gd name="T10" fmla="*/ 28 w 54"/>
                <a:gd name="T11" fmla="*/ 48 h 48"/>
                <a:gd name="T12" fmla="*/ 15 w 54"/>
                <a:gd name="T13" fmla="*/ 40 h 48"/>
                <a:gd name="T14" fmla="*/ 0 w 54"/>
                <a:gd name="T15" fmla="*/ 44 h 48"/>
                <a:gd name="T16" fmla="*/ 12 w 54"/>
                <a:gd name="T17" fmla="*/ 30 h 48"/>
                <a:gd name="T18" fmla="*/ 14 w 54"/>
                <a:gd name="T19" fmla="*/ 15 h 48"/>
                <a:gd name="T20" fmla="*/ 15 w 5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8">
                  <a:moveTo>
                    <a:pt x="15" y="0"/>
                  </a:moveTo>
                  <a:lnTo>
                    <a:pt x="21" y="14"/>
                  </a:lnTo>
                  <a:lnTo>
                    <a:pt x="19" y="30"/>
                  </a:lnTo>
                  <a:lnTo>
                    <a:pt x="31" y="38"/>
                  </a:lnTo>
                  <a:lnTo>
                    <a:pt x="54" y="44"/>
                  </a:lnTo>
                  <a:lnTo>
                    <a:pt x="28" y="48"/>
                  </a:lnTo>
                  <a:lnTo>
                    <a:pt x="15" y="40"/>
                  </a:lnTo>
                  <a:lnTo>
                    <a:pt x="0" y="44"/>
                  </a:lnTo>
                  <a:lnTo>
                    <a:pt x="12" y="30"/>
                  </a:lnTo>
                  <a:lnTo>
                    <a:pt x="14" y="1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64"/>
            <p:cNvSpPr>
              <a:spLocks/>
            </p:cNvSpPr>
            <p:nvPr/>
          </p:nvSpPr>
          <p:spPr bwMode="auto">
            <a:xfrm>
              <a:off x="887264" y="4139952"/>
              <a:ext cx="133350" cy="85725"/>
            </a:xfrm>
            <a:custGeom>
              <a:avLst/>
              <a:gdLst>
                <a:gd name="T0" fmla="*/ 0 w 84"/>
                <a:gd name="T1" fmla="*/ 20 h 54"/>
                <a:gd name="T2" fmla="*/ 16 w 84"/>
                <a:gd name="T3" fmla="*/ 0 h 54"/>
                <a:gd name="T4" fmla="*/ 46 w 84"/>
                <a:gd name="T5" fmla="*/ 2 h 54"/>
                <a:gd name="T6" fmla="*/ 72 w 84"/>
                <a:gd name="T7" fmla="*/ 18 h 54"/>
                <a:gd name="T8" fmla="*/ 82 w 84"/>
                <a:gd name="T9" fmla="*/ 41 h 54"/>
                <a:gd name="T10" fmla="*/ 84 w 84"/>
                <a:gd name="T11" fmla="*/ 54 h 54"/>
                <a:gd name="T12" fmla="*/ 41 w 84"/>
                <a:gd name="T13" fmla="*/ 53 h 54"/>
                <a:gd name="T14" fmla="*/ 74 w 84"/>
                <a:gd name="T15" fmla="*/ 44 h 54"/>
                <a:gd name="T16" fmla="*/ 66 w 84"/>
                <a:gd name="T17" fmla="*/ 24 h 54"/>
                <a:gd name="T18" fmla="*/ 44 w 84"/>
                <a:gd name="T19" fmla="*/ 12 h 54"/>
                <a:gd name="T20" fmla="*/ 19 w 84"/>
                <a:gd name="T21" fmla="*/ 9 h 54"/>
                <a:gd name="T22" fmla="*/ 0 w 84"/>
                <a:gd name="T2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4">
                  <a:moveTo>
                    <a:pt x="0" y="20"/>
                  </a:moveTo>
                  <a:lnTo>
                    <a:pt x="16" y="0"/>
                  </a:lnTo>
                  <a:lnTo>
                    <a:pt x="46" y="2"/>
                  </a:lnTo>
                  <a:lnTo>
                    <a:pt x="72" y="18"/>
                  </a:lnTo>
                  <a:lnTo>
                    <a:pt x="82" y="41"/>
                  </a:lnTo>
                  <a:lnTo>
                    <a:pt x="84" y="54"/>
                  </a:lnTo>
                  <a:lnTo>
                    <a:pt x="41" y="53"/>
                  </a:lnTo>
                  <a:lnTo>
                    <a:pt x="74" y="44"/>
                  </a:lnTo>
                  <a:lnTo>
                    <a:pt x="66" y="24"/>
                  </a:lnTo>
                  <a:lnTo>
                    <a:pt x="44" y="12"/>
                  </a:lnTo>
                  <a:lnTo>
                    <a:pt x="19" y="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65"/>
            <p:cNvSpPr>
              <a:spLocks/>
            </p:cNvSpPr>
            <p:nvPr/>
          </p:nvSpPr>
          <p:spPr bwMode="auto">
            <a:xfrm>
              <a:off x="744389" y="3111252"/>
              <a:ext cx="38100" cy="28575"/>
            </a:xfrm>
            <a:custGeom>
              <a:avLst/>
              <a:gdLst>
                <a:gd name="T0" fmla="*/ 19 w 24"/>
                <a:gd name="T1" fmla="*/ 2 h 18"/>
                <a:gd name="T2" fmla="*/ 24 w 24"/>
                <a:gd name="T3" fmla="*/ 9 h 18"/>
                <a:gd name="T4" fmla="*/ 18 w 24"/>
                <a:gd name="T5" fmla="*/ 17 h 18"/>
                <a:gd name="T6" fmla="*/ 10 w 24"/>
                <a:gd name="T7" fmla="*/ 18 h 18"/>
                <a:gd name="T8" fmla="*/ 0 w 24"/>
                <a:gd name="T9" fmla="*/ 15 h 18"/>
                <a:gd name="T10" fmla="*/ 1 w 24"/>
                <a:gd name="T11" fmla="*/ 5 h 18"/>
                <a:gd name="T12" fmla="*/ 10 w 24"/>
                <a:gd name="T13" fmla="*/ 0 h 18"/>
                <a:gd name="T14" fmla="*/ 19 w 24"/>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9" y="2"/>
                  </a:moveTo>
                  <a:lnTo>
                    <a:pt x="24" y="9"/>
                  </a:lnTo>
                  <a:lnTo>
                    <a:pt x="18" y="17"/>
                  </a:lnTo>
                  <a:lnTo>
                    <a:pt x="10" y="18"/>
                  </a:lnTo>
                  <a:lnTo>
                    <a:pt x="0" y="15"/>
                  </a:lnTo>
                  <a:lnTo>
                    <a:pt x="1" y="5"/>
                  </a:lnTo>
                  <a:lnTo>
                    <a:pt x="10" y="0"/>
                  </a:lnTo>
                  <a:lnTo>
                    <a:pt x="19" y="2"/>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66"/>
            <p:cNvSpPr>
              <a:spLocks/>
            </p:cNvSpPr>
            <p:nvPr/>
          </p:nvSpPr>
          <p:spPr bwMode="auto">
            <a:xfrm>
              <a:off x="687239" y="3111252"/>
              <a:ext cx="28575" cy="28575"/>
            </a:xfrm>
            <a:custGeom>
              <a:avLst/>
              <a:gdLst>
                <a:gd name="T0" fmla="*/ 17 w 18"/>
                <a:gd name="T1" fmla="*/ 0 h 18"/>
                <a:gd name="T2" fmla="*/ 18 w 18"/>
                <a:gd name="T3" fmla="*/ 9 h 18"/>
                <a:gd name="T4" fmla="*/ 16 w 18"/>
                <a:gd name="T5" fmla="*/ 16 h 18"/>
                <a:gd name="T6" fmla="*/ 10 w 18"/>
                <a:gd name="T7" fmla="*/ 18 h 18"/>
                <a:gd name="T8" fmla="*/ 0 w 18"/>
                <a:gd name="T9" fmla="*/ 9 h 18"/>
                <a:gd name="T10" fmla="*/ 7 w 18"/>
                <a:gd name="T11" fmla="*/ 2 h 18"/>
                <a:gd name="T12" fmla="*/ 17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7" y="0"/>
                  </a:moveTo>
                  <a:lnTo>
                    <a:pt x="18" y="9"/>
                  </a:lnTo>
                  <a:lnTo>
                    <a:pt x="16" y="16"/>
                  </a:lnTo>
                  <a:lnTo>
                    <a:pt x="10" y="18"/>
                  </a:lnTo>
                  <a:lnTo>
                    <a:pt x="0" y="9"/>
                  </a:lnTo>
                  <a:lnTo>
                    <a:pt x="7" y="2"/>
                  </a:lnTo>
                  <a:lnTo>
                    <a:pt x="17"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67"/>
            <p:cNvSpPr>
              <a:spLocks/>
            </p:cNvSpPr>
            <p:nvPr/>
          </p:nvSpPr>
          <p:spPr bwMode="auto">
            <a:xfrm>
              <a:off x="734864" y="3111252"/>
              <a:ext cx="47625" cy="28575"/>
            </a:xfrm>
            <a:custGeom>
              <a:avLst/>
              <a:gdLst>
                <a:gd name="T0" fmla="*/ 30 w 30"/>
                <a:gd name="T1" fmla="*/ 9 h 18"/>
                <a:gd name="T2" fmla="*/ 26 w 30"/>
                <a:gd name="T3" fmla="*/ 2 h 18"/>
                <a:gd name="T4" fmla="*/ 12 w 30"/>
                <a:gd name="T5" fmla="*/ 0 h 18"/>
                <a:gd name="T6" fmla="*/ 0 w 30"/>
                <a:gd name="T7" fmla="*/ 10 h 18"/>
                <a:gd name="T8" fmla="*/ 1 w 30"/>
                <a:gd name="T9" fmla="*/ 17 h 18"/>
                <a:gd name="T10" fmla="*/ 12 w 30"/>
                <a:gd name="T11" fmla="*/ 18 h 18"/>
                <a:gd name="T12" fmla="*/ 16 w 30"/>
                <a:gd name="T13" fmla="*/ 14 h 18"/>
                <a:gd name="T14" fmla="*/ 10 w 30"/>
                <a:gd name="T15" fmla="*/ 9 h 18"/>
                <a:gd name="T16" fmla="*/ 19 w 30"/>
                <a:gd name="T17" fmla="*/ 6 h 18"/>
                <a:gd name="T18" fmla="*/ 30 w 30"/>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30" y="9"/>
                  </a:moveTo>
                  <a:lnTo>
                    <a:pt x="26" y="2"/>
                  </a:lnTo>
                  <a:lnTo>
                    <a:pt x="12" y="0"/>
                  </a:lnTo>
                  <a:lnTo>
                    <a:pt x="0" y="10"/>
                  </a:lnTo>
                  <a:lnTo>
                    <a:pt x="1" y="17"/>
                  </a:lnTo>
                  <a:lnTo>
                    <a:pt x="12" y="18"/>
                  </a:lnTo>
                  <a:lnTo>
                    <a:pt x="16" y="14"/>
                  </a:lnTo>
                  <a:lnTo>
                    <a:pt x="10" y="9"/>
                  </a:lnTo>
                  <a:lnTo>
                    <a:pt x="19" y="6"/>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68"/>
            <p:cNvSpPr>
              <a:spLocks/>
            </p:cNvSpPr>
            <p:nvPr/>
          </p:nvSpPr>
          <p:spPr bwMode="auto">
            <a:xfrm>
              <a:off x="687239" y="3111252"/>
              <a:ext cx="28575" cy="28575"/>
            </a:xfrm>
            <a:custGeom>
              <a:avLst/>
              <a:gdLst>
                <a:gd name="T0" fmla="*/ 18 w 18"/>
                <a:gd name="T1" fmla="*/ 2 h 18"/>
                <a:gd name="T2" fmla="*/ 11 w 18"/>
                <a:gd name="T3" fmla="*/ 0 h 18"/>
                <a:gd name="T4" fmla="*/ 5 w 18"/>
                <a:gd name="T5" fmla="*/ 3 h 18"/>
                <a:gd name="T6" fmla="*/ 0 w 18"/>
                <a:gd name="T7" fmla="*/ 11 h 18"/>
                <a:gd name="T8" fmla="*/ 1 w 18"/>
                <a:gd name="T9" fmla="*/ 17 h 18"/>
                <a:gd name="T10" fmla="*/ 9 w 18"/>
                <a:gd name="T11" fmla="*/ 18 h 18"/>
                <a:gd name="T12" fmla="*/ 12 w 18"/>
                <a:gd name="T13" fmla="*/ 13 h 18"/>
                <a:gd name="T14" fmla="*/ 7 w 18"/>
                <a:gd name="T15" fmla="*/ 10 h 18"/>
                <a:gd name="T16" fmla="*/ 12 w 18"/>
                <a:gd name="T17" fmla="*/ 6 h 18"/>
                <a:gd name="T18" fmla="*/ 18 w 18"/>
                <a:gd name="T19" fmla="*/ 8 h 18"/>
                <a:gd name="T20" fmla="*/ 18 w 18"/>
                <a:gd name="T2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2"/>
                  </a:moveTo>
                  <a:lnTo>
                    <a:pt x="11" y="0"/>
                  </a:lnTo>
                  <a:lnTo>
                    <a:pt x="5" y="3"/>
                  </a:lnTo>
                  <a:lnTo>
                    <a:pt x="0" y="11"/>
                  </a:lnTo>
                  <a:lnTo>
                    <a:pt x="1" y="17"/>
                  </a:lnTo>
                  <a:lnTo>
                    <a:pt x="9" y="18"/>
                  </a:lnTo>
                  <a:lnTo>
                    <a:pt x="12" y="13"/>
                  </a:lnTo>
                  <a:lnTo>
                    <a:pt x="7" y="10"/>
                  </a:lnTo>
                  <a:lnTo>
                    <a:pt x="12" y="6"/>
                  </a:lnTo>
                  <a:lnTo>
                    <a:pt x="18" y="8"/>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69"/>
            <p:cNvSpPr>
              <a:spLocks/>
            </p:cNvSpPr>
            <p:nvPr/>
          </p:nvSpPr>
          <p:spPr bwMode="auto">
            <a:xfrm>
              <a:off x="725339" y="3054102"/>
              <a:ext cx="66675" cy="209550"/>
            </a:xfrm>
            <a:custGeom>
              <a:avLst/>
              <a:gdLst>
                <a:gd name="T0" fmla="*/ 19 w 42"/>
                <a:gd name="T1" fmla="*/ 0 h 132"/>
                <a:gd name="T2" fmla="*/ 25 w 42"/>
                <a:gd name="T3" fmla="*/ 10 h 132"/>
                <a:gd name="T4" fmla="*/ 36 w 42"/>
                <a:gd name="T5" fmla="*/ 32 h 132"/>
                <a:gd name="T6" fmla="*/ 42 w 42"/>
                <a:gd name="T7" fmla="*/ 80 h 132"/>
                <a:gd name="T8" fmla="*/ 38 w 42"/>
                <a:gd name="T9" fmla="*/ 98 h 132"/>
                <a:gd name="T10" fmla="*/ 31 w 42"/>
                <a:gd name="T11" fmla="*/ 113 h 132"/>
                <a:gd name="T12" fmla="*/ 16 w 42"/>
                <a:gd name="T13" fmla="*/ 127 h 132"/>
                <a:gd name="T14" fmla="*/ 0 w 42"/>
                <a:gd name="T15" fmla="*/ 132 h 132"/>
                <a:gd name="T16" fmla="*/ 3 w 42"/>
                <a:gd name="T17" fmla="*/ 122 h 132"/>
                <a:gd name="T18" fmla="*/ 19 w 42"/>
                <a:gd name="T19" fmla="*/ 114 h 132"/>
                <a:gd name="T20" fmla="*/ 31 w 42"/>
                <a:gd name="T21" fmla="*/ 96 h 132"/>
                <a:gd name="T22" fmla="*/ 36 w 42"/>
                <a:gd name="T23" fmla="*/ 84 h 132"/>
                <a:gd name="T24" fmla="*/ 36 w 42"/>
                <a:gd name="T25" fmla="*/ 49 h 132"/>
                <a:gd name="T26" fmla="*/ 25 w 42"/>
                <a:gd name="T27" fmla="*/ 17 h 132"/>
                <a:gd name="T28" fmla="*/ 19 w 42"/>
                <a:gd name="T2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32">
                  <a:moveTo>
                    <a:pt x="19" y="0"/>
                  </a:moveTo>
                  <a:lnTo>
                    <a:pt x="25" y="10"/>
                  </a:lnTo>
                  <a:lnTo>
                    <a:pt x="36" y="32"/>
                  </a:lnTo>
                  <a:lnTo>
                    <a:pt x="42" y="80"/>
                  </a:lnTo>
                  <a:lnTo>
                    <a:pt x="38" y="98"/>
                  </a:lnTo>
                  <a:lnTo>
                    <a:pt x="31" y="113"/>
                  </a:lnTo>
                  <a:lnTo>
                    <a:pt x="16" y="127"/>
                  </a:lnTo>
                  <a:lnTo>
                    <a:pt x="0" y="132"/>
                  </a:lnTo>
                  <a:lnTo>
                    <a:pt x="3" y="122"/>
                  </a:lnTo>
                  <a:lnTo>
                    <a:pt x="19" y="114"/>
                  </a:lnTo>
                  <a:lnTo>
                    <a:pt x="31" y="96"/>
                  </a:lnTo>
                  <a:lnTo>
                    <a:pt x="36" y="84"/>
                  </a:lnTo>
                  <a:lnTo>
                    <a:pt x="36" y="49"/>
                  </a:lnTo>
                  <a:lnTo>
                    <a:pt x="25" y="1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1" name="Titre 1"/>
          <p:cNvSpPr>
            <a:spLocks noGrp="1"/>
          </p:cNvSpPr>
          <p:nvPr>
            <p:ph type="title"/>
          </p:nvPr>
        </p:nvSpPr>
        <p:spPr>
          <a:xfrm>
            <a:off x="323528" y="116632"/>
            <a:ext cx="4170363" cy="674687"/>
          </a:xfrm>
        </p:spPr>
        <p:txBody>
          <a:bodyPr>
            <a:normAutofit fontScale="90000"/>
          </a:bodyPr>
          <a:lstStyle/>
          <a:p>
            <a:r>
              <a:rPr lang="fr-FR" sz="3200" i="1" dirty="0" smtClean="0">
                <a:solidFill>
                  <a:srgbClr val="FF0000"/>
                </a:solidFill>
              </a:rPr>
              <a:t>SAVOIRS OMNIPRÉSENTS</a:t>
            </a:r>
            <a:endParaRPr lang="fr-FR" sz="3200" i="1" dirty="0">
              <a:solidFill>
                <a:srgbClr val="FF0000"/>
              </a:solidFill>
            </a:endParaRPr>
          </a:p>
        </p:txBody>
      </p:sp>
    </p:spTree>
    <p:extLst>
      <p:ext uri="{BB962C8B-B14F-4D97-AF65-F5344CB8AC3E}">
        <p14:creationId xmlns:p14="http://schemas.microsoft.com/office/powerpoint/2010/main" val="19873328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graphicEl>
                                              <a:dgm id="{7AF25179-343F-4B00-83BA-D21D0C198654}"/>
                                            </p:graphicEl>
                                          </p:spTgt>
                                        </p:tgtEl>
                                        <p:attrNameLst>
                                          <p:attrName>style.color</p:attrName>
                                        </p:attrNameLst>
                                      </p:cBhvr>
                                      <p:by>
                                        <p:hsl h="0" s="12549" l="25098"/>
                                      </p:by>
                                    </p:animClr>
                                    <p:animClr clrSpc="hsl" dir="cw">
                                      <p:cBhvr>
                                        <p:cTn id="7" dur="500" fill="hold"/>
                                        <p:tgtEl>
                                          <p:spTgt spid="4">
                                            <p:graphicEl>
                                              <a:dgm id="{7AF25179-343F-4B00-83BA-D21D0C198654}"/>
                                            </p:graphicEl>
                                          </p:spTgt>
                                        </p:tgtEl>
                                        <p:attrNameLst>
                                          <p:attrName>fillcolor</p:attrName>
                                        </p:attrNameLst>
                                      </p:cBhvr>
                                      <p:by>
                                        <p:hsl h="0" s="12549" l="25098"/>
                                      </p:by>
                                    </p:animClr>
                                    <p:animClr clrSpc="hsl" dir="cw">
                                      <p:cBhvr>
                                        <p:cTn id="8" dur="500" fill="hold"/>
                                        <p:tgtEl>
                                          <p:spTgt spid="4">
                                            <p:graphicEl>
                                              <a:dgm id="{7AF25179-343F-4B00-83BA-D21D0C198654}"/>
                                            </p:graphicEl>
                                          </p:spTgt>
                                        </p:tgtEl>
                                        <p:attrNameLst>
                                          <p:attrName>stroke.color</p:attrName>
                                        </p:attrNameLst>
                                      </p:cBhvr>
                                      <p:by>
                                        <p:hsl h="0" s="12549" l="25098"/>
                                      </p:by>
                                    </p:animClr>
                                    <p:set>
                                      <p:cBhvr>
                                        <p:cTn id="9" dur="500" fill="hold"/>
                                        <p:tgtEl>
                                          <p:spTgt spid="4">
                                            <p:graphicEl>
                                              <a:dgm id="{7AF25179-343F-4B00-83BA-D21D0C198654}"/>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
                                            <p:graphicEl>
                                              <a:dgm id="{AD609C2D-FE5A-4B4D-B311-1094C8564EED}"/>
                                            </p:graphicEl>
                                          </p:spTgt>
                                        </p:tgtEl>
                                        <p:attrNameLst>
                                          <p:attrName>style.color</p:attrName>
                                        </p:attrNameLst>
                                      </p:cBhvr>
                                      <p:by>
                                        <p:hsl h="0" s="12549" l="25098"/>
                                      </p:by>
                                    </p:animClr>
                                    <p:animClr clrSpc="hsl" dir="cw">
                                      <p:cBhvr>
                                        <p:cTn id="14" dur="500" fill="hold"/>
                                        <p:tgtEl>
                                          <p:spTgt spid="4">
                                            <p:graphicEl>
                                              <a:dgm id="{AD609C2D-FE5A-4B4D-B311-1094C8564EED}"/>
                                            </p:graphicEl>
                                          </p:spTgt>
                                        </p:tgtEl>
                                        <p:attrNameLst>
                                          <p:attrName>fillcolor</p:attrName>
                                        </p:attrNameLst>
                                      </p:cBhvr>
                                      <p:by>
                                        <p:hsl h="0" s="12549" l="25098"/>
                                      </p:by>
                                    </p:animClr>
                                    <p:animClr clrSpc="hsl" dir="cw">
                                      <p:cBhvr>
                                        <p:cTn id="15" dur="500" fill="hold"/>
                                        <p:tgtEl>
                                          <p:spTgt spid="4">
                                            <p:graphicEl>
                                              <a:dgm id="{AD609C2D-FE5A-4B4D-B311-1094C8564EED}"/>
                                            </p:graphicEl>
                                          </p:spTgt>
                                        </p:tgtEl>
                                        <p:attrNameLst>
                                          <p:attrName>stroke.color</p:attrName>
                                        </p:attrNameLst>
                                      </p:cBhvr>
                                      <p:by>
                                        <p:hsl h="0" s="12549" l="25098"/>
                                      </p:by>
                                    </p:animClr>
                                    <p:set>
                                      <p:cBhvr>
                                        <p:cTn id="16" dur="500" fill="hold"/>
                                        <p:tgtEl>
                                          <p:spTgt spid="4">
                                            <p:graphicEl>
                                              <a:dgm id="{AD609C2D-FE5A-4B4D-B311-1094C8564EED}"/>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4">
                                            <p:graphicEl>
                                              <a:dgm id="{A79D8607-E56F-42CC-8B8E-594F02BC3A3E}"/>
                                            </p:graphicEl>
                                          </p:spTgt>
                                        </p:tgtEl>
                                        <p:attrNameLst>
                                          <p:attrName>style.color</p:attrName>
                                        </p:attrNameLst>
                                      </p:cBhvr>
                                      <p:by>
                                        <p:hsl h="0" s="12549" l="25098"/>
                                      </p:by>
                                    </p:animClr>
                                    <p:animClr clrSpc="hsl" dir="cw">
                                      <p:cBhvr>
                                        <p:cTn id="21" dur="500" fill="hold"/>
                                        <p:tgtEl>
                                          <p:spTgt spid="4">
                                            <p:graphicEl>
                                              <a:dgm id="{A79D8607-E56F-42CC-8B8E-594F02BC3A3E}"/>
                                            </p:graphicEl>
                                          </p:spTgt>
                                        </p:tgtEl>
                                        <p:attrNameLst>
                                          <p:attrName>fillcolor</p:attrName>
                                        </p:attrNameLst>
                                      </p:cBhvr>
                                      <p:by>
                                        <p:hsl h="0" s="12549" l="25098"/>
                                      </p:by>
                                    </p:animClr>
                                    <p:animClr clrSpc="hsl" dir="cw">
                                      <p:cBhvr>
                                        <p:cTn id="22" dur="500" fill="hold"/>
                                        <p:tgtEl>
                                          <p:spTgt spid="4">
                                            <p:graphicEl>
                                              <a:dgm id="{A79D8607-E56F-42CC-8B8E-594F02BC3A3E}"/>
                                            </p:graphicEl>
                                          </p:spTgt>
                                        </p:tgtEl>
                                        <p:attrNameLst>
                                          <p:attrName>stroke.color</p:attrName>
                                        </p:attrNameLst>
                                      </p:cBhvr>
                                      <p:by>
                                        <p:hsl h="0" s="12549" l="25098"/>
                                      </p:by>
                                    </p:animClr>
                                    <p:set>
                                      <p:cBhvr>
                                        <p:cTn id="23" dur="500" fill="hold"/>
                                        <p:tgtEl>
                                          <p:spTgt spid="4">
                                            <p:graphicEl>
                                              <a:dgm id="{A79D8607-E56F-42CC-8B8E-594F02BC3A3E}"/>
                                            </p:graphicEl>
                                          </p:spTgt>
                                        </p:tgtEl>
                                        <p:attrNameLst>
                                          <p:attrName>fill.type</p:attrName>
                                        </p:attrNameLst>
                                      </p:cBhvr>
                                      <p:to>
                                        <p:strVal val="solid"/>
                                      </p:to>
                                    </p:set>
                                  </p:childTnLst>
                                </p:cTn>
                              </p:par>
                              <p:par>
                                <p:cTn id="24" presetID="30" presetClass="emph" presetSubtype="0" fill="hold" grpId="0" nodeType="withEffect">
                                  <p:stCondLst>
                                    <p:cond delay="0"/>
                                  </p:stCondLst>
                                  <p:childTnLst>
                                    <p:animClr clrSpc="hsl" dir="cw">
                                      <p:cBhvr override="childStyle">
                                        <p:cTn id="25" dur="500" fill="hold"/>
                                        <p:tgtEl>
                                          <p:spTgt spid="4">
                                            <p:graphicEl>
                                              <a:dgm id="{13233777-7B1C-40E7-A05F-F716111B4178}"/>
                                            </p:graphicEl>
                                          </p:spTgt>
                                        </p:tgtEl>
                                        <p:attrNameLst>
                                          <p:attrName>style.color</p:attrName>
                                        </p:attrNameLst>
                                      </p:cBhvr>
                                      <p:by>
                                        <p:hsl h="0" s="12549" l="25098"/>
                                      </p:by>
                                    </p:animClr>
                                    <p:animClr clrSpc="hsl" dir="cw">
                                      <p:cBhvr>
                                        <p:cTn id="26" dur="500" fill="hold"/>
                                        <p:tgtEl>
                                          <p:spTgt spid="4">
                                            <p:graphicEl>
                                              <a:dgm id="{13233777-7B1C-40E7-A05F-F716111B4178}"/>
                                            </p:graphicEl>
                                          </p:spTgt>
                                        </p:tgtEl>
                                        <p:attrNameLst>
                                          <p:attrName>fillcolor</p:attrName>
                                        </p:attrNameLst>
                                      </p:cBhvr>
                                      <p:by>
                                        <p:hsl h="0" s="12549" l="25098"/>
                                      </p:by>
                                    </p:animClr>
                                    <p:animClr clrSpc="hsl" dir="cw">
                                      <p:cBhvr>
                                        <p:cTn id="27" dur="500" fill="hold"/>
                                        <p:tgtEl>
                                          <p:spTgt spid="4">
                                            <p:graphicEl>
                                              <a:dgm id="{13233777-7B1C-40E7-A05F-F716111B4178}"/>
                                            </p:graphicEl>
                                          </p:spTgt>
                                        </p:tgtEl>
                                        <p:attrNameLst>
                                          <p:attrName>stroke.color</p:attrName>
                                        </p:attrNameLst>
                                      </p:cBhvr>
                                      <p:by>
                                        <p:hsl h="0" s="12549" l="25098"/>
                                      </p:by>
                                    </p:animClr>
                                    <p:set>
                                      <p:cBhvr>
                                        <p:cTn id="28" dur="500" fill="hold"/>
                                        <p:tgtEl>
                                          <p:spTgt spid="4">
                                            <p:graphicEl>
                                              <a:dgm id="{13233777-7B1C-40E7-A05F-F716111B4178}"/>
                                            </p:graphic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0" presetClass="emph" presetSubtype="0" fill="hold" grpId="0" nodeType="clickEffect">
                                  <p:stCondLst>
                                    <p:cond delay="0"/>
                                  </p:stCondLst>
                                  <p:childTnLst>
                                    <p:animClr clrSpc="hsl" dir="cw">
                                      <p:cBhvr override="childStyle">
                                        <p:cTn id="32" dur="500" fill="hold"/>
                                        <p:tgtEl>
                                          <p:spTgt spid="4">
                                            <p:graphicEl>
                                              <a:dgm id="{470F52E3-43C9-4925-B0E8-996886ABE90A}"/>
                                            </p:graphicEl>
                                          </p:spTgt>
                                        </p:tgtEl>
                                        <p:attrNameLst>
                                          <p:attrName>style.color</p:attrName>
                                        </p:attrNameLst>
                                      </p:cBhvr>
                                      <p:by>
                                        <p:hsl h="0" s="12549" l="25098"/>
                                      </p:by>
                                    </p:animClr>
                                    <p:animClr clrSpc="hsl" dir="cw">
                                      <p:cBhvr>
                                        <p:cTn id="33" dur="500" fill="hold"/>
                                        <p:tgtEl>
                                          <p:spTgt spid="4">
                                            <p:graphicEl>
                                              <a:dgm id="{470F52E3-43C9-4925-B0E8-996886ABE90A}"/>
                                            </p:graphicEl>
                                          </p:spTgt>
                                        </p:tgtEl>
                                        <p:attrNameLst>
                                          <p:attrName>fillcolor</p:attrName>
                                        </p:attrNameLst>
                                      </p:cBhvr>
                                      <p:by>
                                        <p:hsl h="0" s="12549" l="25098"/>
                                      </p:by>
                                    </p:animClr>
                                    <p:animClr clrSpc="hsl" dir="cw">
                                      <p:cBhvr>
                                        <p:cTn id="34" dur="500" fill="hold"/>
                                        <p:tgtEl>
                                          <p:spTgt spid="4">
                                            <p:graphicEl>
                                              <a:dgm id="{470F52E3-43C9-4925-B0E8-996886ABE90A}"/>
                                            </p:graphicEl>
                                          </p:spTgt>
                                        </p:tgtEl>
                                        <p:attrNameLst>
                                          <p:attrName>stroke.color</p:attrName>
                                        </p:attrNameLst>
                                      </p:cBhvr>
                                      <p:by>
                                        <p:hsl h="0" s="12549" l="25098"/>
                                      </p:by>
                                    </p:animClr>
                                    <p:set>
                                      <p:cBhvr>
                                        <p:cTn id="35" dur="500" fill="hold"/>
                                        <p:tgtEl>
                                          <p:spTgt spid="4">
                                            <p:graphicEl>
                                              <a:dgm id="{470F52E3-43C9-4925-B0E8-996886ABE90A}"/>
                                            </p:graphicEl>
                                          </p:spTgt>
                                        </p:tgtEl>
                                        <p:attrNameLst>
                                          <p:attrName>fill.type</p:attrName>
                                        </p:attrNameLst>
                                      </p:cBhvr>
                                      <p:to>
                                        <p:strVal val="solid"/>
                                      </p:to>
                                    </p:set>
                                  </p:childTnLst>
                                </p:cTn>
                              </p:par>
                              <p:par>
                                <p:cTn id="36" presetID="30" presetClass="emph" presetSubtype="0" fill="hold" grpId="0" nodeType="withEffect">
                                  <p:stCondLst>
                                    <p:cond delay="0"/>
                                  </p:stCondLst>
                                  <p:childTnLst>
                                    <p:animClr clrSpc="hsl" dir="cw">
                                      <p:cBhvr override="childStyle">
                                        <p:cTn id="37" dur="500" fill="hold"/>
                                        <p:tgtEl>
                                          <p:spTgt spid="4">
                                            <p:graphicEl>
                                              <a:dgm id="{19F32FA1-4833-4292-9971-5BD92571CFF1}"/>
                                            </p:graphicEl>
                                          </p:spTgt>
                                        </p:tgtEl>
                                        <p:attrNameLst>
                                          <p:attrName>style.color</p:attrName>
                                        </p:attrNameLst>
                                      </p:cBhvr>
                                      <p:by>
                                        <p:hsl h="0" s="12549" l="25098"/>
                                      </p:by>
                                    </p:animClr>
                                    <p:animClr clrSpc="hsl" dir="cw">
                                      <p:cBhvr>
                                        <p:cTn id="38" dur="500" fill="hold"/>
                                        <p:tgtEl>
                                          <p:spTgt spid="4">
                                            <p:graphicEl>
                                              <a:dgm id="{19F32FA1-4833-4292-9971-5BD92571CFF1}"/>
                                            </p:graphicEl>
                                          </p:spTgt>
                                        </p:tgtEl>
                                        <p:attrNameLst>
                                          <p:attrName>fillcolor</p:attrName>
                                        </p:attrNameLst>
                                      </p:cBhvr>
                                      <p:by>
                                        <p:hsl h="0" s="12549" l="25098"/>
                                      </p:by>
                                    </p:animClr>
                                    <p:animClr clrSpc="hsl" dir="cw">
                                      <p:cBhvr>
                                        <p:cTn id="39" dur="500" fill="hold"/>
                                        <p:tgtEl>
                                          <p:spTgt spid="4">
                                            <p:graphicEl>
                                              <a:dgm id="{19F32FA1-4833-4292-9971-5BD92571CFF1}"/>
                                            </p:graphicEl>
                                          </p:spTgt>
                                        </p:tgtEl>
                                        <p:attrNameLst>
                                          <p:attrName>stroke.color</p:attrName>
                                        </p:attrNameLst>
                                      </p:cBhvr>
                                      <p:by>
                                        <p:hsl h="0" s="12549" l="25098"/>
                                      </p:by>
                                    </p:animClr>
                                    <p:set>
                                      <p:cBhvr>
                                        <p:cTn id="40" dur="500" fill="hold"/>
                                        <p:tgtEl>
                                          <p:spTgt spid="4">
                                            <p:graphicEl>
                                              <a:dgm id="{19F32FA1-4833-4292-9971-5BD92571CFF1}"/>
                                            </p:graphic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30" presetClass="emph" presetSubtype="0" fill="hold" grpId="0" nodeType="clickEffect">
                                  <p:stCondLst>
                                    <p:cond delay="0"/>
                                  </p:stCondLst>
                                  <p:childTnLst>
                                    <p:animClr clrSpc="hsl" dir="cw">
                                      <p:cBhvr override="childStyle">
                                        <p:cTn id="44" dur="500" fill="hold"/>
                                        <p:tgtEl>
                                          <p:spTgt spid="4">
                                            <p:graphicEl>
                                              <a:dgm id="{7EF41BF5-AFBC-428B-9ECC-B8E3E9ED4F9E}"/>
                                            </p:graphicEl>
                                          </p:spTgt>
                                        </p:tgtEl>
                                        <p:attrNameLst>
                                          <p:attrName>style.color</p:attrName>
                                        </p:attrNameLst>
                                      </p:cBhvr>
                                      <p:by>
                                        <p:hsl h="0" s="12549" l="25098"/>
                                      </p:by>
                                    </p:animClr>
                                    <p:animClr clrSpc="hsl" dir="cw">
                                      <p:cBhvr>
                                        <p:cTn id="45" dur="500" fill="hold"/>
                                        <p:tgtEl>
                                          <p:spTgt spid="4">
                                            <p:graphicEl>
                                              <a:dgm id="{7EF41BF5-AFBC-428B-9ECC-B8E3E9ED4F9E}"/>
                                            </p:graphicEl>
                                          </p:spTgt>
                                        </p:tgtEl>
                                        <p:attrNameLst>
                                          <p:attrName>fillcolor</p:attrName>
                                        </p:attrNameLst>
                                      </p:cBhvr>
                                      <p:by>
                                        <p:hsl h="0" s="12549" l="25098"/>
                                      </p:by>
                                    </p:animClr>
                                    <p:animClr clrSpc="hsl" dir="cw">
                                      <p:cBhvr>
                                        <p:cTn id="46" dur="500" fill="hold"/>
                                        <p:tgtEl>
                                          <p:spTgt spid="4">
                                            <p:graphicEl>
                                              <a:dgm id="{7EF41BF5-AFBC-428B-9ECC-B8E3E9ED4F9E}"/>
                                            </p:graphicEl>
                                          </p:spTgt>
                                        </p:tgtEl>
                                        <p:attrNameLst>
                                          <p:attrName>stroke.color</p:attrName>
                                        </p:attrNameLst>
                                      </p:cBhvr>
                                      <p:by>
                                        <p:hsl h="0" s="12549" l="25098"/>
                                      </p:by>
                                    </p:animClr>
                                    <p:set>
                                      <p:cBhvr>
                                        <p:cTn id="47" dur="500" fill="hold"/>
                                        <p:tgtEl>
                                          <p:spTgt spid="4">
                                            <p:graphicEl>
                                              <a:dgm id="{7EF41BF5-AFBC-428B-9ECC-B8E3E9ED4F9E}"/>
                                            </p:graphicEl>
                                          </p:spTgt>
                                        </p:tgtEl>
                                        <p:attrNameLst>
                                          <p:attrName>fill.type</p:attrName>
                                        </p:attrNameLst>
                                      </p:cBhvr>
                                      <p:to>
                                        <p:strVal val="solid"/>
                                      </p:to>
                                    </p:set>
                                  </p:childTnLst>
                                </p:cTn>
                              </p:par>
                              <p:par>
                                <p:cTn id="48" presetID="30" presetClass="emph" presetSubtype="0" fill="hold" grpId="0" nodeType="withEffect">
                                  <p:stCondLst>
                                    <p:cond delay="0"/>
                                  </p:stCondLst>
                                  <p:childTnLst>
                                    <p:animClr clrSpc="hsl" dir="cw">
                                      <p:cBhvr override="childStyle">
                                        <p:cTn id="49" dur="500" fill="hold"/>
                                        <p:tgtEl>
                                          <p:spTgt spid="4">
                                            <p:graphicEl>
                                              <a:dgm id="{58E91E61-930A-43D6-8F71-F0034F1F07A9}"/>
                                            </p:graphicEl>
                                          </p:spTgt>
                                        </p:tgtEl>
                                        <p:attrNameLst>
                                          <p:attrName>style.color</p:attrName>
                                        </p:attrNameLst>
                                      </p:cBhvr>
                                      <p:by>
                                        <p:hsl h="0" s="12549" l="25098"/>
                                      </p:by>
                                    </p:animClr>
                                    <p:animClr clrSpc="hsl" dir="cw">
                                      <p:cBhvr>
                                        <p:cTn id="50" dur="500" fill="hold"/>
                                        <p:tgtEl>
                                          <p:spTgt spid="4">
                                            <p:graphicEl>
                                              <a:dgm id="{58E91E61-930A-43D6-8F71-F0034F1F07A9}"/>
                                            </p:graphicEl>
                                          </p:spTgt>
                                        </p:tgtEl>
                                        <p:attrNameLst>
                                          <p:attrName>fillcolor</p:attrName>
                                        </p:attrNameLst>
                                      </p:cBhvr>
                                      <p:by>
                                        <p:hsl h="0" s="12549" l="25098"/>
                                      </p:by>
                                    </p:animClr>
                                    <p:animClr clrSpc="hsl" dir="cw">
                                      <p:cBhvr>
                                        <p:cTn id="51" dur="500" fill="hold"/>
                                        <p:tgtEl>
                                          <p:spTgt spid="4">
                                            <p:graphicEl>
                                              <a:dgm id="{58E91E61-930A-43D6-8F71-F0034F1F07A9}"/>
                                            </p:graphicEl>
                                          </p:spTgt>
                                        </p:tgtEl>
                                        <p:attrNameLst>
                                          <p:attrName>stroke.color</p:attrName>
                                        </p:attrNameLst>
                                      </p:cBhvr>
                                      <p:by>
                                        <p:hsl h="0" s="12549" l="25098"/>
                                      </p:by>
                                    </p:animClr>
                                    <p:set>
                                      <p:cBhvr>
                                        <p:cTn id="52" dur="500" fill="hold"/>
                                        <p:tgtEl>
                                          <p:spTgt spid="4">
                                            <p:graphicEl>
                                              <a:dgm id="{58E91E61-930A-43D6-8F71-F0034F1F07A9}"/>
                                            </p:graphic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30" presetClass="emph" presetSubtype="0" fill="hold" grpId="0" nodeType="clickEffect">
                                  <p:stCondLst>
                                    <p:cond delay="0"/>
                                  </p:stCondLst>
                                  <p:childTnLst>
                                    <p:animClr clrSpc="hsl" dir="cw">
                                      <p:cBhvr override="childStyle">
                                        <p:cTn id="56" dur="500" fill="hold"/>
                                        <p:tgtEl>
                                          <p:spTgt spid="4">
                                            <p:graphicEl>
                                              <a:dgm id="{AD6CFDC0-4930-48BF-B4D2-B0FAD86D5B1D}"/>
                                            </p:graphicEl>
                                          </p:spTgt>
                                        </p:tgtEl>
                                        <p:attrNameLst>
                                          <p:attrName>style.color</p:attrName>
                                        </p:attrNameLst>
                                      </p:cBhvr>
                                      <p:by>
                                        <p:hsl h="0" s="12549" l="25098"/>
                                      </p:by>
                                    </p:animClr>
                                    <p:animClr clrSpc="hsl" dir="cw">
                                      <p:cBhvr>
                                        <p:cTn id="57" dur="500" fill="hold"/>
                                        <p:tgtEl>
                                          <p:spTgt spid="4">
                                            <p:graphicEl>
                                              <a:dgm id="{AD6CFDC0-4930-48BF-B4D2-B0FAD86D5B1D}"/>
                                            </p:graphicEl>
                                          </p:spTgt>
                                        </p:tgtEl>
                                        <p:attrNameLst>
                                          <p:attrName>fillcolor</p:attrName>
                                        </p:attrNameLst>
                                      </p:cBhvr>
                                      <p:by>
                                        <p:hsl h="0" s="12549" l="25098"/>
                                      </p:by>
                                    </p:animClr>
                                    <p:animClr clrSpc="hsl" dir="cw">
                                      <p:cBhvr>
                                        <p:cTn id="58" dur="500" fill="hold"/>
                                        <p:tgtEl>
                                          <p:spTgt spid="4">
                                            <p:graphicEl>
                                              <a:dgm id="{AD6CFDC0-4930-48BF-B4D2-B0FAD86D5B1D}"/>
                                            </p:graphicEl>
                                          </p:spTgt>
                                        </p:tgtEl>
                                        <p:attrNameLst>
                                          <p:attrName>stroke.color</p:attrName>
                                        </p:attrNameLst>
                                      </p:cBhvr>
                                      <p:by>
                                        <p:hsl h="0" s="12549" l="25098"/>
                                      </p:by>
                                    </p:animClr>
                                    <p:set>
                                      <p:cBhvr>
                                        <p:cTn id="59" dur="500" fill="hold"/>
                                        <p:tgtEl>
                                          <p:spTgt spid="4">
                                            <p:graphicEl>
                                              <a:dgm id="{AD6CFDC0-4930-48BF-B4D2-B0FAD86D5B1D}"/>
                                            </p:graphicEl>
                                          </p:spTgt>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4">
                                            <p:graphicEl>
                                              <a:dgm id="{8E8D8EEB-50CD-4088-9C29-B96108C313D7}"/>
                                            </p:graphicEl>
                                          </p:spTgt>
                                        </p:tgtEl>
                                        <p:attrNameLst>
                                          <p:attrName>style.color</p:attrName>
                                        </p:attrNameLst>
                                      </p:cBhvr>
                                      <p:by>
                                        <p:hsl h="0" s="12549" l="25098"/>
                                      </p:by>
                                    </p:animClr>
                                    <p:animClr clrSpc="hsl" dir="cw">
                                      <p:cBhvr>
                                        <p:cTn id="62" dur="500" fill="hold"/>
                                        <p:tgtEl>
                                          <p:spTgt spid="4">
                                            <p:graphicEl>
                                              <a:dgm id="{8E8D8EEB-50CD-4088-9C29-B96108C313D7}"/>
                                            </p:graphicEl>
                                          </p:spTgt>
                                        </p:tgtEl>
                                        <p:attrNameLst>
                                          <p:attrName>fillcolor</p:attrName>
                                        </p:attrNameLst>
                                      </p:cBhvr>
                                      <p:by>
                                        <p:hsl h="0" s="12549" l="25098"/>
                                      </p:by>
                                    </p:animClr>
                                    <p:animClr clrSpc="hsl" dir="cw">
                                      <p:cBhvr>
                                        <p:cTn id="63" dur="500" fill="hold"/>
                                        <p:tgtEl>
                                          <p:spTgt spid="4">
                                            <p:graphicEl>
                                              <a:dgm id="{8E8D8EEB-50CD-4088-9C29-B96108C313D7}"/>
                                            </p:graphicEl>
                                          </p:spTgt>
                                        </p:tgtEl>
                                        <p:attrNameLst>
                                          <p:attrName>stroke.color</p:attrName>
                                        </p:attrNameLst>
                                      </p:cBhvr>
                                      <p:by>
                                        <p:hsl h="0" s="12549" l="25098"/>
                                      </p:by>
                                    </p:animClr>
                                    <p:set>
                                      <p:cBhvr>
                                        <p:cTn id="64" dur="500" fill="hold"/>
                                        <p:tgtEl>
                                          <p:spTgt spid="4">
                                            <p:graphicEl>
                                              <a:dgm id="{8E8D8EEB-50CD-4088-9C29-B96108C313D7}"/>
                                            </p:graphicEl>
                                          </p:spTgt>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4">
                                            <p:graphicEl>
                                              <a:dgm id="{7029127C-CE4C-4002-9D0F-852C9DA04C7E}"/>
                                            </p:graphicEl>
                                          </p:spTgt>
                                        </p:tgtEl>
                                        <p:attrNameLst>
                                          <p:attrName>style.color</p:attrName>
                                        </p:attrNameLst>
                                      </p:cBhvr>
                                      <p:by>
                                        <p:hsl h="0" s="12549" l="25098"/>
                                      </p:by>
                                    </p:animClr>
                                    <p:animClr clrSpc="hsl" dir="cw">
                                      <p:cBhvr>
                                        <p:cTn id="67" dur="500" fill="hold"/>
                                        <p:tgtEl>
                                          <p:spTgt spid="4">
                                            <p:graphicEl>
                                              <a:dgm id="{7029127C-CE4C-4002-9D0F-852C9DA04C7E}"/>
                                            </p:graphicEl>
                                          </p:spTgt>
                                        </p:tgtEl>
                                        <p:attrNameLst>
                                          <p:attrName>fillcolor</p:attrName>
                                        </p:attrNameLst>
                                      </p:cBhvr>
                                      <p:by>
                                        <p:hsl h="0" s="12549" l="25098"/>
                                      </p:by>
                                    </p:animClr>
                                    <p:animClr clrSpc="hsl" dir="cw">
                                      <p:cBhvr>
                                        <p:cTn id="68" dur="500" fill="hold"/>
                                        <p:tgtEl>
                                          <p:spTgt spid="4">
                                            <p:graphicEl>
                                              <a:dgm id="{7029127C-CE4C-4002-9D0F-852C9DA04C7E}"/>
                                            </p:graphicEl>
                                          </p:spTgt>
                                        </p:tgtEl>
                                        <p:attrNameLst>
                                          <p:attrName>stroke.color</p:attrName>
                                        </p:attrNameLst>
                                      </p:cBhvr>
                                      <p:by>
                                        <p:hsl h="0" s="12549" l="25098"/>
                                      </p:by>
                                    </p:animClr>
                                    <p:set>
                                      <p:cBhvr>
                                        <p:cTn id="69" dur="500" fill="hold"/>
                                        <p:tgtEl>
                                          <p:spTgt spid="4">
                                            <p:graphicEl>
                                              <a:dgm id="{7029127C-CE4C-4002-9D0F-852C9DA04C7E}"/>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2" cstate="print"/>
          <a:srcRect/>
          <a:stretch>
            <a:fillRect/>
          </a:stretch>
        </p:blipFill>
        <p:spPr bwMode="auto">
          <a:xfrm>
            <a:off x="4626762" y="1210916"/>
            <a:ext cx="4519494" cy="5620764"/>
          </a:xfrm>
          <a:prstGeom prst="rect">
            <a:avLst/>
          </a:prstGeom>
          <a:noFill/>
          <a:ln>
            <a:noFill/>
          </a:ln>
        </p:spPr>
      </p:pic>
      <p:graphicFrame>
        <p:nvGraphicFramePr>
          <p:cNvPr id="71" name="Espace réservé du contenu 70"/>
          <p:cNvGraphicFramePr>
            <a:graphicFrameLocks noGrp="1"/>
          </p:cNvGraphicFramePr>
          <p:nvPr>
            <p:ph idx="1"/>
            <p:extLst>
              <p:ext uri="{D42A27DB-BD31-4B8C-83A1-F6EECF244321}">
                <p14:modId xmlns:p14="http://schemas.microsoft.com/office/powerpoint/2010/main" val="3616616885"/>
              </p:ext>
            </p:extLst>
          </p:nvPr>
        </p:nvGraphicFramePr>
        <p:xfrm>
          <a:off x="268102" y="1794967"/>
          <a:ext cx="4824536" cy="1897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 name="Titre 1"/>
          <p:cNvSpPr>
            <a:spLocks noGrp="1"/>
          </p:cNvSpPr>
          <p:nvPr>
            <p:ph type="title"/>
          </p:nvPr>
        </p:nvSpPr>
        <p:spPr>
          <a:xfrm>
            <a:off x="323528" y="116632"/>
            <a:ext cx="4170363" cy="674687"/>
          </a:xfrm>
        </p:spPr>
        <p:txBody>
          <a:bodyPr>
            <a:normAutofit fontScale="90000"/>
          </a:bodyPr>
          <a:lstStyle/>
          <a:p>
            <a:r>
              <a:rPr lang="fr-FR" sz="3200" i="1" dirty="0" smtClean="0">
                <a:solidFill>
                  <a:srgbClr val="FF0000"/>
                </a:solidFill>
              </a:rPr>
              <a:t>SAVOIRS OMNIPRÉSENTS</a:t>
            </a:r>
            <a:endParaRPr lang="fr-FR" sz="3200" i="1" dirty="0">
              <a:solidFill>
                <a:srgbClr val="FF0000"/>
              </a:solidFill>
            </a:endParaRPr>
          </a:p>
        </p:txBody>
      </p:sp>
      <p:grpSp>
        <p:nvGrpSpPr>
          <p:cNvPr id="75" name="Groupe 74"/>
          <p:cNvGrpSpPr/>
          <p:nvPr/>
        </p:nvGrpSpPr>
        <p:grpSpPr>
          <a:xfrm>
            <a:off x="2051720" y="3789040"/>
            <a:ext cx="1104900" cy="1238250"/>
            <a:chOff x="144314" y="2996952"/>
            <a:chExt cx="1104900" cy="1238250"/>
          </a:xfrm>
        </p:grpSpPr>
        <p:sp>
          <p:nvSpPr>
            <p:cNvPr id="76" name="Freeform 5"/>
            <p:cNvSpPr>
              <a:spLocks/>
            </p:cNvSpPr>
            <p:nvPr/>
          </p:nvSpPr>
          <p:spPr bwMode="auto">
            <a:xfrm>
              <a:off x="268139" y="3225552"/>
              <a:ext cx="628650" cy="371475"/>
            </a:xfrm>
            <a:custGeom>
              <a:avLst/>
              <a:gdLst>
                <a:gd name="T0" fmla="*/ 35 w 396"/>
                <a:gd name="T1" fmla="*/ 219 h 234"/>
                <a:gd name="T2" fmla="*/ 63 w 396"/>
                <a:gd name="T3" fmla="*/ 219 h 234"/>
                <a:gd name="T4" fmla="*/ 85 w 396"/>
                <a:gd name="T5" fmla="*/ 217 h 234"/>
                <a:gd name="T6" fmla="*/ 91 w 396"/>
                <a:gd name="T7" fmla="*/ 156 h 234"/>
                <a:gd name="T8" fmla="*/ 75 w 396"/>
                <a:gd name="T9" fmla="*/ 147 h 234"/>
                <a:gd name="T10" fmla="*/ 77 w 396"/>
                <a:gd name="T11" fmla="*/ 135 h 234"/>
                <a:gd name="T12" fmla="*/ 130 w 396"/>
                <a:gd name="T13" fmla="*/ 133 h 234"/>
                <a:gd name="T14" fmla="*/ 172 w 396"/>
                <a:gd name="T15" fmla="*/ 116 h 234"/>
                <a:gd name="T16" fmla="*/ 167 w 396"/>
                <a:gd name="T17" fmla="*/ 211 h 234"/>
                <a:gd name="T18" fmla="*/ 323 w 396"/>
                <a:gd name="T19" fmla="*/ 220 h 234"/>
                <a:gd name="T20" fmla="*/ 358 w 396"/>
                <a:gd name="T21" fmla="*/ 234 h 234"/>
                <a:gd name="T22" fmla="*/ 396 w 396"/>
                <a:gd name="T23" fmla="*/ 213 h 234"/>
                <a:gd name="T24" fmla="*/ 385 w 396"/>
                <a:gd name="T25" fmla="*/ 153 h 234"/>
                <a:gd name="T26" fmla="*/ 369 w 396"/>
                <a:gd name="T27" fmla="*/ 149 h 234"/>
                <a:gd name="T28" fmla="*/ 342 w 396"/>
                <a:gd name="T29" fmla="*/ 36 h 234"/>
                <a:gd name="T30" fmla="*/ 304 w 396"/>
                <a:gd name="T31" fmla="*/ 14 h 234"/>
                <a:gd name="T32" fmla="*/ 226 w 396"/>
                <a:gd name="T33" fmla="*/ 0 h 234"/>
                <a:gd name="T34" fmla="*/ 183 w 396"/>
                <a:gd name="T35" fmla="*/ 3 h 234"/>
                <a:gd name="T36" fmla="*/ 115 w 396"/>
                <a:gd name="T37" fmla="*/ 26 h 234"/>
                <a:gd name="T38" fmla="*/ 34 w 396"/>
                <a:gd name="T39" fmla="*/ 61 h 234"/>
                <a:gd name="T40" fmla="*/ 18 w 396"/>
                <a:gd name="T41" fmla="*/ 77 h 234"/>
                <a:gd name="T42" fmla="*/ 11 w 396"/>
                <a:gd name="T43" fmla="*/ 143 h 234"/>
                <a:gd name="T44" fmla="*/ 0 w 396"/>
                <a:gd name="T45" fmla="*/ 156 h 234"/>
                <a:gd name="T46" fmla="*/ 16 w 396"/>
                <a:gd name="T47" fmla="*/ 206 h 234"/>
                <a:gd name="T48" fmla="*/ 35 w 396"/>
                <a:gd name="T49" fmla="*/ 2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234">
                  <a:moveTo>
                    <a:pt x="35" y="219"/>
                  </a:moveTo>
                  <a:lnTo>
                    <a:pt x="63" y="219"/>
                  </a:lnTo>
                  <a:lnTo>
                    <a:pt x="85" y="217"/>
                  </a:lnTo>
                  <a:lnTo>
                    <a:pt x="91" y="156"/>
                  </a:lnTo>
                  <a:lnTo>
                    <a:pt x="75" y="147"/>
                  </a:lnTo>
                  <a:lnTo>
                    <a:pt x="77" y="135"/>
                  </a:lnTo>
                  <a:lnTo>
                    <a:pt x="130" y="133"/>
                  </a:lnTo>
                  <a:lnTo>
                    <a:pt x="172" y="116"/>
                  </a:lnTo>
                  <a:lnTo>
                    <a:pt x="167" y="211"/>
                  </a:lnTo>
                  <a:lnTo>
                    <a:pt x="323" y="220"/>
                  </a:lnTo>
                  <a:lnTo>
                    <a:pt x="358" y="234"/>
                  </a:lnTo>
                  <a:lnTo>
                    <a:pt x="396" y="213"/>
                  </a:lnTo>
                  <a:lnTo>
                    <a:pt x="385" y="153"/>
                  </a:lnTo>
                  <a:lnTo>
                    <a:pt x="369" y="149"/>
                  </a:lnTo>
                  <a:lnTo>
                    <a:pt x="342" y="36"/>
                  </a:lnTo>
                  <a:lnTo>
                    <a:pt x="304" y="14"/>
                  </a:lnTo>
                  <a:lnTo>
                    <a:pt x="226" y="0"/>
                  </a:lnTo>
                  <a:lnTo>
                    <a:pt x="183" y="3"/>
                  </a:lnTo>
                  <a:lnTo>
                    <a:pt x="115" y="26"/>
                  </a:lnTo>
                  <a:lnTo>
                    <a:pt x="34" y="61"/>
                  </a:lnTo>
                  <a:lnTo>
                    <a:pt x="18" y="77"/>
                  </a:lnTo>
                  <a:lnTo>
                    <a:pt x="11" y="143"/>
                  </a:lnTo>
                  <a:lnTo>
                    <a:pt x="0" y="156"/>
                  </a:lnTo>
                  <a:lnTo>
                    <a:pt x="16" y="206"/>
                  </a:lnTo>
                  <a:lnTo>
                    <a:pt x="35" y="219"/>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6"/>
            <p:cNvSpPr>
              <a:spLocks/>
            </p:cNvSpPr>
            <p:nvPr/>
          </p:nvSpPr>
          <p:spPr bwMode="auto">
            <a:xfrm>
              <a:off x="287189" y="3225552"/>
              <a:ext cx="438150" cy="238125"/>
            </a:xfrm>
            <a:custGeom>
              <a:avLst/>
              <a:gdLst>
                <a:gd name="T0" fmla="*/ 21 w 276"/>
                <a:gd name="T1" fmla="*/ 66 h 150"/>
                <a:gd name="T2" fmla="*/ 13 w 276"/>
                <a:gd name="T3" fmla="*/ 85 h 150"/>
                <a:gd name="T4" fmla="*/ 14 w 276"/>
                <a:gd name="T5" fmla="*/ 94 h 150"/>
                <a:gd name="T6" fmla="*/ 19 w 276"/>
                <a:gd name="T7" fmla="*/ 95 h 150"/>
                <a:gd name="T8" fmla="*/ 24 w 276"/>
                <a:gd name="T9" fmla="*/ 86 h 150"/>
                <a:gd name="T10" fmla="*/ 28 w 276"/>
                <a:gd name="T11" fmla="*/ 91 h 150"/>
                <a:gd name="T12" fmla="*/ 45 w 276"/>
                <a:gd name="T13" fmla="*/ 102 h 150"/>
                <a:gd name="T14" fmla="*/ 78 w 276"/>
                <a:gd name="T15" fmla="*/ 111 h 150"/>
                <a:gd name="T16" fmla="*/ 115 w 276"/>
                <a:gd name="T17" fmla="*/ 108 h 150"/>
                <a:gd name="T18" fmla="*/ 141 w 276"/>
                <a:gd name="T19" fmla="*/ 90 h 150"/>
                <a:gd name="T20" fmla="*/ 154 w 276"/>
                <a:gd name="T21" fmla="*/ 66 h 150"/>
                <a:gd name="T22" fmla="*/ 157 w 276"/>
                <a:gd name="T23" fmla="*/ 35 h 150"/>
                <a:gd name="T24" fmla="*/ 149 w 276"/>
                <a:gd name="T25" fmla="*/ 23 h 150"/>
                <a:gd name="T26" fmla="*/ 164 w 276"/>
                <a:gd name="T27" fmla="*/ 28 h 150"/>
                <a:gd name="T28" fmla="*/ 166 w 276"/>
                <a:gd name="T29" fmla="*/ 17 h 150"/>
                <a:gd name="T30" fmla="*/ 168 w 276"/>
                <a:gd name="T31" fmla="*/ 11 h 150"/>
                <a:gd name="T32" fmla="*/ 179 w 276"/>
                <a:gd name="T33" fmla="*/ 6 h 150"/>
                <a:gd name="T34" fmla="*/ 211 w 276"/>
                <a:gd name="T35" fmla="*/ 0 h 150"/>
                <a:gd name="T36" fmla="*/ 216 w 276"/>
                <a:gd name="T37" fmla="*/ 29 h 150"/>
                <a:gd name="T38" fmla="*/ 230 w 276"/>
                <a:gd name="T39" fmla="*/ 47 h 150"/>
                <a:gd name="T40" fmla="*/ 255 w 276"/>
                <a:gd name="T41" fmla="*/ 50 h 150"/>
                <a:gd name="T42" fmla="*/ 259 w 276"/>
                <a:gd name="T43" fmla="*/ 62 h 150"/>
                <a:gd name="T44" fmla="*/ 276 w 276"/>
                <a:gd name="T45" fmla="*/ 99 h 150"/>
                <a:gd name="T46" fmla="*/ 244 w 276"/>
                <a:gd name="T47" fmla="*/ 69 h 150"/>
                <a:gd name="T48" fmla="*/ 223 w 276"/>
                <a:gd name="T49" fmla="*/ 79 h 150"/>
                <a:gd name="T50" fmla="*/ 207 w 276"/>
                <a:gd name="T51" fmla="*/ 99 h 150"/>
                <a:gd name="T52" fmla="*/ 148 w 276"/>
                <a:gd name="T53" fmla="*/ 137 h 150"/>
                <a:gd name="T54" fmla="*/ 56 w 276"/>
                <a:gd name="T55" fmla="*/ 125 h 150"/>
                <a:gd name="T56" fmla="*/ 34 w 276"/>
                <a:gd name="T57" fmla="*/ 148 h 150"/>
                <a:gd name="T58" fmla="*/ 0 w 276"/>
                <a:gd name="T59" fmla="*/ 150 h 150"/>
                <a:gd name="T60" fmla="*/ 1 w 276"/>
                <a:gd name="T61" fmla="*/ 85 h 150"/>
                <a:gd name="T62" fmla="*/ 21 w 276"/>
                <a:gd name="T63"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50">
                  <a:moveTo>
                    <a:pt x="21" y="66"/>
                  </a:moveTo>
                  <a:lnTo>
                    <a:pt x="13" y="85"/>
                  </a:lnTo>
                  <a:lnTo>
                    <a:pt x="14" y="94"/>
                  </a:lnTo>
                  <a:lnTo>
                    <a:pt x="19" y="95"/>
                  </a:lnTo>
                  <a:lnTo>
                    <a:pt x="24" y="86"/>
                  </a:lnTo>
                  <a:lnTo>
                    <a:pt x="28" y="91"/>
                  </a:lnTo>
                  <a:lnTo>
                    <a:pt x="45" y="102"/>
                  </a:lnTo>
                  <a:lnTo>
                    <a:pt x="78" y="111"/>
                  </a:lnTo>
                  <a:lnTo>
                    <a:pt x="115" y="108"/>
                  </a:lnTo>
                  <a:lnTo>
                    <a:pt x="141" y="90"/>
                  </a:lnTo>
                  <a:lnTo>
                    <a:pt x="154" y="66"/>
                  </a:lnTo>
                  <a:lnTo>
                    <a:pt x="157" y="35"/>
                  </a:lnTo>
                  <a:lnTo>
                    <a:pt x="149" y="23"/>
                  </a:lnTo>
                  <a:lnTo>
                    <a:pt x="164" y="28"/>
                  </a:lnTo>
                  <a:lnTo>
                    <a:pt x="166" y="17"/>
                  </a:lnTo>
                  <a:lnTo>
                    <a:pt x="168" y="11"/>
                  </a:lnTo>
                  <a:lnTo>
                    <a:pt x="179" y="6"/>
                  </a:lnTo>
                  <a:lnTo>
                    <a:pt x="211" y="0"/>
                  </a:lnTo>
                  <a:lnTo>
                    <a:pt x="216" y="29"/>
                  </a:lnTo>
                  <a:lnTo>
                    <a:pt x="230" y="47"/>
                  </a:lnTo>
                  <a:lnTo>
                    <a:pt x="255" y="50"/>
                  </a:lnTo>
                  <a:lnTo>
                    <a:pt x="259" y="62"/>
                  </a:lnTo>
                  <a:lnTo>
                    <a:pt x="276" y="99"/>
                  </a:lnTo>
                  <a:lnTo>
                    <a:pt x="244" y="69"/>
                  </a:lnTo>
                  <a:lnTo>
                    <a:pt x="223" y="79"/>
                  </a:lnTo>
                  <a:lnTo>
                    <a:pt x="207" y="99"/>
                  </a:lnTo>
                  <a:lnTo>
                    <a:pt x="148" y="137"/>
                  </a:lnTo>
                  <a:lnTo>
                    <a:pt x="56" y="125"/>
                  </a:lnTo>
                  <a:lnTo>
                    <a:pt x="34" y="148"/>
                  </a:lnTo>
                  <a:lnTo>
                    <a:pt x="0" y="150"/>
                  </a:lnTo>
                  <a:lnTo>
                    <a:pt x="1" y="85"/>
                  </a:lnTo>
                  <a:lnTo>
                    <a:pt x="21" y="66"/>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7"/>
            <p:cNvSpPr>
              <a:spLocks/>
            </p:cNvSpPr>
            <p:nvPr/>
          </p:nvSpPr>
          <p:spPr bwMode="auto">
            <a:xfrm>
              <a:off x="296714" y="3263652"/>
              <a:ext cx="685800" cy="866775"/>
            </a:xfrm>
            <a:custGeom>
              <a:avLst/>
              <a:gdLst>
                <a:gd name="T0" fmla="*/ 0 w 432"/>
                <a:gd name="T1" fmla="*/ 493 h 546"/>
                <a:gd name="T2" fmla="*/ 31 w 432"/>
                <a:gd name="T3" fmla="*/ 376 h 546"/>
                <a:gd name="T4" fmla="*/ 87 w 432"/>
                <a:gd name="T5" fmla="*/ 320 h 546"/>
                <a:gd name="T6" fmla="*/ 92 w 432"/>
                <a:gd name="T7" fmla="*/ 249 h 546"/>
                <a:gd name="T8" fmla="*/ 140 w 432"/>
                <a:gd name="T9" fmla="*/ 209 h 546"/>
                <a:gd name="T10" fmla="*/ 164 w 432"/>
                <a:gd name="T11" fmla="*/ 89 h 546"/>
                <a:gd name="T12" fmla="*/ 165 w 432"/>
                <a:gd name="T13" fmla="*/ 54 h 546"/>
                <a:gd name="T14" fmla="*/ 165 w 432"/>
                <a:gd name="T15" fmla="*/ 0 h 546"/>
                <a:gd name="T16" fmla="*/ 177 w 432"/>
                <a:gd name="T17" fmla="*/ 0 h 546"/>
                <a:gd name="T18" fmla="*/ 191 w 432"/>
                <a:gd name="T19" fmla="*/ 35 h 546"/>
                <a:gd name="T20" fmla="*/ 201 w 432"/>
                <a:gd name="T21" fmla="*/ 105 h 546"/>
                <a:gd name="T22" fmla="*/ 196 w 432"/>
                <a:gd name="T23" fmla="*/ 170 h 546"/>
                <a:gd name="T24" fmla="*/ 260 w 432"/>
                <a:gd name="T25" fmla="*/ 170 h 546"/>
                <a:gd name="T26" fmla="*/ 279 w 432"/>
                <a:gd name="T27" fmla="*/ 75 h 546"/>
                <a:gd name="T28" fmla="*/ 279 w 432"/>
                <a:gd name="T29" fmla="*/ 7 h 546"/>
                <a:gd name="T30" fmla="*/ 287 w 432"/>
                <a:gd name="T31" fmla="*/ 14 h 546"/>
                <a:gd name="T32" fmla="*/ 303 w 432"/>
                <a:gd name="T33" fmla="*/ 77 h 546"/>
                <a:gd name="T34" fmla="*/ 294 w 432"/>
                <a:gd name="T35" fmla="*/ 179 h 546"/>
                <a:gd name="T36" fmla="*/ 275 w 432"/>
                <a:gd name="T37" fmla="*/ 256 h 546"/>
                <a:gd name="T38" fmla="*/ 325 w 432"/>
                <a:gd name="T39" fmla="*/ 279 h 546"/>
                <a:gd name="T40" fmla="*/ 375 w 432"/>
                <a:gd name="T41" fmla="*/ 332 h 546"/>
                <a:gd name="T42" fmla="*/ 409 w 432"/>
                <a:gd name="T43" fmla="*/ 406 h 546"/>
                <a:gd name="T44" fmla="*/ 424 w 432"/>
                <a:gd name="T45" fmla="*/ 475 h 546"/>
                <a:gd name="T46" fmla="*/ 432 w 432"/>
                <a:gd name="T47" fmla="*/ 541 h 546"/>
                <a:gd name="T48" fmla="*/ 363 w 432"/>
                <a:gd name="T49" fmla="*/ 546 h 546"/>
                <a:gd name="T50" fmla="*/ 328 w 432"/>
                <a:gd name="T51" fmla="*/ 415 h 546"/>
                <a:gd name="T52" fmla="*/ 299 w 432"/>
                <a:gd name="T53" fmla="*/ 381 h 546"/>
                <a:gd name="T54" fmla="*/ 226 w 432"/>
                <a:gd name="T55" fmla="*/ 348 h 546"/>
                <a:gd name="T56" fmla="*/ 196 w 432"/>
                <a:gd name="T57" fmla="*/ 350 h 546"/>
                <a:gd name="T58" fmla="*/ 154 w 432"/>
                <a:gd name="T59" fmla="*/ 381 h 546"/>
                <a:gd name="T60" fmla="*/ 112 w 432"/>
                <a:gd name="T61" fmla="*/ 431 h 546"/>
                <a:gd name="T62" fmla="*/ 87 w 432"/>
                <a:gd name="T63" fmla="*/ 472 h 546"/>
                <a:gd name="T64" fmla="*/ 76 w 432"/>
                <a:gd name="T65" fmla="*/ 534 h 546"/>
                <a:gd name="T66" fmla="*/ 24 w 432"/>
                <a:gd name="T67" fmla="*/ 539 h 546"/>
                <a:gd name="T68" fmla="*/ 0 w 432"/>
                <a:gd name="T69" fmla="*/ 49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546">
                  <a:moveTo>
                    <a:pt x="0" y="493"/>
                  </a:moveTo>
                  <a:lnTo>
                    <a:pt x="31" y="376"/>
                  </a:lnTo>
                  <a:lnTo>
                    <a:pt x="87" y="320"/>
                  </a:lnTo>
                  <a:lnTo>
                    <a:pt x="92" y="249"/>
                  </a:lnTo>
                  <a:lnTo>
                    <a:pt x="140" y="209"/>
                  </a:lnTo>
                  <a:lnTo>
                    <a:pt x="164" y="89"/>
                  </a:lnTo>
                  <a:lnTo>
                    <a:pt x="165" y="54"/>
                  </a:lnTo>
                  <a:lnTo>
                    <a:pt x="165" y="0"/>
                  </a:lnTo>
                  <a:lnTo>
                    <a:pt x="177" y="0"/>
                  </a:lnTo>
                  <a:lnTo>
                    <a:pt x="191" y="35"/>
                  </a:lnTo>
                  <a:lnTo>
                    <a:pt x="201" y="105"/>
                  </a:lnTo>
                  <a:lnTo>
                    <a:pt x="196" y="170"/>
                  </a:lnTo>
                  <a:lnTo>
                    <a:pt x="260" y="170"/>
                  </a:lnTo>
                  <a:lnTo>
                    <a:pt x="279" y="75"/>
                  </a:lnTo>
                  <a:lnTo>
                    <a:pt x="279" y="7"/>
                  </a:lnTo>
                  <a:lnTo>
                    <a:pt x="287" y="14"/>
                  </a:lnTo>
                  <a:lnTo>
                    <a:pt x="303" y="77"/>
                  </a:lnTo>
                  <a:lnTo>
                    <a:pt x="294" y="179"/>
                  </a:lnTo>
                  <a:lnTo>
                    <a:pt x="275" y="256"/>
                  </a:lnTo>
                  <a:lnTo>
                    <a:pt x="325" y="279"/>
                  </a:lnTo>
                  <a:lnTo>
                    <a:pt x="375" y="332"/>
                  </a:lnTo>
                  <a:lnTo>
                    <a:pt x="409" y="406"/>
                  </a:lnTo>
                  <a:lnTo>
                    <a:pt x="424" y="475"/>
                  </a:lnTo>
                  <a:lnTo>
                    <a:pt x="432" y="541"/>
                  </a:lnTo>
                  <a:lnTo>
                    <a:pt x="363" y="546"/>
                  </a:lnTo>
                  <a:lnTo>
                    <a:pt x="328" y="415"/>
                  </a:lnTo>
                  <a:lnTo>
                    <a:pt x="299" y="381"/>
                  </a:lnTo>
                  <a:lnTo>
                    <a:pt x="226" y="348"/>
                  </a:lnTo>
                  <a:lnTo>
                    <a:pt x="196" y="350"/>
                  </a:lnTo>
                  <a:lnTo>
                    <a:pt x="154" y="381"/>
                  </a:lnTo>
                  <a:lnTo>
                    <a:pt x="112" y="431"/>
                  </a:lnTo>
                  <a:lnTo>
                    <a:pt x="87" y="472"/>
                  </a:lnTo>
                  <a:lnTo>
                    <a:pt x="76" y="534"/>
                  </a:lnTo>
                  <a:lnTo>
                    <a:pt x="24" y="539"/>
                  </a:lnTo>
                  <a:lnTo>
                    <a:pt x="0" y="493"/>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8"/>
            <p:cNvSpPr>
              <a:spLocks/>
            </p:cNvSpPr>
            <p:nvPr/>
          </p:nvSpPr>
          <p:spPr bwMode="auto">
            <a:xfrm>
              <a:off x="144314" y="3644652"/>
              <a:ext cx="400050" cy="171450"/>
            </a:xfrm>
            <a:custGeom>
              <a:avLst/>
              <a:gdLst>
                <a:gd name="T0" fmla="*/ 0 w 252"/>
                <a:gd name="T1" fmla="*/ 23 h 108"/>
                <a:gd name="T2" fmla="*/ 11 w 252"/>
                <a:gd name="T3" fmla="*/ 0 h 108"/>
                <a:gd name="T4" fmla="*/ 55 w 252"/>
                <a:gd name="T5" fmla="*/ 1 h 108"/>
                <a:gd name="T6" fmla="*/ 64 w 252"/>
                <a:gd name="T7" fmla="*/ 26 h 108"/>
                <a:gd name="T8" fmla="*/ 86 w 252"/>
                <a:gd name="T9" fmla="*/ 31 h 108"/>
                <a:gd name="T10" fmla="*/ 186 w 252"/>
                <a:gd name="T11" fmla="*/ 35 h 108"/>
                <a:gd name="T12" fmla="*/ 206 w 252"/>
                <a:gd name="T13" fmla="*/ 23 h 108"/>
                <a:gd name="T14" fmla="*/ 244 w 252"/>
                <a:gd name="T15" fmla="*/ 27 h 108"/>
                <a:gd name="T16" fmla="*/ 249 w 252"/>
                <a:gd name="T17" fmla="*/ 59 h 108"/>
                <a:gd name="T18" fmla="*/ 210 w 252"/>
                <a:gd name="T19" fmla="*/ 57 h 108"/>
                <a:gd name="T20" fmla="*/ 213 w 252"/>
                <a:gd name="T21" fmla="*/ 78 h 108"/>
                <a:gd name="T22" fmla="*/ 252 w 252"/>
                <a:gd name="T23" fmla="*/ 87 h 108"/>
                <a:gd name="T24" fmla="*/ 250 w 252"/>
                <a:gd name="T25" fmla="*/ 97 h 108"/>
                <a:gd name="T26" fmla="*/ 235 w 252"/>
                <a:gd name="T27" fmla="*/ 108 h 108"/>
                <a:gd name="T28" fmla="*/ 196 w 252"/>
                <a:gd name="T29" fmla="*/ 107 h 108"/>
                <a:gd name="T30" fmla="*/ 181 w 252"/>
                <a:gd name="T31" fmla="*/ 80 h 108"/>
                <a:gd name="T32" fmla="*/ 69 w 252"/>
                <a:gd name="T33" fmla="*/ 63 h 108"/>
                <a:gd name="T34" fmla="*/ 52 w 252"/>
                <a:gd name="T35" fmla="*/ 84 h 108"/>
                <a:gd name="T36" fmla="*/ 18 w 252"/>
                <a:gd name="T37" fmla="*/ 87 h 108"/>
                <a:gd name="T38" fmla="*/ 1 w 252"/>
                <a:gd name="T39" fmla="*/ 53 h 108"/>
                <a:gd name="T40" fmla="*/ 36 w 252"/>
                <a:gd name="T41" fmla="*/ 52 h 108"/>
                <a:gd name="T42" fmla="*/ 36 w 252"/>
                <a:gd name="T43" fmla="*/ 27 h 108"/>
                <a:gd name="T44" fmla="*/ 0 w 252"/>
                <a:gd name="T4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08">
                  <a:moveTo>
                    <a:pt x="0" y="23"/>
                  </a:moveTo>
                  <a:lnTo>
                    <a:pt x="11" y="0"/>
                  </a:lnTo>
                  <a:lnTo>
                    <a:pt x="55" y="1"/>
                  </a:lnTo>
                  <a:lnTo>
                    <a:pt x="64" y="26"/>
                  </a:lnTo>
                  <a:lnTo>
                    <a:pt x="86" y="31"/>
                  </a:lnTo>
                  <a:lnTo>
                    <a:pt x="186" y="35"/>
                  </a:lnTo>
                  <a:lnTo>
                    <a:pt x="206" y="23"/>
                  </a:lnTo>
                  <a:lnTo>
                    <a:pt x="244" y="27"/>
                  </a:lnTo>
                  <a:lnTo>
                    <a:pt x="249" y="59"/>
                  </a:lnTo>
                  <a:lnTo>
                    <a:pt x="210" y="57"/>
                  </a:lnTo>
                  <a:lnTo>
                    <a:pt x="213" y="78"/>
                  </a:lnTo>
                  <a:lnTo>
                    <a:pt x="252" y="87"/>
                  </a:lnTo>
                  <a:lnTo>
                    <a:pt x="250" y="97"/>
                  </a:lnTo>
                  <a:lnTo>
                    <a:pt x="235" y="108"/>
                  </a:lnTo>
                  <a:lnTo>
                    <a:pt x="196" y="107"/>
                  </a:lnTo>
                  <a:lnTo>
                    <a:pt x="181" y="80"/>
                  </a:lnTo>
                  <a:lnTo>
                    <a:pt x="69" y="63"/>
                  </a:lnTo>
                  <a:lnTo>
                    <a:pt x="52" y="84"/>
                  </a:lnTo>
                  <a:lnTo>
                    <a:pt x="18" y="87"/>
                  </a:lnTo>
                  <a:lnTo>
                    <a:pt x="1" y="53"/>
                  </a:lnTo>
                  <a:lnTo>
                    <a:pt x="36" y="52"/>
                  </a:lnTo>
                  <a:lnTo>
                    <a:pt x="36" y="27"/>
                  </a:lnTo>
                  <a:lnTo>
                    <a:pt x="0" y="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9"/>
            <p:cNvSpPr>
              <a:spLocks/>
            </p:cNvSpPr>
            <p:nvPr/>
          </p:nvSpPr>
          <p:spPr bwMode="auto">
            <a:xfrm>
              <a:off x="287189" y="3577977"/>
              <a:ext cx="104775" cy="209550"/>
            </a:xfrm>
            <a:custGeom>
              <a:avLst/>
              <a:gdLst>
                <a:gd name="T0" fmla="*/ 15 w 66"/>
                <a:gd name="T1" fmla="*/ 2 h 132"/>
                <a:gd name="T2" fmla="*/ 50 w 66"/>
                <a:gd name="T3" fmla="*/ 0 h 132"/>
                <a:gd name="T4" fmla="*/ 48 w 66"/>
                <a:gd name="T5" fmla="*/ 47 h 132"/>
                <a:gd name="T6" fmla="*/ 64 w 66"/>
                <a:gd name="T7" fmla="*/ 63 h 132"/>
                <a:gd name="T8" fmla="*/ 59 w 66"/>
                <a:gd name="T9" fmla="*/ 75 h 132"/>
                <a:gd name="T10" fmla="*/ 56 w 66"/>
                <a:gd name="T11" fmla="*/ 95 h 132"/>
                <a:gd name="T12" fmla="*/ 66 w 66"/>
                <a:gd name="T13" fmla="*/ 129 h 132"/>
                <a:gd name="T14" fmla="*/ 40 w 66"/>
                <a:gd name="T15" fmla="*/ 132 h 132"/>
                <a:gd name="T16" fmla="*/ 38 w 66"/>
                <a:gd name="T17" fmla="*/ 109 h 132"/>
                <a:gd name="T18" fmla="*/ 26 w 66"/>
                <a:gd name="T19" fmla="*/ 120 h 132"/>
                <a:gd name="T20" fmla="*/ 0 w 66"/>
                <a:gd name="T21" fmla="*/ 111 h 132"/>
                <a:gd name="T22" fmla="*/ 0 w 66"/>
                <a:gd name="T23" fmla="*/ 77 h 132"/>
                <a:gd name="T24" fmla="*/ 16 w 66"/>
                <a:gd name="T25" fmla="*/ 53 h 132"/>
                <a:gd name="T26" fmla="*/ 15 w 66"/>
                <a:gd name="T2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2">
                  <a:moveTo>
                    <a:pt x="15" y="2"/>
                  </a:moveTo>
                  <a:lnTo>
                    <a:pt x="50" y="0"/>
                  </a:lnTo>
                  <a:lnTo>
                    <a:pt x="48" y="47"/>
                  </a:lnTo>
                  <a:lnTo>
                    <a:pt x="64" y="63"/>
                  </a:lnTo>
                  <a:lnTo>
                    <a:pt x="59" y="75"/>
                  </a:lnTo>
                  <a:lnTo>
                    <a:pt x="56" y="95"/>
                  </a:lnTo>
                  <a:lnTo>
                    <a:pt x="66" y="129"/>
                  </a:lnTo>
                  <a:lnTo>
                    <a:pt x="40" y="132"/>
                  </a:lnTo>
                  <a:lnTo>
                    <a:pt x="38" y="109"/>
                  </a:lnTo>
                  <a:lnTo>
                    <a:pt x="26" y="120"/>
                  </a:lnTo>
                  <a:lnTo>
                    <a:pt x="0" y="111"/>
                  </a:lnTo>
                  <a:lnTo>
                    <a:pt x="0" y="77"/>
                  </a:lnTo>
                  <a:lnTo>
                    <a:pt x="16" y="53"/>
                  </a:lnTo>
                  <a:lnTo>
                    <a:pt x="15" y="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10"/>
            <p:cNvSpPr>
              <a:spLocks/>
            </p:cNvSpPr>
            <p:nvPr/>
          </p:nvSpPr>
          <p:spPr bwMode="auto">
            <a:xfrm>
              <a:off x="839639" y="3568452"/>
              <a:ext cx="323850" cy="114300"/>
            </a:xfrm>
            <a:custGeom>
              <a:avLst/>
              <a:gdLst>
                <a:gd name="T0" fmla="*/ 0 w 204"/>
                <a:gd name="T1" fmla="*/ 21 h 72"/>
                <a:gd name="T2" fmla="*/ 37 w 204"/>
                <a:gd name="T3" fmla="*/ 0 h 72"/>
                <a:gd name="T4" fmla="*/ 95 w 204"/>
                <a:gd name="T5" fmla="*/ 18 h 72"/>
                <a:gd name="T6" fmla="*/ 121 w 204"/>
                <a:gd name="T7" fmla="*/ 9 h 72"/>
                <a:gd name="T8" fmla="*/ 122 w 204"/>
                <a:gd name="T9" fmla="*/ 32 h 72"/>
                <a:gd name="T10" fmla="*/ 151 w 204"/>
                <a:gd name="T11" fmla="*/ 34 h 72"/>
                <a:gd name="T12" fmla="*/ 156 w 204"/>
                <a:gd name="T13" fmla="*/ 14 h 72"/>
                <a:gd name="T14" fmla="*/ 183 w 204"/>
                <a:gd name="T15" fmla="*/ 14 h 72"/>
                <a:gd name="T16" fmla="*/ 164 w 204"/>
                <a:gd name="T17" fmla="*/ 35 h 72"/>
                <a:gd name="T18" fmla="*/ 197 w 204"/>
                <a:gd name="T19" fmla="*/ 43 h 72"/>
                <a:gd name="T20" fmla="*/ 204 w 204"/>
                <a:gd name="T21" fmla="*/ 62 h 72"/>
                <a:gd name="T22" fmla="*/ 186 w 204"/>
                <a:gd name="T23" fmla="*/ 70 h 72"/>
                <a:gd name="T24" fmla="*/ 127 w 204"/>
                <a:gd name="T25" fmla="*/ 72 h 72"/>
                <a:gd name="T26" fmla="*/ 85 w 204"/>
                <a:gd name="T27" fmla="*/ 48 h 72"/>
                <a:gd name="T28" fmla="*/ 17 w 204"/>
                <a:gd name="T29" fmla="*/ 54 h 72"/>
                <a:gd name="T30" fmla="*/ 0 w 204"/>
                <a:gd name="T31"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72">
                  <a:moveTo>
                    <a:pt x="0" y="21"/>
                  </a:moveTo>
                  <a:lnTo>
                    <a:pt x="37" y="0"/>
                  </a:lnTo>
                  <a:lnTo>
                    <a:pt x="95" y="18"/>
                  </a:lnTo>
                  <a:lnTo>
                    <a:pt x="121" y="9"/>
                  </a:lnTo>
                  <a:lnTo>
                    <a:pt x="122" y="32"/>
                  </a:lnTo>
                  <a:lnTo>
                    <a:pt x="151" y="34"/>
                  </a:lnTo>
                  <a:lnTo>
                    <a:pt x="156" y="14"/>
                  </a:lnTo>
                  <a:lnTo>
                    <a:pt x="183" y="14"/>
                  </a:lnTo>
                  <a:lnTo>
                    <a:pt x="164" y="35"/>
                  </a:lnTo>
                  <a:lnTo>
                    <a:pt x="197" y="43"/>
                  </a:lnTo>
                  <a:lnTo>
                    <a:pt x="204" y="62"/>
                  </a:lnTo>
                  <a:lnTo>
                    <a:pt x="186" y="70"/>
                  </a:lnTo>
                  <a:lnTo>
                    <a:pt x="127" y="72"/>
                  </a:lnTo>
                  <a:lnTo>
                    <a:pt x="85" y="48"/>
                  </a:lnTo>
                  <a:lnTo>
                    <a:pt x="17" y="54"/>
                  </a:lnTo>
                  <a:lnTo>
                    <a:pt x="0" y="21"/>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11"/>
            <p:cNvSpPr>
              <a:spLocks/>
            </p:cNvSpPr>
            <p:nvPr/>
          </p:nvSpPr>
          <p:spPr bwMode="auto">
            <a:xfrm>
              <a:off x="277664" y="3577977"/>
              <a:ext cx="104775" cy="200025"/>
            </a:xfrm>
            <a:custGeom>
              <a:avLst/>
              <a:gdLst>
                <a:gd name="T0" fmla="*/ 18 w 66"/>
                <a:gd name="T1" fmla="*/ 0 h 126"/>
                <a:gd name="T2" fmla="*/ 60 w 66"/>
                <a:gd name="T3" fmla="*/ 2 h 126"/>
                <a:gd name="T4" fmla="*/ 54 w 66"/>
                <a:gd name="T5" fmla="*/ 45 h 126"/>
                <a:gd name="T6" fmla="*/ 42 w 66"/>
                <a:gd name="T7" fmla="*/ 37 h 126"/>
                <a:gd name="T8" fmla="*/ 29 w 66"/>
                <a:gd name="T9" fmla="*/ 44 h 126"/>
                <a:gd name="T10" fmla="*/ 34 w 66"/>
                <a:gd name="T11" fmla="*/ 62 h 126"/>
                <a:gd name="T12" fmla="*/ 27 w 66"/>
                <a:gd name="T13" fmla="*/ 70 h 126"/>
                <a:gd name="T14" fmla="*/ 18 w 66"/>
                <a:gd name="T15" fmla="*/ 77 h 126"/>
                <a:gd name="T16" fmla="*/ 19 w 66"/>
                <a:gd name="T17" fmla="*/ 83 h 126"/>
                <a:gd name="T18" fmla="*/ 26 w 66"/>
                <a:gd name="T19" fmla="*/ 87 h 126"/>
                <a:gd name="T20" fmla="*/ 36 w 66"/>
                <a:gd name="T21" fmla="*/ 86 h 126"/>
                <a:gd name="T22" fmla="*/ 41 w 66"/>
                <a:gd name="T23" fmla="*/ 79 h 126"/>
                <a:gd name="T24" fmla="*/ 46 w 66"/>
                <a:gd name="T25" fmla="*/ 79 h 126"/>
                <a:gd name="T26" fmla="*/ 50 w 66"/>
                <a:gd name="T27" fmla="*/ 109 h 126"/>
                <a:gd name="T28" fmla="*/ 56 w 66"/>
                <a:gd name="T29" fmla="*/ 101 h 126"/>
                <a:gd name="T30" fmla="*/ 63 w 66"/>
                <a:gd name="T31" fmla="*/ 94 h 126"/>
                <a:gd name="T32" fmla="*/ 66 w 66"/>
                <a:gd name="T33" fmla="*/ 123 h 126"/>
                <a:gd name="T34" fmla="*/ 51 w 66"/>
                <a:gd name="T35" fmla="*/ 126 h 126"/>
                <a:gd name="T36" fmla="*/ 41 w 66"/>
                <a:gd name="T37" fmla="*/ 115 h 126"/>
                <a:gd name="T38" fmla="*/ 28 w 66"/>
                <a:gd name="T39" fmla="*/ 125 h 126"/>
                <a:gd name="T40" fmla="*/ 9 w 66"/>
                <a:gd name="T41" fmla="*/ 113 h 126"/>
                <a:gd name="T42" fmla="*/ 0 w 66"/>
                <a:gd name="T43" fmla="*/ 71 h 126"/>
                <a:gd name="T44" fmla="*/ 19 w 66"/>
                <a:gd name="T45" fmla="*/ 52 h 126"/>
                <a:gd name="T46" fmla="*/ 18 w 66"/>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26">
                  <a:moveTo>
                    <a:pt x="18" y="0"/>
                  </a:moveTo>
                  <a:lnTo>
                    <a:pt x="60" y="2"/>
                  </a:lnTo>
                  <a:lnTo>
                    <a:pt x="54" y="45"/>
                  </a:lnTo>
                  <a:lnTo>
                    <a:pt x="42" y="37"/>
                  </a:lnTo>
                  <a:lnTo>
                    <a:pt x="29" y="44"/>
                  </a:lnTo>
                  <a:lnTo>
                    <a:pt x="34" y="62"/>
                  </a:lnTo>
                  <a:lnTo>
                    <a:pt x="27" y="70"/>
                  </a:lnTo>
                  <a:lnTo>
                    <a:pt x="18" y="77"/>
                  </a:lnTo>
                  <a:lnTo>
                    <a:pt x="19" y="83"/>
                  </a:lnTo>
                  <a:lnTo>
                    <a:pt x="26" y="87"/>
                  </a:lnTo>
                  <a:lnTo>
                    <a:pt x="36" y="86"/>
                  </a:lnTo>
                  <a:lnTo>
                    <a:pt x="41" y="79"/>
                  </a:lnTo>
                  <a:lnTo>
                    <a:pt x="46" y="79"/>
                  </a:lnTo>
                  <a:lnTo>
                    <a:pt x="50" y="109"/>
                  </a:lnTo>
                  <a:lnTo>
                    <a:pt x="56" y="101"/>
                  </a:lnTo>
                  <a:lnTo>
                    <a:pt x="63" y="94"/>
                  </a:lnTo>
                  <a:lnTo>
                    <a:pt x="66" y="123"/>
                  </a:lnTo>
                  <a:lnTo>
                    <a:pt x="51" y="126"/>
                  </a:lnTo>
                  <a:lnTo>
                    <a:pt x="41" y="115"/>
                  </a:lnTo>
                  <a:lnTo>
                    <a:pt x="28" y="125"/>
                  </a:lnTo>
                  <a:lnTo>
                    <a:pt x="9" y="113"/>
                  </a:lnTo>
                  <a:lnTo>
                    <a:pt x="0" y="71"/>
                  </a:lnTo>
                  <a:lnTo>
                    <a:pt x="19" y="52"/>
                  </a:lnTo>
                  <a:lnTo>
                    <a:pt x="18"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2"/>
            <p:cNvSpPr>
              <a:spLocks/>
            </p:cNvSpPr>
            <p:nvPr/>
          </p:nvSpPr>
          <p:spPr bwMode="auto">
            <a:xfrm>
              <a:off x="830114" y="3568452"/>
              <a:ext cx="304800" cy="114300"/>
            </a:xfrm>
            <a:custGeom>
              <a:avLst/>
              <a:gdLst>
                <a:gd name="T0" fmla="*/ 53 w 192"/>
                <a:gd name="T1" fmla="*/ 0 h 72"/>
                <a:gd name="T2" fmla="*/ 40 w 192"/>
                <a:gd name="T3" fmla="*/ 11 h 72"/>
                <a:gd name="T4" fmla="*/ 42 w 192"/>
                <a:gd name="T5" fmla="*/ 25 h 72"/>
                <a:gd name="T6" fmla="*/ 50 w 192"/>
                <a:gd name="T7" fmla="*/ 33 h 72"/>
                <a:gd name="T8" fmla="*/ 66 w 192"/>
                <a:gd name="T9" fmla="*/ 37 h 72"/>
                <a:gd name="T10" fmla="*/ 102 w 192"/>
                <a:gd name="T11" fmla="*/ 35 h 72"/>
                <a:gd name="T12" fmla="*/ 108 w 192"/>
                <a:gd name="T13" fmla="*/ 45 h 72"/>
                <a:gd name="T14" fmla="*/ 118 w 192"/>
                <a:gd name="T15" fmla="*/ 44 h 72"/>
                <a:gd name="T16" fmla="*/ 128 w 192"/>
                <a:gd name="T17" fmla="*/ 35 h 72"/>
                <a:gd name="T18" fmla="*/ 152 w 192"/>
                <a:gd name="T19" fmla="*/ 25 h 72"/>
                <a:gd name="T20" fmla="*/ 186 w 192"/>
                <a:gd name="T21" fmla="*/ 40 h 72"/>
                <a:gd name="T22" fmla="*/ 186 w 192"/>
                <a:gd name="T23" fmla="*/ 51 h 72"/>
                <a:gd name="T24" fmla="*/ 164 w 192"/>
                <a:gd name="T25" fmla="*/ 50 h 72"/>
                <a:gd name="T26" fmla="*/ 170 w 192"/>
                <a:gd name="T27" fmla="*/ 58 h 72"/>
                <a:gd name="T28" fmla="*/ 187 w 192"/>
                <a:gd name="T29" fmla="*/ 63 h 72"/>
                <a:gd name="T30" fmla="*/ 192 w 192"/>
                <a:gd name="T31" fmla="*/ 72 h 72"/>
                <a:gd name="T32" fmla="*/ 123 w 192"/>
                <a:gd name="T33" fmla="*/ 68 h 72"/>
                <a:gd name="T34" fmla="*/ 92 w 192"/>
                <a:gd name="T35" fmla="*/ 48 h 72"/>
                <a:gd name="T36" fmla="*/ 27 w 192"/>
                <a:gd name="T37" fmla="*/ 56 h 72"/>
                <a:gd name="T38" fmla="*/ 0 w 192"/>
                <a:gd name="T39" fmla="*/ 24 h 72"/>
                <a:gd name="T40" fmla="*/ 17 w 192"/>
                <a:gd name="T41" fmla="*/ 11 h 72"/>
                <a:gd name="T42" fmla="*/ 39 w 192"/>
                <a:gd name="T43" fmla="*/ 0 h 72"/>
                <a:gd name="T44" fmla="*/ 53 w 192"/>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72">
                  <a:moveTo>
                    <a:pt x="53" y="0"/>
                  </a:moveTo>
                  <a:lnTo>
                    <a:pt x="40" y="11"/>
                  </a:lnTo>
                  <a:lnTo>
                    <a:pt x="42" y="25"/>
                  </a:lnTo>
                  <a:lnTo>
                    <a:pt x="50" y="33"/>
                  </a:lnTo>
                  <a:lnTo>
                    <a:pt x="66" y="37"/>
                  </a:lnTo>
                  <a:lnTo>
                    <a:pt x="102" y="35"/>
                  </a:lnTo>
                  <a:lnTo>
                    <a:pt x="108" y="45"/>
                  </a:lnTo>
                  <a:lnTo>
                    <a:pt x="118" y="44"/>
                  </a:lnTo>
                  <a:lnTo>
                    <a:pt x="128" y="35"/>
                  </a:lnTo>
                  <a:lnTo>
                    <a:pt x="152" y="25"/>
                  </a:lnTo>
                  <a:lnTo>
                    <a:pt x="186" y="40"/>
                  </a:lnTo>
                  <a:lnTo>
                    <a:pt x="186" y="51"/>
                  </a:lnTo>
                  <a:lnTo>
                    <a:pt x="164" y="50"/>
                  </a:lnTo>
                  <a:lnTo>
                    <a:pt x="170" y="58"/>
                  </a:lnTo>
                  <a:lnTo>
                    <a:pt x="187" y="63"/>
                  </a:lnTo>
                  <a:lnTo>
                    <a:pt x="192" y="72"/>
                  </a:lnTo>
                  <a:lnTo>
                    <a:pt x="123" y="68"/>
                  </a:lnTo>
                  <a:lnTo>
                    <a:pt x="92" y="48"/>
                  </a:lnTo>
                  <a:lnTo>
                    <a:pt x="27" y="56"/>
                  </a:lnTo>
                  <a:lnTo>
                    <a:pt x="0" y="24"/>
                  </a:lnTo>
                  <a:lnTo>
                    <a:pt x="17" y="11"/>
                  </a:lnTo>
                  <a:lnTo>
                    <a:pt x="39" y="0"/>
                  </a:lnTo>
                  <a:lnTo>
                    <a:pt x="53"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13"/>
            <p:cNvSpPr>
              <a:spLocks/>
            </p:cNvSpPr>
            <p:nvPr/>
          </p:nvSpPr>
          <p:spPr bwMode="auto">
            <a:xfrm>
              <a:off x="601514" y="3054102"/>
              <a:ext cx="180975" cy="247650"/>
            </a:xfrm>
            <a:custGeom>
              <a:avLst/>
              <a:gdLst>
                <a:gd name="T0" fmla="*/ 23 w 114"/>
                <a:gd name="T1" fmla="*/ 33 h 156"/>
                <a:gd name="T2" fmla="*/ 79 w 114"/>
                <a:gd name="T3" fmla="*/ 18 h 156"/>
                <a:gd name="T4" fmla="*/ 90 w 114"/>
                <a:gd name="T5" fmla="*/ 0 h 156"/>
                <a:gd name="T6" fmla="*/ 103 w 114"/>
                <a:gd name="T7" fmla="*/ 20 h 156"/>
                <a:gd name="T8" fmla="*/ 112 w 114"/>
                <a:gd name="T9" fmla="*/ 48 h 156"/>
                <a:gd name="T10" fmla="*/ 114 w 114"/>
                <a:gd name="T11" fmla="*/ 87 h 156"/>
                <a:gd name="T12" fmla="*/ 102 w 114"/>
                <a:gd name="T13" fmla="*/ 112 h 156"/>
                <a:gd name="T14" fmla="*/ 82 w 114"/>
                <a:gd name="T15" fmla="*/ 125 h 156"/>
                <a:gd name="T16" fmla="*/ 59 w 114"/>
                <a:gd name="T17" fmla="*/ 153 h 156"/>
                <a:gd name="T18" fmla="*/ 50 w 114"/>
                <a:gd name="T19" fmla="*/ 156 h 156"/>
                <a:gd name="T20" fmla="*/ 27 w 114"/>
                <a:gd name="T21" fmla="*/ 145 h 156"/>
                <a:gd name="T22" fmla="*/ 19 w 114"/>
                <a:gd name="T23" fmla="*/ 108 h 156"/>
                <a:gd name="T24" fmla="*/ 0 w 114"/>
                <a:gd name="T25" fmla="*/ 69 h 156"/>
                <a:gd name="T26" fmla="*/ 23 w 114"/>
                <a:gd name="T27"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56">
                  <a:moveTo>
                    <a:pt x="23" y="33"/>
                  </a:moveTo>
                  <a:lnTo>
                    <a:pt x="79" y="18"/>
                  </a:lnTo>
                  <a:lnTo>
                    <a:pt x="90" y="0"/>
                  </a:lnTo>
                  <a:lnTo>
                    <a:pt x="103" y="20"/>
                  </a:lnTo>
                  <a:lnTo>
                    <a:pt x="112" y="48"/>
                  </a:lnTo>
                  <a:lnTo>
                    <a:pt x="114" y="87"/>
                  </a:lnTo>
                  <a:lnTo>
                    <a:pt x="102" y="112"/>
                  </a:lnTo>
                  <a:lnTo>
                    <a:pt x="82" y="125"/>
                  </a:lnTo>
                  <a:lnTo>
                    <a:pt x="59" y="153"/>
                  </a:lnTo>
                  <a:lnTo>
                    <a:pt x="50" y="156"/>
                  </a:lnTo>
                  <a:lnTo>
                    <a:pt x="27" y="145"/>
                  </a:lnTo>
                  <a:lnTo>
                    <a:pt x="19" y="108"/>
                  </a:lnTo>
                  <a:lnTo>
                    <a:pt x="0" y="69"/>
                  </a:lnTo>
                  <a:lnTo>
                    <a:pt x="23" y="33"/>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14"/>
            <p:cNvSpPr>
              <a:spLocks/>
            </p:cNvSpPr>
            <p:nvPr/>
          </p:nvSpPr>
          <p:spPr bwMode="auto">
            <a:xfrm>
              <a:off x="601514" y="3054102"/>
              <a:ext cx="171450" cy="257175"/>
            </a:xfrm>
            <a:custGeom>
              <a:avLst/>
              <a:gdLst>
                <a:gd name="T0" fmla="*/ 108 w 108"/>
                <a:gd name="T1" fmla="*/ 26 h 162"/>
                <a:gd name="T2" fmla="*/ 94 w 108"/>
                <a:gd name="T3" fmla="*/ 21 h 162"/>
                <a:gd name="T4" fmla="*/ 65 w 108"/>
                <a:gd name="T5" fmla="*/ 27 h 162"/>
                <a:gd name="T6" fmla="*/ 51 w 108"/>
                <a:gd name="T7" fmla="*/ 39 h 162"/>
                <a:gd name="T8" fmla="*/ 66 w 108"/>
                <a:gd name="T9" fmla="*/ 37 h 162"/>
                <a:gd name="T10" fmla="*/ 79 w 108"/>
                <a:gd name="T11" fmla="*/ 36 h 162"/>
                <a:gd name="T12" fmla="*/ 77 w 108"/>
                <a:gd name="T13" fmla="*/ 58 h 162"/>
                <a:gd name="T14" fmla="*/ 81 w 108"/>
                <a:gd name="T15" fmla="*/ 70 h 162"/>
                <a:gd name="T16" fmla="*/ 72 w 108"/>
                <a:gd name="T17" fmla="*/ 71 h 162"/>
                <a:gd name="T18" fmla="*/ 67 w 108"/>
                <a:gd name="T19" fmla="*/ 81 h 162"/>
                <a:gd name="T20" fmla="*/ 91 w 108"/>
                <a:gd name="T21" fmla="*/ 80 h 162"/>
                <a:gd name="T22" fmla="*/ 90 w 108"/>
                <a:gd name="T23" fmla="*/ 88 h 162"/>
                <a:gd name="T24" fmla="*/ 81 w 108"/>
                <a:gd name="T25" fmla="*/ 97 h 162"/>
                <a:gd name="T26" fmla="*/ 76 w 108"/>
                <a:gd name="T27" fmla="*/ 98 h 162"/>
                <a:gd name="T28" fmla="*/ 75 w 108"/>
                <a:gd name="T29" fmla="*/ 93 h 162"/>
                <a:gd name="T30" fmla="*/ 65 w 108"/>
                <a:gd name="T31" fmla="*/ 92 h 162"/>
                <a:gd name="T32" fmla="*/ 54 w 108"/>
                <a:gd name="T33" fmla="*/ 71 h 162"/>
                <a:gd name="T34" fmla="*/ 51 w 108"/>
                <a:gd name="T35" fmla="*/ 60 h 162"/>
                <a:gd name="T36" fmla="*/ 41 w 108"/>
                <a:gd name="T37" fmla="*/ 56 h 162"/>
                <a:gd name="T38" fmla="*/ 44 w 108"/>
                <a:gd name="T39" fmla="*/ 73 h 162"/>
                <a:gd name="T40" fmla="*/ 34 w 108"/>
                <a:gd name="T41" fmla="*/ 98 h 162"/>
                <a:gd name="T42" fmla="*/ 45 w 108"/>
                <a:gd name="T43" fmla="*/ 105 h 162"/>
                <a:gd name="T44" fmla="*/ 48 w 108"/>
                <a:gd name="T45" fmla="*/ 113 h 162"/>
                <a:gd name="T46" fmla="*/ 66 w 108"/>
                <a:gd name="T47" fmla="*/ 119 h 162"/>
                <a:gd name="T48" fmla="*/ 65 w 108"/>
                <a:gd name="T49" fmla="*/ 125 h 162"/>
                <a:gd name="T50" fmla="*/ 48 w 108"/>
                <a:gd name="T51" fmla="*/ 131 h 162"/>
                <a:gd name="T52" fmla="*/ 46 w 108"/>
                <a:gd name="T53" fmla="*/ 138 h 162"/>
                <a:gd name="T54" fmla="*/ 52 w 108"/>
                <a:gd name="T55" fmla="*/ 149 h 162"/>
                <a:gd name="T56" fmla="*/ 56 w 108"/>
                <a:gd name="T57" fmla="*/ 155 h 162"/>
                <a:gd name="T58" fmla="*/ 39 w 108"/>
                <a:gd name="T59" fmla="*/ 162 h 162"/>
                <a:gd name="T60" fmla="*/ 22 w 108"/>
                <a:gd name="T61" fmla="*/ 141 h 162"/>
                <a:gd name="T62" fmla="*/ 17 w 108"/>
                <a:gd name="T63" fmla="*/ 117 h 162"/>
                <a:gd name="T64" fmla="*/ 1 w 108"/>
                <a:gd name="T65" fmla="*/ 89 h 162"/>
                <a:gd name="T66" fmla="*/ 0 w 108"/>
                <a:gd name="T67" fmla="*/ 60 h 162"/>
                <a:gd name="T68" fmla="*/ 7 w 108"/>
                <a:gd name="T69" fmla="*/ 47 h 162"/>
                <a:gd name="T70" fmla="*/ 13 w 108"/>
                <a:gd name="T71" fmla="*/ 34 h 162"/>
                <a:gd name="T72" fmla="*/ 67 w 108"/>
                <a:gd name="T73" fmla="*/ 20 h 162"/>
                <a:gd name="T74" fmla="*/ 83 w 108"/>
                <a:gd name="T75" fmla="*/ 15 h 162"/>
                <a:gd name="T76" fmla="*/ 90 w 108"/>
                <a:gd name="T77" fmla="*/ 0 h 162"/>
                <a:gd name="T78" fmla="*/ 105 w 108"/>
                <a:gd name="T79" fmla="*/ 12 h 162"/>
                <a:gd name="T80" fmla="*/ 108 w 108"/>
                <a:gd name="T81" fmla="*/ 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2">
                  <a:moveTo>
                    <a:pt x="108" y="26"/>
                  </a:moveTo>
                  <a:lnTo>
                    <a:pt x="94" y="21"/>
                  </a:lnTo>
                  <a:lnTo>
                    <a:pt x="65" y="27"/>
                  </a:lnTo>
                  <a:lnTo>
                    <a:pt x="51" y="39"/>
                  </a:lnTo>
                  <a:lnTo>
                    <a:pt x="66" y="37"/>
                  </a:lnTo>
                  <a:lnTo>
                    <a:pt x="79" y="36"/>
                  </a:lnTo>
                  <a:lnTo>
                    <a:pt x="77" y="58"/>
                  </a:lnTo>
                  <a:lnTo>
                    <a:pt x="81" y="70"/>
                  </a:lnTo>
                  <a:lnTo>
                    <a:pt x="72" y="71"/>
                  </a:lnTo>
                  <a:lnTo>
                    <a:pt x="67" y="81"/>
                  </a:lnTo>
                  <a:lnTo>
                    <a:pt x="91" y="80"/>
                  </a:lnTo>
                  <a:lnTo>
                    <a:pt x="90" y="88"/>
                  </a:lnTo>
                  <a:lnTo>
                    <a:pt x="81" y="97"/>
                  </a:lnTo>
                  <a:lnTo>
                    <a:pt x="76" y="98"/>
                  </a:lnTo>
                  <a:lnTo>
                    <a:pt x="75" y="93"/>
                  </a:lnTo>
                  <a:lnTo>
                    <a:pt x="65" y="92"/>
                  </a:lnTo>
                  <a:lnTo>
                    <a:pt x="54" y="71"/>
                  </a:lnTo>
                  <a:lnTo>
                    <a:pt x="51" y="60"/>
                  </a:lnTo>
                  <a:lnTo>
                    <a:pt x="41" y="56"/>
                  </a:lnTo>
                  <a:lnTo>
                    <a:pt x="44" y="73"/>
                  </a:lnTo>
                  <a:lnTo>
                    <a:pt x="34" y="98"/>
                  </a:lnTo>
                  <a:lnTo>
                    <a:pt x="45" y="105"/>
                  </a:lnTo>
                  <a:lnTo>
                    <a:pt x="48" y="113"/>
                  </a:lnTo>
                  <a:lnTo>
                    <a:pt x="66" y="119"/>
                  </a:lnTo>
                  <a:lnTo>
                    <a:pt x="65" y="125"/>
                  </a:lnTo>
                  <a:lnTo>
                    <a:pt x="48" y="131"/>
                  </a:lnTo>
                  <a:lnTo>
                    <a:pt x="46" y="138"/>
                  </a:lnTo>
                  <a:lnTo>
                    <a:pt x="52" y="149"/>
                  </a:lnTo>
                  <a:lnTo>
                    <a:pt x="56" y="155"/>
                  </a:lnTo>
                  <a:lnTo>
                    <a:pt x="39" y="162"/>
                  </a:lnTo>
                  <a:lnTo>
                    <a:pt x="22" y="141"/>
                  </a:lnTo>
                  <a:lnTo>
                    <a:pt x="17" y="117"/>
                  </a:lnTo>
                  <a:lnTo>
                    <a:pt x="1" y="89"/>
                  </a:lnTo>
                  <a:lnTo>
                    <a:pt x="0" y="60"/>
                  </a:lnTo>
                  <a:lnTo>
                    <a:pt x="7" y="47"/>
                  </a:lnTo>
                  <a:lnTo>
                    <a:pt x="13" y="34"/>
                  </a:lnTo>
                  <a:lnTo>
                    <a:pt x="67" y="20"/>
                  </a:lnTo>
                  <a:lnTo>
                    <a:pt x="83" y="15"/>
                  </a:lnTo>
                  <a:lnTo>
                    <a:pt x="90" y="0"/>
                  </a:lnTo>
                  <a:lnTo>
                    <a:pt x="105" y="12"/>
                  </a:lnTo>
                  <a:lnTo>
                    <a:pt x="108" y="26"/>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5"/>
            <p:cNvSpPr>
              <a:spLocks/>
            </p:cNvSpPr>
            <p:nvPr/>
          </p:nvSpPr>
          <p:spPr bwMode="auto">
            <a:xfrm>
              <a:off x="449114" y="3254127"/>
              <a:ext cx="152400" cy="438150"/>
            </a:xfrm>
            <a:custGeom>
              <a:avLst/>
              <a:gdLst>
                <a:gd name="T0" fmla="*/ 67 w 96"/>
                <a:gd name="T1" fmla="*/ 1 h 276"/>
                <a:gd name="T2" fmla="*/ 71 w 96"/>
                <a:gd name="T3" fmla="*/ 20 h 276"/>
                <a:gd name="T4" fmla="*/ 68 w 96"/>
                <a:gd name="T5" fmla="*/ 118 h 276"/>
                <a:gd name="T6" fmla="*/ 50 w 96"/>
                <a:gd name="T7" fmla="*/ 210 h 276"/>
                <a:gd name="T8" fmla="*/ 1 w 96"/>
                <a:gd name="T9" fmla="*/ 245 h 276"/>
                <a:gd name="T10" fmla="*/ 0 w 96"/>
                <a:gd name="T11" fmla="*/ 276 h 276"/>
                <a:gd name="T12" fmla="*/ 20 w 96"/>
                <a:gd name="T13" fmla="*/ 263 h 276"/>
                <a:gd name="T14" fmla="*/ 59 w 96"/>
                <a:gd name="T15" fmla="*/ 274 h 276"/>
                <a:gd name="T16" fmla="*/ 58 w 96"/>
                <a:gd name="T17" fmla="*/ 258 h 276"/>
                <a:gd name="T18" fmla="*/ 94 w 96"/>
                <a:gd name="T19" fmla="*/ 255 h 276"/>
                <a:gd name="T20" fmla="*/ 90 w 96"/>
                <a:gd name="T21" fmla="*/ 249 h 276"/>
                <a:gd name="T22" fmla="*/ 78 w 96"/>
                <a:gd name="T23" fmla="*/ 242 h 276"/>
                <a:gd name="T24" fmla="*/ 72 w 96"/>
                <a:gd name="T25" fmla="*/ 220 h 276"/>
                <a:gd name="T26" fmla="*/ 76 w 96"/>
                <a:gd name="T27" fmla="*/ 158 h 276"/>
                <a:gd name="T28" fmla="*/ 81 w 96"/>
                <a:gd name="T29" fmla="*/ 99 h 276"/>
                <a:gd name="T30" fmla="*/ 82 w 96"/>
                <a:gd name="T31" fmla="*/ 74 h 276"/>
                <a:gd name="T32" fmla="*/ 96 w 96"/>
                <a:gd name="T33" fmla="*/ 66 h 276"/>
                <a:gd name="T34" fmla="*/ 91 w 96"/>
                <a:gd name="T35" fmla="*/ 35 h 276"/>
                <a:gd name="T36" fmla="*/ 89 w 96"/>
                <a:gd name="T37" fmla="*/ 19 h 276"/>
                <a:gd name="T38" fmla="*/ 82 w 96"/>
                <a:gd name="T39" fmla="*/ 0 h 276"/>
                <a:gd name="T40" fmla="*/ 67 w 96"/>
                <a:gd name="T41" fmla="*/ 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76">
                  <a:moveTo>
                    <a:pt x="67" y="1"/>
                  </a:moveTo>
                  <a:lnTo>
                    <a:pt x="71" y="20"/>
                  </a:lnTo>
                  <a:lnTo>
                    <a:pt x="68" y="118"/>
                  </a:lnTo>
                  <a:lnTo>
                    <a:pt x="50" y="210"/>
                  </a:lnTo>
                  <a:lnTo>
                    <a:pt x="1" y="245"/>
                  </a:lnTo>
                  <a:lnTo>
                    <a:pt x="0" y="276"/>
                  </a:lnTo>
                  <a:lnTo>
                    <a:pt x="20" y="263"/>
                  </a:lnTo>
                  <a:lnTo>
                    <a:pt x="59" y="274"/>
                  </a:lnTo>
                  <a:lnTo>
                    <a:pt x="58" y="258"/>
                  </a:lnTo>
                  <a:lnTo>
                    <a:pt x="94" y="255"/>
                  </a:lnTo>
                  <a:lnTo>
                    <a:pt x="90" y="249"/>
                  </a:lnTo>
                  <a:lnTo>
                    <a:pt x="78" y="242"/>
                  </a:lnTo>
                  <a:lnTo>
                    <a:pt x="72" y="220"/>
                  </a:lnTo>
                  <a:lnTo>
                    <a:pt x="76" y="158"/>
                  </a:lnTo>
                  <a:lnTo>
                    <a:pt x="81" y="99"/>
                  </a:lnTo>
                  <a:lnTo>
                    <a:pt x="82" y="74"/>
                  </a:lnTo>
                  <a:lnTo>
                    <a:pt x="96" y="66"/>
                  </a:lnTo>
                  <a:lnTo>
                    <a:pt x="91" y="35"/>
                  </a:lnTo>
                  <a:lnTo>
                    <a:pt x="89" y="19"/>
                  </a:lnTo>
                  <a:lnTo>
                    <a:pt x="82" y="0"/>
                  </a:lnTo>
                  <a:lnTo>
                    <a:pt x="67" y="1"/>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6"/>
            <p:cNvSpPr>
              <a:spLocks/>
            </p:cNvSpPr>
            <p:nvPr/>
          </p:nvSpPr>
          <p:spPr bwMode="auto">
            <a:xfrm>
              <a:off x="144314" y="3654177"/>
              <a:ext cx="66675" cy="38100"/>
            </a:xfrm>
            <a:custGeom>
              <a:avLst/>
              <a:gdLst>
                <a:gd name="T0" fmla="*/ 14 w 42"/>
                <a:gd name="T1" fmla="*/ 0 h 24"/>
                <a:gd name="T2" fmla="*/ 15 w 42"/>
                <a:gd name="T3" fmla="*/ 12 h 24"/>
                <a:gd name="T4" fmla="*/ 42 w 42"/>
                <a:gd name="T5" fmla="*/ 24 h 24"/>
                <a:gd name="T6" fmla="*/ 0 w 42"/>
                <a:gd name="T7" fmla="*/ 21 h 24"/>
                <a:gd name="T8" fmla="*/ 14 w 42"/>
                <a:gd name="T9" fmla="*/ 0 h 24"/>
              </a:gdLst>
              <a:ahLst/>
              <a:cxnLst>
                <a:cxn ang="0">
                  <a:pos x="T0" y="T1"/>
                </a:cxn>
                <a:cxn ang="0">
                  <a:pos x="T2" y="T3"/>
                </a:cxn>
                <a:cxn ang="0">
                  <a:pos x="T4" y="T5"/>
                </a:cxn>
                <a:cxn ang="0">
                  <a:pos x="T6" y="T7"/>
                </a:cxn>
                <a:cxn ang="0">
                  <a:pos x="T8" y="T9"/>
                </a:cxn>
              </a:cxnLst>
              <a:rect l="0" t="0" r="r" b="b"/>
              <a:pathLst>
                <a:path w="42" h="24">
                  <a:moveTo>
                    <a:pt x="14" y="0"/>
                  </a:moveTo>
                  <a:lnTo>
                    <a:pt x="15" y="12"/>
                  </a:lnTo>
                  <a:lnTo>
                    <a:pt x="42" y="24"/>
                  </a:lnTo>
                  <a:lnTo>
                    <a:pt x="0" y="21"/>
                  </a:lnTo>
                  <a:lnTo>
                    <a:pt x="14"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17"/>
            <p:cNvSpPr>
              <a:spLocks/>
            </p:cNvSpPr>
            <p:nvPr/>
          </p:nvSpPr>
          <p:spPr bwMode="auto">
            <a:xfrm>
              <a:off x="153839" y="3654177"/>
              <a:ext cx="133350" cy="133350"/>
            </a:xfrm>
            <a:custGeom>
              <a:avLst/>
              <a:gdLst>
                <a:gd name="T0" fmla="*/ 26 w 84"/>
                <a:gd name="T1" fmla="*/ 2 h 84"/>
                <a:gd name="T2" fmla="*/ 44 w 84"/>
                <a:gd name="T3" fmla="*/ 9 h 84"/>
                <a:gd name="T4" fmla="*/ 51 w 84"/>
                <a:gd name="T5" fmla="*/ 33 h 84"/>
                <a:gd name="T6" fmla="*/ 64 w 84"/>
                <a:gd name="T7" fmla="*/ 38 h 84"/>
                <a:gd name="T8" fmla="*/ 45 w 84"/>
                <a:gd name="T9" fmla="*/ 71 h 84"/>
                <a:gd name="T10" fmla="*/ 21 w 84"/>
                <a:gd name="T11" fmla="*/ 74 h 84"/>
                <a:gd name="T12" fmla="*/ 0 w 84"/>
                <a:gd name="T13" fmla="*/ 55 h 84"/>
                <a:gd name="T14" fmla="*/ 16 w 84"/>
                <a:gd name="T15" fmla="*/ 84 h 84"/>
                <a:gd name="T16" fmla="*/ 48 w 84"/>
                <a:gd name="T17" fmla="*/ 82 h 84"/>
                <a:gd name="T18" fmla="*/ 63 w 84"/>
                <a:gd name="T19" fmla="*/ 63 h 84"/>
                <a:gd name="T20" fmla="*/ 84 w 84"/>
                <a:gd name="T21" fmla="*/ 63 h 84"/>
                <a:gd name="T22" fmla="*/ 82 w 84"/>
                <a:gd name="T23" fmla="*/ 29 h 84"/>
                <a:gd name="T24" fmla="*/ 62 w 84"/>
                <a:gd name="T25" fmla="*/ 23 h 84"/>
                <a:gd name="T26" fmla="*/ 52 w 84"/>
                <a:gd name="T27" fmla="*/ 0 h 84"/>
                <a:gd name="T28" fmla="*/ 26 w 84"/>
                <a:gd name="T29"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26" y="2"/>
                  </a:moveTo>
                  <a:lnTo>
                    <a:pt x="44" y="9"/>
                  </a:lnTo>
                  <a:lnTo>
                    <a:pt x="51" y="33"/>
                  </a:lnTo>
                  <a:lnTo>
                    <a:pt x="64" y="38"/>
                  </a:lnTo>
                  <a:lnTo>
                    <a:pt x="45" y="71"/>
                  </a:lnTo>
                  <a:lnTo>
                    <a:pt x="21" y="74"/>
                  </a:lnTo>
                  <a:lnTo>
                    <a:pt x="0" y="55"/>
                  </a:lnTo>
                  <a:lnTo>
                    <a:pt x="16" y="84"/>
                  </a:lnTo>
                  <a:lnTo>
                    <a:pt x="48" y="82"/>
                  </a:lnTo>
                  <a:lnTo>
                    <a:pt x="63" y="63"/>
                  </a:lnTo>
                  <a:lnTo>
                    <a:pt x="84" y="63"/>
                  </a:lnTo>
                  <a:lnTo>
                    <a:pt x="82" y="29"/>
                  </a:lnTo>
                  <a:lnTo>
                    <a:pt x="62" y="23"/>
                  </a:lnTo>
                  <a:lnTo>
                    <a:pt x="52" y="0"/>
                  </a:lnTo>
                  <a:lnTo>
                    <a:pt x="26" y="2"/>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18"/>
            <p:cNvSpPr>
              <a:spLocks/>
            </p:cNvSpPr>
            <p:nvPr/>
          </p:nvSpPr>
          <p:spPr bwMode="auto">
            <a:xfrm>
              <a:off x="372914" y="3682752"/>
              <a:ext cx="161925" cy="133350"/>
            </a:xfrm>
            <a:custGeom>
              <a:avLst/>
              <a:gdLst>
                <a:gd name="T0" fmla="*/ 102 w 102"/>
                <a:gd name="T1" fmla="*/ 13 h 84"/>
                <a:gd name="T2" fmla="*/ 66 w 102"/>
                <a:gd name="T3" fmla="*/ 6 h 84"/>
                <a:gd name="T4" fmla="*/ 46 w 102"/>
                <a:gd name="T5" fmla="*/ 26 h 84"/>
                <a:gd name="T6" fmla="*/ 26 w 102"/>
                <a:gd name="T7" fmla="*/ 24 h 84"/>
                <a:gd name="T8" fmla="*/ 15 w 102"/>
                <a:gd name="T9" fmla="*/ 35 h 84"/>
                <a:gd name="T10" fmla="*/ 33 w 102"/>
                <a:gd name="T11" fmla="*/ 43 h 84"/>
                <a:gd name="T12" fmla="*/ 45 w 102"/>
                <a:gd name="T13" fmla="*/ 37 h 84"/>
                <a:gd name="T14" fmla="*/ 56 w 102"/>
                <a:gd name="T15" fmla="*/ 73 h 84"/>
                <a:gd name="T16" fmla="*/ 93 w 102"/>
                <a:gd name="T17" fmla="*/ 84 h 84"/>
                <a:gd name="T18" fmla="*/ 54 w 102"/>
                <a:gd name="T19" fmla="*/ 83 h 84"/>
                <a:gd name="T20" fmla="*/ 39 w 102"/>
                <a:gd name="T21" fmla="*/ 54 h 84"/>
                <a:gd name="T22" fmla="*/ 9 w 102"/>
                <a:gd name="T23" fmla="*/ 51 h 84"/>
                <a:gd name="T24" fmla="*/ 0 w 102"/>
                <a:gd name="T25" fmla="*/ 32 h 84"/>
                <a:gd name="T26" fmla="*/ 7 w 102"/>
                <a:gd name="T27" fmla="*/ 6 h 84"/>
                <a:gd name="T28" fmla="*/ 45 w 102"/>
                <a:gd name="T29" fmla="*/ 13 h 84"/>
                <a:gd name="T30" fmla="*/ 67 w 102"/>
                <a:gd name="T31" fmla="*/ 0 h 84"/>
                <a:gd name="T32" fmla="*/ 102 w 102"/>
                <a:gd name="T33"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4">
                  <a:moveTo>
                    <a:pt x="102" y="13"/>
                  </a:moveTo>
                  <a:lnTo>
                    <a:pt x="66" y="6"/>
                  </a:lnTo>
                  <a:lnTo>
                    <a:pt x="46" y="26"/>
                  </a:lnTo>
                  <a:lnTo>
                    <a:pt x="26" y="24"/>
                  </a:lnTo>
                  <a:lnTo>
                    <a:pt x="15" y="35"/>
                  </a:lnTo>
                  <a:lnTo>
                    <a:pt x="33" y="43"/>
                  </a:lnTo>
                  <a:lnTo>
                    <a:pt x="45" y="37"/>
                  </a:lnTo>
                  <a:lnTo>
                    <a:pt x="56" y="73"/>
                  </a:lnTo>
                  <a:lnTo>
                    <a:pt x="93" y="84"/>
                  </a:lnTo>
                  <a:lnTo>
                    <a:pt x="54" y="83"/>
                  </a:lnTo>
                  <a:lnTo>
                    <a:pt x="39" y="54"/>
                  </a:lnTo>
                  <a:lnTo>
                    <a:pt x="9" y="51"/>
                  </a:lnTo>
                  <a:lnTo>
                    <a:pt x="0" y="32"/>
                  </a:lnTo>
                  <a:lnTo>
                    <a:pt x="7" y="6"/>
                  </a:lnTo>
                  <a:lnTo>
                    <a:pt x="45" y="13"/>
                  </a:lnTo>
                  <a:lnTo>
                    <a:pt x="67" y="0"/>
                  </a:lnTo>
                  <a:lnTo>
                    <a:pt x="102" y="13"/>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19"/>
            <p:cNvSpPr>
              <a:spLocks/>
            </p:cNvSpPr>
            <p:nvPr/>
          </p:nvSpPr>
          <p:spPr bwMode="auto">
            <a:xfrm>
              <a:off x="963464" y="3339852"/>
              <a:ext cx="238125" cy="276225"/>
            </a:xfrm>
            <a:custGeom>
              <a:avLst/>
              <a:gdLst>
                <a:gd name="T0" fmla="*/ 9 w 150"/>
                <a:gd name="T1" fmla="*/ 40 h 174"/>
                <a:gd name="T2" fmla="*/ 34 w 150"/>
                <a:gd name="T3" fmla="*/ 19 h 174"/>
                <a:gd name="T4" fmla="*/ 49 w 150"/>
                <a:gd name="T5" fmla="*/ 43 h 174"/>
                <a:gd name="T6" fmla="*/ 65 w 150"/>
                <a:gd name="T7" fmla="*/ 32 h 174"/>
                <a:gd name="T8" fmla="*/ 73 w 150"/>
                <a:gd name="T9" fmla="*/ 0 h 174"/>
                <a:gd name="T10" fmla="*/ 102 w 150"/>
                <a:gd name="T11" fmla="*/ 8 h 174"/>
                <a:gd name="T12" fmla="*/ 98 w 150"/>
                <a:gd name="T13" fmla="*/ 40 h 174"/>
                <a:gd name="T14" fmla="*/ 112 w 150"/>
                <a:gd name="T15" fmla="*/ 52 h 174"/>
                <a:gd name="T16" fmla="*/ 140 w 150"/>
                <a:gd name="T17" fmla="*/ 44 h 174"/>
                <a:gd name="T18" fmla="*/ 150 w 150"/>
                <a:gd name="T19" fmla="*/ 75 h 174"/>
                <a:gd name="T20" fmla="*/ 129 w 150"/>
                <a:gd name="T21" fmla="*/ 85 h 174"/>
                <a:gd name="T22" fmla="*/ 123 w 150"/>
                <a:gd name="T23" fmla="*/ 123 h 174"/>
                <a:gd name="T24" fmla="*/ 136 w 150"/>
                <a:gd name="T25" fmla="*/ 137 h 174"/>
                <a:gd name="T26" fmla="*/ 117 w 150"/>
                <a:gd name="T27" fmla="*/ 169 h 174"/>
                <a:gd name="T28" fmla="*/ 99 w 150"/>
                <a:gd name="T29" fmla="*/ 149 h 174"/>
                <a:gd name="T30" fmla="*/ 78 w 150"/>
                <a:gd name="T31" fmla="*/ 154 h 174"/>
                <a:gd name="T32" fmla="*/ 73 w 150"/>
                <a:gd name="T33" fmla="*/ 174 h 174"/>
                <a:gd name="T34" fmla="*/ 45 w 150"/>
                <a:gd name="T35" fmla="*/ 172 h 174"/>
                <a:gd name="T36" fmla="*/ 44 w 150"/>
                <a:gd name="T37" fmla="*/ 149 h 174"/>
                <a:gd name="T38" fmla="*/ 28 w 150"/>
                <a:gd name="T39" fmla="*/ 130 h 174"/>
                <a:gd name="T40" fmla="*/ 9 w 150"/>
                <a:gd name="T41" fmla="*/ 136 h 174"/>
                <a:gd name="T42" fmla="*/ 0 w 150"/>
                <a:gd name="T43" fmla="*/ 98 h 174"/>
                <a:gd name="T44" fmla="*/ 18 w 150"/>
                <a:gd name="T45" fmla="*/ 88 h 174"/>
                <a:gd name="T46" fmla="*/ 21 w 150"/>
                <a:gd name="T47" fmla="*/ 63 h 174"/>
                <a:gd name="T48" fmla="*/ 9 w 150"/>
                <a:gd name="T49"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74">
                  <a:moveTo>
                    <a:pt x="9" y="40"/>
                  </a:moveTo>
                  <a:lnTo>
                    <a:pt x="34" y="19"/>
                  </a:lnTo>
                  <a:lnTo>
                    <a:pt x="49" y="43"/>
                  </a:lnTo>
                  <a:lnTo>
                    <a:pt x="65" y="32"/>
                  </a:lnTo>
                  <a:lnTo>
                    <a:pt x="73" y="0"/>
                  </a:lnTo>
                  <a:lnTo>
                    <a:pt x="102" y="8"/>
                  </a:lnTo>
                  <a:lnTo>
                    <a:pt x="98" y="40"/>
                  </a:lnTo>
                  <a:lnTo>
                    <a:pt x="112" y="52"/>
                  </a:lnTo>
                  <a:lnTo>
                    <a:pt x="140" y="44"/>
                  </a:lnTo>
                  <a:lnTo>
                    <a:pt x="150" y="75"/>
                  </a:lnTo>
                  <a:lnTo>
                    <a:pt x="129" y="85"/>
                  </a:lnTo>
                  <a:lnTo>
                    <a:pt x="123" y="123"/>
                  </a:lnTo>
                  <a:lnTo>
                    <a:pt x="136" y="137"/>
                  </a:lnTo>
                  <a:lnTo>
                    <a:pt x="117" y="169"/>
                  </a:lnTo>
                  <a:lnTo>
                    <a:pt x="99" y="149"/>
                  </a:lnTo>
                  <a:lnTo>
                    <a:pt x="78" y="154"/>
                  </a:lnTo>
                  <a:lnTo>
                    <a:pt x="73" y="174"/>
                  </a:lnTo>
                  <a:lnTo>
                    <a:pt x="45" y="172"/>
                  </a:lnTo>
                  <a:lnTo>
                    <a:pt x="44" y="149"/>
                  </a:lnTo>
                  <a:lnTo>
                    <a:pt x="28" y="130"/>
                  </a:lnTo>
                  <a:lnTo>
                    <a:pt x="9" y="136"/>
                  </a:lnTo>
                  <a:lnTo>
                    <a:pt x="0" y="98"/>
                  </a:lnTo>
                  <a:lnTo>
                    <a:pt x="18" y="88"/>
                  </a:lnTo>
                  <a:lnTo>
                    <a:pt x="21" y="63"/>
                  </a:lnTo>
                  <a:lnTo>
                    <a:pt x="9" y="4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20"/>
            <p:cNvSpPr>
              <a:spLocks/>
            </p:cNvSpPr>
            <p:nvPr/>
          </p:nvSpPr>
          <p:spPr bwMode="auto">
            <a:xfrm>
              <a:off x="1020614" y="3435102"/>
              <a:ext cx="104775" cy="133350"/>
            </a:xfrm>
            <a:custGeom>
              <a:avLst/>
              <a:gdLst>
                <a:gd name="T0" fmla="*/ 31 w 66"/>
                <a:gd name="T1" fmla="*/ 0 h 84"/>
                <a:gd name="T2" fmla="*/ 24 w 66"/>
                <a:gd name="T3" fmla="*/ 24 h 84"/>
                <a:gd name="T4" fmla="*/ 32 w 66"/>
                <a:gd name="T5" fmla="*/ 44 h 84"/>
                <a:gd name="T6" fmla="*/ 50 w 66"/>
                <a:gd name="T7" fmla="*/ 44 h 84"/>
                <a:gd name="T8" fmla="*/ 66 w 66"/>
                <a:gd name="T9" fmla="*/ 32 h 84"/>
                <a:gd name="T10" fmla="*/ 62 w 66"/>
                <a:gd name="T11" fmla="*/ 71 h 84"/>
                <a:gd name="T12" fmla="*/ 40 w 66"/>
                <a:gd name="T13" fmla="*/ 84 h 84"/>
                <a:gd name="T14" fmla="*/ 9 w 66"/>
                <a:gd name="T15" fmla="*/ 70 h 84"/>
                <a:gd name="T16" fmla="*/ 0 w 66"/>
                <a:gd name="T17" fmla="*/ 46 h 84"/>
                <a:gd name="T18" fmla="*/ 16 w 66"/>
                <a:gd name="T19" fmla="*/ 15 h 84"/>
                <a:gd name="T20" fmla="*/ 31 w 66"/>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31" y="0"/>
                  </a:moveTo>
                  <a:lnTo>
                    <a:pt x="24" y="24"/>
                  </a:lnTo>
                  <a:lnTo>
                    <a:pt x="32" y="44"/>
                  </a:lnTo>
                  <a:lnTo>
                    <a:pt x="50" y="44"/>
                  </a:lnTo>
                  <a:lnTo>
                    <a:pt x="66" y="32"/>
                  </a:lnTo>
                  <a:lnTo>
                    <a:pt x="62" y="71"/>
                  </a:lnTo>
                  <a:lnTo>
                    <a:pt x="40" y="84"/>
                  </a:lnTo>
                  <a:lnTo>
                    <a:pt x="9" y="70"/>
                  </a:lnTo>
                  <a:lnTo>
                    <a:pt x="0" y="46"/>
                  </a:lnTo>
                  <a:lnTo>
                    <a:pt x="16" y="15"/>
                  </a:lnTo>
                  <a:lnTo>
                    <a:pt x="31"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1"/>
            <p:cNvSpPr>
              <a:spLocks/>
            </p:cNvSpPr>
            <p:nvPr/>
          </p:nvSpPr>
          <p:spPr bwMode="auto">
            <a:xfrm>
              <a:off x="982514" y="3397002"/>
              <a:ext cx="38100" cy="95250"/>
            </a:xfrm>
            <a:custGeom>
              <a:avLst/>
              <a:gdLst>
                <a:gd name="T0" fmla="*/ 6 w 24"/>
                <a:gd name="T1" fmla="*/ 0 h 60"/>
                <a:gd name="T2" fmla="*/ 24 w 24"/>
                <a:gd name="T3" fmla="*/ 23 h 60"/>
                <a:gd name="T4" fmla="*/ 16 w 24"/>
                <a:gd name="T5" fmla="*/ 38 h 60"/>
                <a:gd name="T6" fmla="*/ 14 w 24"/>
                <a:gd name="T7" fmla="*/ 60 h 60"/>
                <a:gd name="T8" fmla="*/ 7 w 24"/>
                <a:gd name="T9" fmla="*/ 56 h 60"/>
                <a:gd name="T10" fmla="*/ 9 w 24"/>
                <a:gd name="T11" fmla="*/ 30 h 60"/>
                <a:gd name="T12" fmla="*/ 0 w 24"/>
                <a:gd name="T13" fmla="*/ 9 h 60"/>
                <a:gd name="T14" fmla="*/ 6 w 24"/>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0">
                  <a:moveTo>
                    <a:pt x="6" y="0"/>
                  </a:moveTo>
                  <a:lnTo>
                    <a:pt x="24" y="23"/>
                  </a:lnTo>
                  <a:lnTo>
                    <a:pt x="16" y="38"/>
                  </a:lnTo>
                  <a:lnTo>
                    <a:pt x="14" y="60"/>
                  </a:lnTo>
                  <a:lnTo>
                    <a:pt x="7" y="56"/>
                  </a:lnTo>
                  <a:lnTo>
                    <a:pt x="9" y="30"/>
                  </a:lnTo>
                  <a:lnTo>
                    <a:pt x="0" y="9"/>
                  </a:lnTo>
                  <a:lnTo>
                    <a:pt x="6"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22"/>
            <p:cNvSpPr>
              <a:spLocks/>
            </p:cNvSpPr>
            <p:nvPr/>
          </p:nvSpPr>
          <p:spPr bwMode="auto">
            <a:xfrm>
              <a:off x="972989" y="3501777"/>
              <a:ext cx="209550" cy="123825"/>
            </a:xfrm>
            <a:custGeom>
              <a:avLst/>
              <a:gdLst>
                <a:gd name="T0" fmla="*/ 0 w 132"/>
                <a:gd name="T1" fmla="*/ 5 h 78"/>
                <a:gd name="T2" fmla="*/ 7 w 132"/>
                <a:gd name="T3" fmla="*/ 22 h 78"/>
                <a:gd name="T4" fmla="*/ 25 w 132"/>
                <a:gd name="T5" fmla="*/ 14 h 78"/>
                <a:gd name="T6" fmla="*/ 36 w 132"/>
                <a:gd name="T7" fmla="*/ 0 h 78"/>
                <a:gd name="T8" fmla="*/ 65 w 132"/>
                <a:gd name="T9" fmla="*/ 38 h 78"/>
                <a:gd name="T10" fmla="*/ 93 w 132"/>
                <a:gd name="T11" fmla="*/ 31 h 78"/>
                <a:gd name="T12" fmla="*/ 103 w 132"/>
                <a:gd name="T13" fmla="*/ 27 h 78"/>
                <a:gd name="T14" fmla="*/ 100 w 132"/>
                <a:gd name="T15" fmla="*/ 41 h 78"/>
                <a:gd name="T16" fmla="*/ 110 w 132"/>
                <a:gd name="T17" fmla="*/ 53 h 78"/>
                <a:gd name="T18" fmla="*/ 132 w 132"/>
                <a:gd name="T19" fmla="*/ 37 h 78"/>
                <a:gd name="T20" fmla="*/ 112 w 132"/>
                <a:gd name="T21" fmla="*/ 69 h 78"/>
                <a:gd name="T22" fmla="*/ 94 w 132"/>
                <a:gd name="T23" fmla="*/ 52 h 78"/>
                <a:gd name="T24" fmla="*/ 78 w 132"/>
                <a:gd name="T25" fmla="*/ 53 h 78"/>
                <a:gd name="T26" fmla="*/ 69 w 132"/>
                <a:gd name="T27" fmla="*/ 78 h 78"/>
                <a:gd name="T28" fmla="*/ 39 w 132"/>
                <a:gd name="T29" fmla="*/ 76 h 78"/>
                <a:gd name="T30" fmla="*/ 40 w 132"/>
                <a:gd name="T31" fmla="*/ 49 h 78"/>
                <a:gd name="T32" fmla="*/ 24 w 132"/>
                <a:gd name="T33" fmla="*/ 30 h 78"/>
                <a:gd name="T34" fmla="*/ 5 w 132"/>
                <a:gd name="T35" fmla="*/ 39 h 78"/>
                <a:gd name="T36" fmla="*/ 0 w 132"/>
                <a:gd name="T37"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78">
                  <a:moveTo>
                    <a:pt x="0" y="5"/>
                  </a:moveTo>
                  <a:lnTo>
                    <a:pt x="7" y="22"/>
                  </a:lnTo>
                  <a:lnTo>
                    <a:pt x="25" y="14"/>
                  </a:lnTo>
                  <a:lnTo>
                    <a:pt x="36" y="0"/>
                  </a:lnTo>
                  <a:lnTo>
                    <a:pt x="65" y="38"/>
                  </a:lnTo>
                  <a:lnTo>
                    <a:pt x="93" y="31"/>
                  </a:lnTo>
                  <a:lnTo>
                    <a:pt x="103" y="27"/>
                  </a:lnTo>
                  <a:lnTo>
                    <a:pt x="100" y="41"/>
                  </a:lnTo>
                  <a:lnTo>
                    <a:pt x="110" y="53"/>
                  </a:lnTo>
                  <a:lnTo>
                    <a:pt x="132" y="37"/>
                  </a:lnTo>
                  <a:lnTo>
                    <a:pt x="112" y="69"/>
                  </a:lnTo>
                  <a:lnTo>
                    <a:pt x="94" y="52"/>
                  </a:lnTo>
                  <a:lnTo>
                    <a:pt x="78" y="53"/>
                  </a:lnTo>
                  <a:lnTo>
                    <a:pt x="69" y="78"/>
                  </a:lnTo>
                  <a:lnTo>
                    <a:pt x="39" y="76"/>
                  </a:lnTo>
                  <a:lnTo>
                    <a:pt x="40" y="49"/>
                  </a:lnTo>
                  <a:lnTo>
                    <a:pt x="24" y="30"/>
                  </a:lnTo>
                  <a:lnTo>
                    <a:pt x="5" y="39"/>
                  </a:lnTo>
                  <a:lnTo>
                    <a:pt x="0" y="5"/>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3"/>
            <p:cNvSpPr>
              <a:spLocks/>
            </p:cNvSpPr>
            <p:nvPr/>
          </p:nvSpPr>
          <p:spPr bwMode="auto">
            <a:xfrm>
              <a:off x="753914" y="3501777"/>
              <a:ext cx="142875" cy="95250"/>
            </a:xfrm>
            <a:custGeom>
              <a:avLst/>
              <a:gdLst>
                <a:gd name="T0" fmla="*/ 7 w 90"/>
                <a:gd name="T1" fmla="*/ 11 h 60"/>
                <a:gd name="T2" fmla="*/ 17 w 90"/>
                <a:gd name="T3" fmla="*/ 6 h 60"/>
                <a:gd name="T4" fmla="*/ 36 w 90"/>
                <a:gd name="T5" fmla="*/ 0 h 60"/>
                <a:gd name="T6" fmla="*/ 59 w 90"/>
                <a:gd name="T7" fmla="*/ 5 h 60"/>
                <a:gd name="T8" fmla="*/ 66 w 90"/>
                <a:gd name="T9" fmla="*/ 27 h 60"/>
                <a:gd name="T10" fmla="*/ 81 w 90"/>
                <a:gd name="T11" fmla="*/ 34 h 60"/>
                <a:gd name="T12" fmla="*/ 90 w 90"/>
                <a:gd name="T13" fmla="*/ 37 h 60"/>
                <a:gd name="T14" fmla="*/ 56 w 90"/>
                <a:gd name="T15" fmla="*/ 60 h 60"/>
                <a:gd name="T16" fmla="*/ 0 w 90"/>
                <a:gd name="T17" fmla="*/ 48 h 60"/>
                <a:gd name="T18" fmla="*/ 7 w 90"/>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60">
                  <a:moveTo>
                    <a:pt x="7" y="11"/>
                  </a:moveTo>
                  <a:lnTo>
                    <a:pt x="17" y="6"/>
                  </a:lnTo>
                  <a:lnTo>
                    <a:pt x="36" y="0"/>
                  </a:lnTo>
                  <a:lnTo>
                    <a:pt x="59" y="5"/>
                  </a:lnTo>
                  <a:lnTo>
                    <a:pt x="66" y="27"/>
                  </a:lnTo>
                  <a:lnTo>
                    <a:pt x="81" y="34"/>
                  </a:lnTo>
                  <a:lnTo>
                    <a:pt x="90" y="37"/>
                  </a:lnTo>
                  <a:lnTo>
                    <a:pt x="56" y="60"/>
                  </a:lnTo>
                  <a:lnTo>
                    <a:pt x="0" y="48"/>
                  </a:lnTo>
                  <a:lnTo>
                    <a:pt x="7" y="11"/>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24"/>
            <p:cNvSpPr>
              <a:spLocks/>
            </p:cNvSpPr>
            <p:nvPr/>
          </p:nvSpPr>
          <p:spPr bwMode="auto">
            <a:xfrm>
              <a:off x="582464" y="3006477"/>
              <a:ext cx="180975" cy="114300"/>
            </a:xfrm>
            <a:custGeom>
              <a:avLst/>
              <a:gdLst>
                <a:gd name="T0" fmla="*/ 0 w 114"/>
                <a:gd name="T1" fmla="*/ 35 h 72"/>
                <a:gd name="T2" fmla="*/ 27 w 114"/>
                <a:gd name="T3" fmla="*/ 12 h 72"/>
                <a:gd name="T4" fmla="*/ 57 w 114"/>
                <a:gd name="T5" fmla="*/ 0 h 72"/>
                <a:gd name="T6" fmla="*/ 82 w 114"/>
                <a:gd name="T7" fmla="*/ 3 h 72"/>
                <a:gd name="T8" fmla="*/ 85 w 114"/>
                <a:gd name="T9" fmla="*/ 22 h 72"/>
                <a:gd name="T10" fmla="*/ 114 w 114"/>
                <a:gd name="T11" fmla="*/ 15 h 72"/>
                <a:gd name="T12" fmla="*/ 94 w 114"/>
                <a:gd name="T13" fmla="*/ 49 h 72"/>
                <a:gd name="T14" fmla="*/ 31 w 114"/>
                <a:gd name="T15" fmla="*/ 72 h 72"/>
                <a:gd name="T16" fmla="*/ 0 w 114"/>
                <a:gd name="T17"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2">
                  <a:moveTo>
                    <a:pt x="0" y="35"/>
                  </a:moveTo>
                  <a:lnTo>
                    <a:pt x="27" y="12"/>
                  </a:lnTo>
                  <a:lnTo>
                    <a:pt x="57" y="0"/>
                  </a:lnTo>
                  <a:lnTo>
                    <a:pt x="82" y="3"/>
                  </a:lnTo>
                  <a:lnTo>
                    <a:pt x="85" y="22"/>
                  </a:lnTo>
                  <a:lnTo>
                    <a:pt x="114" y="15"/>
                  </a:lnTo>
                  <a:lnTo>
                    <a:pt x="94" y="49"/>
                  </a:lnTo>
                  <a:lnTo>
                    <a:pt x="31" y="72"/>
                  </a:lnTo>
                  <a:lnTo>
                    <a:pt x="0" y="35"/>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25"/>
            <p:cNvSpPr>
              <a:spLocks/>
            </p:cNvSpPr>
            <p:nvPr/>
          </p:nvSpPr>
          <p:spPr bwMode="auto">
            <a:xfrm>
              <a:off x="239564" y="4035177"/>
              <a:ext cx="209550" cy="200025"/>
            </a:xfrm>
            <a:custGeom>
              <a:avLst/>
              <a:gdLst>
                <a:gd name="T0" fmla="*/ 0 w 132"/>
                <a:gd name="T1" fmla="*/ 2 h 126"/>
                <a:gd name="T2" fmla="*/ 47 w 132"/>
                <a:gd name="T3" fmla="*/ 0 h 126"/>
                <a:gd name="T4" fmla="*/ 75 w 132"/>
                <a:gd name="T5" fmla="*/ 9 h 126"/>
                <a:gd name="T6" fmla="*/ 66 w 132"/>
                <a:gd name="T7" fmla="*/ 42 h 126"/>
                <a:gd name="T8" fmla="*/ 69 w 132"/>
                <a:gd name="T9" fmla="*/ 74 h 126"/>
                <a:gd name="T10" fmla="*/ 96 w 132"/>
                <a:gd name="T11" fmla="*/ 73 h 126"/>
                <a:gd name="T12" fmla="*/ 121 w 132"/>
                <a:gd name="T13" fmla="*/ 84 h 126"/>
                <a:gd name="T14" fmla="*/ 132 w 132"/>
                <a:gd name="T15" fmla="*/ 117 h 126"/>
                <a:gd name="T16" fmla="*/ 100 w 132"/>
                <a:gd name="T17" fmla="*/ 119 h 126"/>
                <a:gd name="T18" fmla="*/ 7 w 132"/>
                <a:gd name="T19" fmla="*/ 126 h 126"/>
                <a:gd name="T20" fmla="*/ 9 w 132"/>
                <a:gd name="T21" fmla="*/ 98 h 126"/>
                <a:gd name="T22" fmla="*/ 31 w 132"/>
                <a:gd name="T23" fmla="*/ 63 h 126"/>
                <a:gd name="T24" fmla="*/ 0 w 132"/>
                <a:gd name="T25"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26">
                  <a:moveTo>
                    <a:pt x="0" y="2"/>
                  </a:moveTo>
                  <a:lnTo>
                    <a:pt x="47" y="0"/>
                  </a:lnTo>
                  <a:lnTo>
                    <a:pt x="75" y="9"/>
                  </a:lnTo>
                  <a:lnTo>
                    <a:pt x="66" y="42"/>
                  </a:lnTo>
                  <a:lnTo>
                    <a:pt x="69" y="74"/>
                  </a:lnTo>
                  <a:lnTo>
                    <a:pt x="96" y="73"/>
                  </a:lnTo>
                  <a:lnTo>
                    <a:pt x="121" y="84"/>
                  </a:lnTo>
                  <a:lnTo>
                    <a:pt x="132" y="117"/>
                  </a:lnTo>
                  <a:lnTo>
                    <a:pt x="100" y="119"/>
                  </a:lnTo>
                  <a:lnTo>
                    <a:pt x="7" y="126"/>
                  </a:lnTo>
                  <a:lnTo>
                    <a:pt x="9" y="98"/>
                  </a:lnTo>
                  <a:lnTo>
                    <a:pt x="31" y="63"/>
                  </a:lnTo>
                  <a:lnTo>
                    <a:pt x="0" y="2"/>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26"/>
            <p:cNvSpPr>
              <a:spLocks/>
            </p:cNvSpPr>
            <p:nvPr/>
          </p:nvSpPr>
          <p:spPr bwMode="auto">
            <a:xfrm>
              <a:off x="801539" y="4054227"/>
              <a:ext cx="209550" cy="171450"/>
            </a:xfrm>
            <a:custGeom>
              <a:avLst/>
              <a:gdLst>
                <a:gd name="T0" fmla="*/ 0 w 132"/>
                <a:gd name="T1" fmla="*/ 0 h 108"/>
                <a:gd name="T2" fmla="*/ 77 w 132"/>
                <a:gd name="T3" fmla="*/ 4 h 108"/>
                <a:gd name="T4" fmla="*/ 65 w 132"/>
                <a:gd name="T5" fmla="*/ 56 h 108"/>
                <a:gd name="T6" fmla="*/ 98 w 132"/>
                <a:gd name="T7" fmla="*/ 64 h 108"/>
                <a:gd name="T8" fmla="*/ 125 w 132"/>
                <a:gd name="T9" fmla="*/ 74 h 108"/>
                <a:gd name="T10" fmla="*/ 132 w 132"/>
                <a:gd name="T11" fmla="*/ 98 h 108"/>
                <a:gd name="T12" fmla="*/ 98 w 132"/>
                <a:gd name="T13" fmla="*/ 104 h 108"/>
                <a:gd name="T14" fmla="*/ 36 w 132"/>
                <a:gd name="T15" fmla="*/ 108 h 108"/>
                <a:gd name="T16" fmla="*/ 11 w 132"/>
                <a:gd name="T17" fmla="*/ 107 h 108"/>
                <a:gd name="T18" fmla="*/ 10 w 132"/>
                <a:gd name="T19" fmla="*/ 92 h 108"/>
                <a:gd name="T20" fmla="*/ 28 w 132"/>
                <a:gd name="T21" fmla="*/ 64 h 108"/>
                <a:gd name="T22" fmla="*/ 0 w 132"/>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08">
                  <a:moveTo>
                    <a:pt x="0" y="0"/>
                  </a:moveTo>
                  <a:lnTo>
                    <a:pt x="77" y="4"/>
                  </a:lnTo>
                  <a:lnTo>
                    <a:pt x="65" y="56"/>
                  </a:lnTo>
                  <a:lnTo>
                    <a:pt x="98" y="64"/>
                  </a:lnTo>
                  <a:lnTo>
                    <a:pt x="125" y="74"/>
                  </a:lnTo>
                  <a:lnTo>
                    <a:pt x="132" y="98"/>
                  </a:lnTo>
                  <a:lnTo>
                    <a:pt x="98" y="104"/>
                  </a:lnTo>
                  <a:lnTo>
                    <a:pt x="36" y="108"/>
                  </a:lnTo>
                  <a:lnTo>
                    <a:pt x="11" y="107"/>
                  </a:lnTo>
                  <a:lnTo>
                    <a:pt x="10" y="92"/>
                  </a:lnTo>
                  <a:lnTo>
                    <a:pt x="28" y="64"/>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27"/>
            <p:cNvSpPr>
              <a:spLocks/>
            </p:cNvSpPr>
            <p:nvPr/>
          </p:nvSpPr>
          <p:spPr bwMode="auto">
            <a:xfrm>
              <a:off x="144314" y="3644652"/>
              <a:ext cx="142875" cy="95250"/>
            </a:xfrm>
            <a:custGeom>
              <a:avLst/>
              <a:gdLst>
                <a:gd name="T0" fmla="*/ 19 w 90"/>
                <a:gd name="T1" fmla="*/ 0 h 60"/>
                <a:gd name="T2" fmla="*/ 58 w 90"/>
                <a:gd name="T3" fmla="*/ 2 h 60"/>
                <a:gd name="T4" fmla="*/ 74 w 90"/>
                <a:gd name="T5" fmla="*/ 27 h 60"/>
                <a:gd name="T6" fmla="*/ 90 w 90"/>
                <a:gd name="T7" fmla="*/ 30 h 60"/>
                <a:gd name="T8" fmla="*/ 90 w 90"/>
                <a:gd name="T9" fmla="*/ 39 h 60"/>
                <a:gd name="T10" fmla="*/ 64 w 90"/>
                <a:gd name="T11" fmla="*/ 35 h 60"/>
                <a:gd name="T12" fmla="*/ 53 w 90"/>
                <a:gd name="T13" fmla="*/ 9 h 60"/>
                <a:gd name="T14" fmla="*/ 16 w 90"/>
                <a:gd name="T15" fmla="*/ 9 h 60"/>
                <a:gd name="T16" fmla="*/ 9 w 90"/>
                <a:gd name="T17" fmla="*/ 23 h 60"/>
                <a:gd name="T18" fmla="*/ 43 w 90"/>
                <a:gd name="T19" fmla="*/ 29 h 60"/>
                <a:gd name="T20" fmla="*/ 44 w 90"/>
                <a:gd name="T21" fmla="*/ 59 h 60"/>
                <a:gd name="T22" fmla="*/ 36 w 90"/>
                <a:gd name="T23" fmla="*/ 60 h 60"/>
                <a:gd name="T24" fmla="*/ 37 w 90"/>
                <a:gd name="T25" fmla="*/ 36 h 60"/>
                <a:gd name="T26" fmla="*/ 0 w 90"/>
                <a:gd name="T27" fmla="*/ 29 h 60"/>
                <a:gd name="T28" fmla="*/ 12 w 90"/>
                <a:gd name="T29" fmla="*/ 5 h 60"/>
                <a:gd name="T30" fmla="*/ 19 w 90"/>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0">
                  <a:moveTo>
                    <a:pt x="19" y="0"/>
                  </a:moveTo>
                  <a:lnTo>
                    <a:pt x="58" y="2"/>
                  </a:lnTo>
                  <a:lnTo>
                    <a:pt x="74" y="27"/>
                  </a:lnTo>
                  <a:lnTo>
                    <a:pt x="90" y="30"/>
                  </a:lnTo>
                  <a:lnTo>
                    <a:pt x="90" y="39"/>
                  </a:lnTo>
                  <a:lnTo>
                    <a:pt x="64" y="35"/>
                  </a:lnTo>
                  <a:lnTo>
                    <a:pt x="53" y="9"/>
                  </a:lnTo>
                  <a:lnTo>
                    <a:pt x="16" y="9"/>
                  </a:lnTo>
                  <a:lnTo>
                    <a:pt x="9" y="23"/>
                  </a:lnTo>
                  <a:lnTo>
                    <a:pt x="43" y="29"/>
                  </a:lnTo>
                  <a:lnTo>
                    <a:pt x="44" y="59"/>
                  </a:lnTo>
                  <a:lnTo>
                    <a:pt x="36" y="60"/>
                  </a:lnTo>
                  <a:lnTo>
                    <a:pt x="37" y="36"/>
                  </a:lnTo>
                  <a:lnTo>
                    <a:pt x="0" y="29"/>
                  </a:lnTo>
                  <a:lnTo>
                    <a:pt x="12"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28"/>
            <p:cNvSpPr>
              <a:spLocks/>
            </p:cNvSpPr>
            <p:nvPr/>
          </p:nvSpPr>
          <p:spPr bwMode="auto">
            <a:xfrm>
              <a:off x="144314" y="3720852"/>
              <a:ext cx="152400" cy="66675"/>
            </a:xfrm>
            <a:custGeom>
              <a:avLst/>
              <a:gdLst>
                <a:gd name="T0" fmla="*/ 0 w 96"/>
                <a:gd name="T1" fmla="*/ 6 h 42"/>
                <a:gd name="T2" fmla="*/ 11 w 96"/>
                <a:gd name="T3" fmla="*/ 0 h 42"/>
                <a:gd name="T4" fmla="*/ 44 w 96"/>
                <a:gd name="T5" fmla="*/ 1 h 42"/>
                <a:gd name="T6" fmla="*/ 46 w 96"/>
                <a:gd name="T7" fmla="*/ 8 h 42"/>
                <a:gd name="T8" fmla="*/ 9 w 96"/>
                <a:gd name="T9" fmla="*/ 12 h 42"/>
                <a:gd name="T10" fmla="*/ 22 w 96"/>
                <a:gd name="T11" fmla="*/ 34 h 42"/>
                <a:gd name="T12" fmla="*/ 54 w 96"/>
                <a:gd name="T13" fmla="*/ 35 h 42"/>
                <a:gd name="T14" fmla="*/ 70 w 96"/>
                <a:gd name="T15" fmla="*/ 13 h 42"/>
                <a:gd name="T16" fmla="*/ 90 w 96"/>
                <a:gd name="T17" fmla="*/ 14 h 42"/>
                <a:gd name="T18" fmla="*/ 96 w 96"/>
                <a:gd name="T19" fmla="*/ 22 h 42"/>
                <a:gd name="T20" fmla="*/ 73 w 96"/>
                <a:gd name="T21" fmla="*/ 21 h 42"/>
                <a:gd name="T22" fmla="*/ 57 w 96"/>
                <a:gd name="T23" fmla="*/ 42 h 42"/>
                <a:gd name="T24" fmla="*/ 21 w 96"/>
                <a:gd name="T25" fmla="*/ 42 h 42"/>
                <a:gd name="T26" fmla="*/ 0 w 96"/>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2">
                  <a:moveTo>
                    <a:pt x="0" y="6"/>
                  </a:moveTo>
                  <a:lnTo>
                    <a:pt x="11" y="0"/>
                  </a:lnTo>
                  <a:lnTo>
                    <a:pt x="44" y="1"/>
                  </a:lnTo>
                  <a:lnTo>
                    <a:pt x="46" y="8"/>
                  </a:lnTo>
                  <a:lnTo>
                    <a:pt x="9" y="12"/>
                  </a:lnTo>
                  <a:lnTo>
                    <a:pt x="22" y="34"/>
                  </a:lnTo>
                  <a:lnTo>
                    <a:pt x="54" y="35"/>
                  </a:lnTo>
                  <a:lnTo>
                    <a:pt x="70" y="13"/>
                  </a:lnTo>
                  <a:lnTo>
                    <a:pt x="90" y="14"/>
                  </a:lnTo>
                  <a:lnTo>
                    <a:pt x="96" y="22"/>
                  </a:lnTo>
                  <a:lnTo>
                    <a:pt x="73" y="21"/>
                  </a:lnTo>
                  <a:lnTo>
                    <a:pt x="57" y="42"/>
                  </a:lnTo>
                  <a:lnTo>
                    <a:pt x="21" y="4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29"/>
            <p:cNvSpPr>
              <a:spLocks/>
            </p:cNvSpPr>
            <p:nvPr/>
          </p:nvSpPr>
          <p:spPr bwMode="auto">
            <a:xfrm>
              <a:off x="382439" y="3673227"/>
              <a:ext cx="180975" cy="123825"/>
            </a:xfrm>
            <a:custGeom>
              <a:avLst/>
              <a:gdLst>
                <a:gd name="T0" fmla="*/ 4 w 114"/>
                <a:gd name="T1" fmla="*/ 12 h 78"/>
                <a:gd name="T2" fmla="*/ 42 w 114"/>
                <a:gd name="T3" fmla="*/ 14 h 78"/>
                <a:gd name="T4" fmla="*/ 60 w 114"/>
                <a:gd name="T5" fmla="*/ 0 h 78"/>
                <a:gd name="T6" fmla="*/ 97 w 114"/>
                <a:gd name="T7" fmla="*/ 7 h 78"/>
                <a:gd name="T8" fmla="*/ 105 w 114"/>
                <a:gd name="T9" fmla="*/ 16 h 78"/>
                <a:gd name="T10" fmla="*/ 114 w 114"/>
                <a:gd name="T11" fmla="*/ 45 h 78"/>
                <a:gd name="T12" fmla="*/ 101 w 114"/>
                <a:gd name="T13" fmla="*/ 50 h 78"/>
                <a:gd name="T14" fmla="*/ 72 w 114"/>
                <a:gd name="T15" fmla="*/ 44 h 78"/>
                <a:gd name="T16" fmla="*/ 73 w 114"/>
                <a:gd name="T17" fmla="*/ 62 h 78"/>
                <a:gd name="T18" fmla="*/ 111 w 114"/>
                <a:gd name="T19" fmla="*/ 72 h 78"/>
                <a:gd name="T20" fmla="*/ 89 w 114"/>
                <a:gd name="T21" fmla="*/ 78 h 78"/>
                <a:gd name="T22" fmla="*/ 60 w 114"/>
                <a:gd name="T23" fmla="*/ 68 h 78"/>
                <a:gd name="T24" fmla="*/ 60 w 114"/>
                <a:gd name="T25" fmla="*/ 39 h 78"/>
                <a:gd name="T26" fmla="*/ 97 w 114"/>
                <a:gd name="T27" fmla="*/ 39 h 78"/>
                <a:gd name="T28" fmla="*/ 95 w 114"/>
                <a:gd name="T29" fmla="*/ 19 h 78"/>
                <a:gd name="T30" fmla="*/ 60 w 114"/>
                <a:gd name="T31" fmla="*/ 9 h 78"/>
                <a:gd name="T32" fmla="*/ 40 w 114"/>
                <a:gd name="T33" fmla="*/ 24 h 78"/>
                <a:gd name="T34" fmla="*/ 0 w 114"/>
                <a:gd name="T35" fmla="*/ 18 h 78"/>
                <a:gd name="T36" fmla="*/ 4 w 114"/>
                <a:gd name="T37"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8">
                  <a:moveTo>
                    <a:pt x="4" y="12"/>
                  </a:moveTo>
                  <a:lnTo>
                    <a:pt x="42" y="14"/>
                  </a:lnTo>
                  <a:lnTo>
                    <a:pt x="60" y="0"/>
                  </a:lnTo>
                  <a:lnTo>
                    <a:pt x="97" y="7"/>
                  </a:lnTo>
                  <a:lnTo>
                    <a:pt x="105" y="16"/>
                  </a:lnTo>
                  <a:lnTo>
                    <a:pt x="114" y="45"/>
                  </a:lnTo>
                  <a:lnTo>
                    <a:pt x="101" y="50"/>
                  </a:lnTo>
                  <a:lnTo>
                    <a:pt x="72" y="44"/>
                  </a:lnTo>
                  <a:lnTo>
                    <a:pt x="73" y="62"/>
                  </a:lnTo>
                  <a:lnTo>
                    <a:pt x="111" y="72"/>
                  </a:lnTo>
                  <a:lnTo>
                    <a:pt x="89" y="78"/>
                  </a:lnTo>
                  <a:lnTo>
                    <a:pt x="60" y="68"/>
                  </a:lnTo>
                  <a:lnTo>
                    <a:pt x="60" y="39"/>
                  </a:lnTo>
                  <a:lnTo>
                    <a:pt x="97" y="39"/>
                  </a:lnTo>
                  <a:lnTo>
                    <a:pt x="95" y="19"/>
                  </a:lnTo>
                  <a:lnTo>
                    <a:pt x="60" y="9"/>
                  </a:lnTo>
                  <a:lnTo>
                    <a:pt x="40" y="24"/>
                  </a:lnTo>
                  <a:lnTo>
                    <a:pt x="0" y="18"/>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30"/>
            <p:cNvSpPr>
              <a:spLocks/>
            </p:cNvSpPr>
            <p:nvPr/>
          </p:nvSpPr>
          <p:spPr bwMode="auto">
            <a:xfrm>
              <a:off x="382439" y="3739902"/>
              <a:ext cx="171450" cy="85725"/>
            </a:xfrm>
            <a:custGeom>
              <a:avLst/>
              <a:gdLst>
                <a:gd name="T0" fmla="*/ 0 w 108"/>
                <a:gd name="T1" fmla="*/ 7 h 54"/>
                <a:gd name="T2" fmla="*/ 29 w 108"/>
                <a:gd name="T3" fmla="*/ 10 h 54"/>
                <a:gd name="T4" fmla="*/ 34 w 108"/>
                <a:gd name="T5" fmla="*/ 0 h 54"/>
                <a:gd name="T6" fmla="*/ 47 w 108"/>
                <a:gd name="T7" fmla="*/ 44 h 54"/>
                <a:gd name="T8" fmla="*/ 81 w 108"/>
                <a:gd name="T9" fmla="*/ 49 h 54"/>
                <a:gd name="T10" fmla="*/ 93 w 108"/>
                <a:gd name="T11" fmla="*/ 40 h 54"/>
                <a:gd name="T12" fmla="*/ 100 w 108"/>
                <a:gd name="T13" fmla="*/ 26 h 54"/>
                <a:gd name="T14" fmla="*/ 108 w 108"/>
                <a:gd name="T15" fmla="*/ 26 h 54"/>
                <a:gd name="T16" fmla="*/ 103 w 108"/>
                <a:gd name="T17" fmla="*/ 43 h 54"/>
                <a:gd name="T18" fmla="*/ 86 w 108"/>
                <a:gd name="T19" fmla="*/ 54 h 54"/>
                <a:gd name="T20" fmla="*/ 44 w 108"/>
                <a:gd name="T21" fmla="*/ 51 h 54"/>
                <a:gd name="T22" fmla="*/ 29 w 108"/>
                <a:gd name="T23" fmla="*/ 20 h 54"/>
                <a:gd name="T24" fmla="*/ 2 w 108"/>
                <a:gd name="T25" fmla="*/ 17 h 54"/>
                <a:gd name="T26" fmla="*/ 0 w 108"/>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54">
                  <a:moveTo>
                    <a:pt x="0" y="7"/>
                  </a:moveTo>
                  <a:lnTo>
                    <a:pt x="29" y="10"/>
                  </a:lnTo>
                  <a:lnTo>
                    <a:pt x="34" y="0"/>
                  </a:lnTo>
                  <a:lnTo>
                    <a:pt x="47" y="44"/>
                  </a:lnTo>
                  <a:lnTo>
                    <a:pt x="81" y="49"/>
                  </a:lnTo>
                  <a:lnTo>
                    <a:pt x="93" y="40"/>
                  </a:lnTo>
                  <a:lnTo>
                    <a:pt x="100" y="26"/>
                  </a:lnTo>
                  <a:lnTo>
                    <a:pt x="108" y="26"/>
                  </a:lnTo>
                  <a:lnTo>
                    <a:pt x="103" y="43"/>
                  </a:lnTo>
                  <a:lnTo>
                    <a:pt x="86" y="54"/>
                  </a:lnTo>
                  <a:lnTo>
                    <a:pt x="44" y="51"/>
                  </a:lnTo>
                  <a:lnTo>
                    <a:pt x="29" y="20"/>
                  </a:lnTo>
                  <a:lnTo>
                    <a:pt x="2" y="1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31"/>
            <p:cNvSpPr>
              <a:spLocks/>
            </p:cNvSpPr>
            <p:nvPr/>
          </p:nvSpPr>
          <p:spPr bwMode="auto">
            <a:xfrm>
              <a:off x="811064" y="3568452"/>
              <a:ext cx="361950" cy="123825"/>
            </a:xfrm>
            <a:custGeom>
              <a:avLst/>
              <a:gdLst>
                <a:gd name="T0" fmla="*/ 59 w 228"/>
                <a:gd name="T1" fmla="*/ 0 h 78"/>
                <a:gd name="T2" fmla="*/ 52 w 228"/>
                <a:gd name="T3" fmla="*/ 6 h 78"/>
                <a:gd name="T4" fmla="*/ 41 w 228"/>
                <a:gd name="T5" fmla="*/ 18 h 78"/>
                <a:gd name="T6" fmla="*/ 39 w 228"/>
                <a:gd name="T7" fmla="*/ 28 h 78"/>
                <a:gd name="T8" fmla="*/ 43 w 228"/>
                <a:gd name="T9" fmla="*/ 35 h 78"/>
                <a:gd name="T10" fmla="*/ 65 w 228"/>
                <a:gd name="T11" fmla="*/ 43 h 78"/>
                <a:gd name="T12" fmla="*/ 89 w 228"/>
                <a:gd name="T13" fmla="*/ 46 h 78"/>
                <a:gd name="T14" fmla="*/ 100 w 228"/>
                <a:gd name="T15" fmla="*/ 45 h 78"/>
                <a:gd name="T16" fmla="*/ 99 w 228"/>
                <a:gd name="T17" fmla="*/ 38 h 78"/>
                <a:gd name="T18" fmla="*/ 108 w 228"/>
                <a:gd name="T19" fmla="*/ 32 h 78"/>
                <a:gd name="T20" fmla="*/ 124 w 228"/>
                <a:gd name="T21" fmla="*/ 29 h 78"/>
                <a:gd name="T22" fmla="*/ 115 w 228"/>
                <a:gd name="T23" fmla="*/ 36 h 78"/>
                <a:gd name="T24" fmla="*/ 115 w 228"/>
                <a:gd name="T25" fmla="*/ 48 h 78"/>
                <a:gd name="T26" fmla="*/ 124 w 228"/>
                <a:gd name="T27" fmla="*/ 55 h 78"/>
                <a:gd name="T28" fmla="*/ 135 w 228"/>
                <a:gd name="T29" fmla="*/ 58 h 78"/>
                <a:gd name="T30" fmla="*/ 145 w 228"/>
                <a:gd name="T31" fmla="*/ 53 h 78"/>
                <a:gd name="T32" fmla="*/ 158 w 228"/>
                <a:gd name="T33" fmla="*/ 46 h 78"/>
                <a:gd name="T34" fmla="*/ 172 w 228"/>
                <a:gd name="T35" fmla="*/ 48 h 78"/>
                <a:gd name="T36" fmla="*/ 159 w 228"/>
                <a:gd name="T37" fmla="*/ 60 h 78"/>
                <a:gd name="T38" fmla="*/ 174 w 228"/>
                <a:gd name="T39" fmla="*/ 62 h 78"/>
                <a:gd name="T40" fmla="*/ 199 w 228"/>
                <a:gd name="T41" fmla="*/ 68 h 78"/>
                <a:gd name="T42" fmla="*/ 210 w 228"/>
                <a:gd name="T43" fmla="*/ 67 h 78"/>
                <a:gd name="T44" fmla="*/ 214 w 228"/>
                <a:gd name="T45" fmla="*/ 61 h 78"/>
                <a:gd name="T46" fmla="*/ 183 w 228"/>
                <a:gd name="T47" fmla="*/ 51 h 78"/>
                <a:gd name="T48" fmla="*/ 195 w 228"/>
                <a:gd name="T49" fmla="*/ 49 h 78"/>
                <a:gd name="T50" fmla="*/ 221 w 228"/>
                <a:gd name="T51" fmla="*/ 56 h 78"/>
                <a:gd name="T52" fmla="*/ 216 w 228"/>
                <a:gd name="T53" fmla="*/ 48 h 78"/>
                <a:gd name="T54" fmla="*/ 174 w 228"/>
                <a:gd name="T55" fmla="*/ 35 h 78"/>
                <a:gd name="T56" fmla="*/ 189 w 228"/>
                <a:gd name="T57" fmla="*/ 34 h 78"/>
                <a:gd name="T58" fmla="*/ 222 w 228"/>
                <a:gd name="T59" fmla="*/ 44 h 78"/>
                <a:gd name="T60" fmla="*/ 224 w 228"/>
                <a:gd name="T61" fmla="*/ 53 h 78"/>
                <a:gd name="T62" fmla="*/ 228 w 228"/>
                <a:gd name="T63" fmla="*/ 58 h 78"/>
                <a:gd name="T64" fmla="*/ 225 w 228"/>
                <a:gd name="T65" fmla="*/ 68 h 78"/>
                <a:gd name="T66" fmla="*/ 217 w 228"/>
                <a:gd name="T67" fmla="*/ 67 h 78"/>
                <a:gd name="T68" fmla="*/ 214 w 228"/>
                <a:gd name="T69" fmla="*/ 74 h 78"/>
                <a:gd name="T70" fmla="*/ 196 w 228"/>
                <a:gd name="T71" fmla="*/ 74 h 78"/>
                <a:gd name="T72" fmla="*/ 185 w 228"/>
                <a:gd name="T73" fmla="*/ 78 h 78"/>
                <a:gd name="T74" fmla="*/ 164 w 228"/>
                <a:gd name="T75" fmla="*/ 77 h 78"/>
                <a:gd name="T76" fmla="*/ 130 w 228"/>
                <a:gd name="T77" fmla="*/ 72 h 78"/>
                <a:gd name="T78" fmla="*/ 118 w 228"/>
                <a:gd name="T79" fmla="*/ 62 h 78"/>
                <a:gd name="T80" fmla="*/ 108 w 228"/>
                <a:gd name="T81" fmla="*/ 54 h 78"/>
                <a:gd name="T82" fmla="*/ 91 w 228"/>
                <a:gd name="T83" fmla="*/ 59 h 78"/>
                <a:gd name="T84" fmla="*/ 67 w 228"/>
                <a:gd name="T85" fmla="*/ 62 h 78"/>
                <a:gd name="T86" fmla="*/ 30 w 228"/>
                <a:gd name="T87" fmla="*/ 59 h 78"/>
                <a:gd name="T88" fmla="*/ 9 w 228"/>
                <a:gd name="T89" fmla="*/ 53 h 78"/>
                <a:gd name="T90" fmla="*/ 0 w 228"/>
                <a:gd name="T91" fmla="*/ 33 h 78"/>
                <a:gd name="T92" fmla="*/ 25 w 228"/>
                <a:gd name="T93" fmla="*/ 8 h 78"/>
                <a:gd name="T94" fmla="*/ 59 w 228"/>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78">
                  <a:moveTo>
                    <a:pt x="59" y="0"/>
                  </a:moveTo>
                  <a:lnTo>
                    <a:pt x="52" y="6"/>
                  </a:lnTo>
                  <a:lnTo>
                    <a:pt x="41" y="18"/>
                  </a:lnTo>
                  <a:lnTo>
                    <a:pt x="39" y="28"/>
                  </a:lnTo>
                  <a:lnTo>
                    <a:pt x="43" y="35"/>
                  </a:lnTo>
                  <a:lnTo>
                    <a:pt x="65" y="43"/>
                  </a:lnTo>
                  <a:lnTo>
                    <a:pt x="89" y="46"/>
                  </a:lnTo>
                  <a:lnTo>
                    <a:pt x="100" y="45"/>
                  </a:lnTo>
                  <a:lnTo>
                    <a:pt x="99" y="38"/>
                  </a:lnTo>
                  <a:lnTo>
                    <a:pt x="108" y="32"/>
                  </a:lnTo>
                  <a:lnTo>
                    <a:pt x="124" y="29"/>
                  </a:lnTo>
                  <a:lnTo>
                    <a:pt x="115" y="36"/>
                  </a:lnTo>
                  <a:lnTo>
                    <a:pt x="115" y="48"/>
                  </a:lnTo>
                  <a:lnTo>
                    <a:pt x="124" y="55"/>
                  </a:lnTo>
                  <a:lnTo>
                    <a:pt x="135" y="58"/>
                  </a:lnTo>
                  <a:lnTo>
                    <a:pt x="145" y="53"/>
                  </a:lnTo>
                  <a:lnTo>
                    <a:pt x="158" y="46"/>
                  </a:lnTo>
                  <a:lnTo>
                    <a:pt x="172" y="48"/>
                  </a:lnTo>
                  <a:lnTo>
                    <a:pt x="159" y="60"/>
                  </a:lnTo>
                  <a:lnTo>
                    <a:pt x="174" y="62"/>
                  </a:lnTo>
                  <a:lnTo>
                    <a:pt x="199" y="68"/>
                  </a:lnTo>
                  <a:lnTo>
                    <a:pt x="210" y="67"/>
                  </a:lnTo>
                  <a:lnTo>
                    <a:pt x="214" y="61"/>
                  </a:lnTo>
                  <a:lnTo>
                    <a:pt x="183" y="51"/>
                  </a:lnTo>
                  <a:lnTo>
                    <a:pt x="195" y="49"/>
                  </a:lnTo>
                  <a:lnTo>
                    <a:pt x="221" y="56"/>
                  </a:lnTo>
                  <a:lnTo>
                    <a:pt x="216" y="48"/>
                  </a:lnTo>
                  <a:lnTo>
                    <a:pt x="174" y="35"/>
                  </a:lnTo>
                  <a:lnTo>
                    <a:pt x="189" y="34"/>
                  </a:lnTo>
                  <a:lnTo>
                    <a:pt x="222" y="44"/>
                  </a:lnTo>
                  <a:lnTo>
                    <a:pt x="224" y="53"/>
                  </a:lnTo>
                  <a:lnTo>
                    <a:pt x="228" y="58"/>
                  </a:lnTo>
                  <a:lnTo>
                    <a:pt x="225" y="68"/>
                  </a:lnTo>
                  <a:lnTo>
                    <a:pt x="217" y="67"/>
                  </a:lnTo>
                  <a:lnTo>
                    <a:pt x="214" y="74"/>
                  </a:lnTo>
                  <a:lnTo>
                    <a:pt x="196" y="74"/>
                  </a:lnTo>
                  <a:lnTo>
                    <a:pt x="185" y="78"/>
                  </a:lnTo>
                  <a:lnTo>
                    <a:pt x="164" y="77"/>
                  </a:lnTo>
                  <a:lnTo>
                    <a:pt x="130" y="72"/>
                  </a:lnTo>
                  <a:lnTo>
                    <a:pt x="118" y="62"/>
                  </a:lnTo>
                  <a:lnTo>
                    <a:pt x="108" y="54"/>
                  </a:lnTo>
                  <a:lnTo>
                    <a:pt x="91" y="59"/>
                  </a:lnTo>
                  <a:lnTo>
                    <a:pt x="67" y="62"/>
                  </a:lnTo>
                  <a:lnTo>
                    <a:pt x="30" y="59"/>
                  </a:lnTo>
                  <a:lnTo>
                    <a:pt x="9" y="53"/>
                  </a:lnTo>
                  <a:lnTo>
                    <a:pt x="0" y="33"/>
                  </a:lnTo>
                  <a:lnTo>
                    <a:pt x="25" y="8"/>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2"/>
            <p:cNvSpPr>
              <a:spLocks/>
            </p:cNvSpPr>
            <p:nvPr/>
          </p:nvSpPr>
          <p:spPr bwMode="auto">
            <a:xfrm>
              <a:off x="877739" y="3558927"/>
              <a:ext cx="161925" cy="47625"/>
            </a:xfrm>
            <a:custGeom>
              <a:avLst/>
              <a:gdLst>
                <a:gd name="T0" fmla="*/ 17 w 102"/>
                <a:gd name="T1" fmla="*/ 0 h 30"/>
                <a:gd name="T2" fmla="*/ 74 w 102"/>
                <a:gd name="T3" fmla="*/ 20 h 30"/>
                <a:gd name="T4" fmla="*/ 94 w 102"/>
                <a:gd name="T5" fmla="*/ 14 h 30"/>
                <a:gd name="T6" fmla="*/ 102 w 102"/>
                <a:gd name="T7" fmla="*/ 21 h 30"/>
                <a:gd name="T8" fmla="*/ 84 w 102"/>
                <a:gd name="T9" fmla="*/ 23 h 30"/>
                <a:gd name="T10" fmla="*/ 68 w 102"/>
                <a:gd name="T11" fmla="*/ 30 h 30"/>
                <a:gd name="T12" fmla="*/ 65 w 102"/>
                <a:gd name="T13" fmla="*/ 23 h 30"/>
                <a:gd name="T14" fmla="*/ 33 w 102"/>
                <a:gd name="T15" fmla="*/ 13 h 30"/>
                <a:gd name="T16" fmla="*/ 0 w 102"/>
                <a:gd name="T17" fmla="*/ 12 h 30"/>
                <a:gd name="T18" fmla="*/ 17 w 10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30">
                  <a:moveTo>
                    <a:pt x="17" y="0"/>
                  </a:moveTo>
                  <a:lnTo>
                    <a:pt x="74" y="20"/>
                  </a:lnTo>
                  <a:lnTo>
                    <a:pt x="94" y="14"/>
                  </a:lnTo>
                  <a:lnTo>
                    <a:pt x="102" y="21"/>
                  </a:lnTo>
                  <a:lnTo>
                    <a:pt x="84" y="23"/>
                  </a:lnTo>
                  <a:lnTo>
                    <a:pt x="68" y="30"/>
                  </a:lnTo>
                  <a:lnTo>
                    <a:pt x="65" y="23"/>
                  </a:lnTo>
                  <a:lnTo>
                    <a:pt x="33" y="13"/>
                  </a:lnTo>
                  <a:lnTo>
                    <a:pt x="0" y="1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Freeform 33"/>
            <p:cNvSpPr>
              <a:spLocks/>
            </p:cNvSpPr>
            <p:nvPr/>
          </p:nvSpPr>
          <p:spPr bwMode="auto">
            <a:xfrm>
              <a:off x="1087289" y="3587502"/>
              <a:ext cx="47625" cy="38100"/>
            </a:xfrm>
            <a:custGeom>
              <a:avLst/>
              <a:gdLst>
                <a:gd name="T0" fmla="*/ 0 w 30"/>
                <a:gd name="T1" fmla="*/ 15 h 24"/>
                <a:gd name="T2" fmla="*/ 10 w 30"/>
                <a:gd name="T3" fmla="*/ 14 h 24"/>
                <a:gd name="T4" fmla="*/ 25 w 30"/>
                <a:gd name="T5" fmla="*/ 0 h 24"/>
                <a:gd name="T6" fmla="*/ 30 w 30"/>
                <a:gd name="T7" fmla="*/ 6 h 24"/>
                <a:gd name="T8" fmla="*/ 18 w 30"/>
                <a:gd name="T9" fmla="*/ 24 h 24"/>
                <a:gd name="T10" fmla="*/ 1 w 30"/>
                <a:gd name="T11" fmla="*/ 20 h 24"/>
                <a:gd name="T12" fmla="*/ 0 w 30"/>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15"/>
                  </a:moveTo>
                  <a:lnTo>
                    <a:pt x="10" y="14"/>
                  </a:lnTo>
                  <a:lnTo>
                    <a:pt x="25" y="0"/>
                  </a:lnTo>
                  <a:lnTo>
                    <a:pt x="30" y="6"/>
                  </a:lnTo>
                  <a:lnTo>
                    <a:pt x="18" y="24"/>
                  </a:lnTo>
                  <a:lnTo>
                    <a:pt x="1" y="2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
            <p:cNvSpPr>
              <a:spLocks/>
            </p:cNvSpPr>
            <p:nvPr/>
          </p:nvSpPr>
          <p:spPr bwMode="auto">
            <a:xfrm>
              <a:off x="953939" y="3368427"/>
              <a:ext cx="228600" cy="266700"/>
            </a:xfrm>
            <a:custGeom>
              <a:avLst/>
              <a:gdLst>
                <a:gd name="T0" fmla="*/ 35 w 144"/>
                <a:gd name="T1" fmla="*/ 106 h 168"/>
                <a:gd name="T2" fmla="*/ 44 w 144"/>
                <a:gd name="T3" fmla="*/ 121 h 168"/>
                <a:gd name="T4" fmla="*/ 57 w 144"/>
                <a:gd name="T5" fmla="*/ 130 h 168"/>
                <a:gd name="T6" fmla="*/ 53 w 144"/>
                <a:gd name="T7" fmla="*/ 154 h 168"/>
                <a:gd name="T8" fmla="*/ 76 w 144"/>
                <a:gd name="T9" fmla="*/ 158 h 168"/>
                <a:gd name="T10" fmla="*/ 81 w 144"/>
                <a:gd name="T11" fmla="*/ 136 h 168"/>
                <a:gd name="T12" fmla="*/ 104 w 144"/>
                <a:gd name="T13" fmla="*/ 131 h 168"/>
                <a:gd name="T14" fmla="*/ 120 w 144"/>
                <a:gd name="T15" fmla="*/ 149 h 168"/>
                <a:gd name="T16" fmla="*/ 139 w 144"/>
                <a:gd name="T17" fmla="*/ 120 h 168"/>
                <a:gd name="T18" fmla="*/ 144 w 144"/>
                <a:gd name="T19" fmla="*/ 125 h 168"/>
                <a:gd name="T20" fmla="*/ 122 w 144"/>
                <a:gd name="T21" fmla="*/ 159 h 168"/>
                <a:gd name="T22" fmla="*/ 100 w 144"/>
                <a:gd name="T23" fmla="*/ 141 h 168"/>
                <a:gd name="T24" fmla="*/ 88 w 144"/>
                <a:gd name="T25" fmla="*/ 145 h 168"/>
                <a:gd name="T26" fmla="*/ 82 w 144"/>
                <a:gd name="T27" fmla="*/ 168 h 168"/>
                <a:gd name="T28" fmla="*/ 43 w 144"/>
                <a:gd name="T29" fmla="*/ 163 h 168"/>
                <a:gd name="T30" fmla="*/ 46 w 144"/>
                <a:gd name="T31" fmla="*/ 143 h 168"/>
                <a:gd name="T32" fmla="*/ 31 w 144"/>
                <a:gd name="T33" fmla="*/ 126 h 168"/>
                <a:gd name="T34" fmla="*/ 13 w 144"/>
                <a:gd name="T35" fmla="*/ 132 h 168"/>
                <a:gd name="T36" fmla="*/ 0 w 144"/>
                <a:gd name="T37" fmla="*/ 95 h 168"/>
                <a:gd name="T38" fmla="*/ 5 w 144"/>
                <a:gd name="T39" fmla="*/ 81 h 168"/>
                <a:gd name="T40" fmla="*/ 20 w 144"/>
                <a:gd name="T41" fmla="*/ 74 h 168"/>
                <a:gd name="T42" fmla="*/ 21 w 144"/>
                <a:gd name="T43" fmla="*/ 51 h 168"/>
                <a:gd name="T44" fmla="*/ 10 w 144"/>
                <a:gd name="T45" fmla="*/ 38 h 168"/>
                <a:gd name="T46" fmla="*/ 16 w 144"/>
                <a:gd name="T47" fmla="*/ 15 h 168"/>
                <a:gd name="T48" fmla="*/ 46 w 144"/>
                <a:gd name="T49" fmla="*/ 0 h 168"/>
                <a:gd name="T50" fmla="*/ 21 w 144"/>
                <a:gd name="T51" fmla="*/ 27 h 168"/>
                <a:gd name="T52" fmla="*/ 36 w 144"/>
                <a:gd name="T53" fmla="*/ 45 h 168"/>
                <a:gd name="T54" fmla="*/ 32 w 144"/>
                <a:gd name="T55" fmla="*/ 56 h 168"/>
                <a:gd name="T56" fmla="*/ 30 w 144"/>
                <a:gd name="T57" fmla="*/ 77 h 168"/>
                <a:gd name="T58" fmla="*/ 11 w 144"/>
                <a:gd name="T59" fmla="*/ 90 h 168"/>
                <a:gd name="T60" fmla="*/ 18 w 144"/>
                <a:gd name="T61" fmla="*/ 117 h 168"/>
                <a:gd name="T62" fmla="*/ 35 w 144"/>
                <a:gd name="T63"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35" y="106"/>
                  </a:moveTo>
                  <a:lnTo>
                    <a:pt x="44" y="121"/>
                  </a:lnTo>
                  <a:lnTo>
                    <a:pt x="57" y="130"/>
                  </a:lnTo>
                  <a:lnTo>
                    <a:pt x="53" y="154"/>
                  </a:lnTo>
                  <a:lnTo>
                    <a:pt x="76" y="158"/>
                  </a:lnTo>
                  <a:lnTo>
                    <a:pt x="81" y="136"/>
                  </a:lnTo>
                  <a:lnTo>
                    <a:pt x="104" y="131"/>
                  </a:lnTo>
                  <a:lnTo>
                    <a:pt x="120" y="149"/>
                  </a:lnTo>
                  <a:lnTo>
                    <a:pt x="139" y="120"/>
                  </a:lnTo>
                  <a:lnTo>
                    <a:pt x="144" y="125"/>
                  </a:lnTo>
                  <a:lnTo>
                    <a:pt x="122" y="159"/>
                  </a:lnTo>
                  <a:lnTo>
                    <a:pt x="100" y="141"/>
                  </a:lnTo>
                  <a:lnTo>
                    <a:pt x="88" y="145"/>
                  </a:lnTo>
                  <a:lnTo>
                    <a:pt x="82" y="168"/>
                  </a:lnTo>
                  <a:lnTo>
                    <a:pt x="43" y="163"/>
                  </a:lnTo>
                  <a:lnTo>
                    <a:pt x="46" y="143"/>
                  </a:lnTo>
                  <a:lnTo>
                    <a:pt x="31" y="126"/>
                  </a:lnTo>
                  <a:lnTo>
                    <a:pt x="13" y="132"/>
                  </a:lnTo>
                  <a:lnTo>
                    <a:pt x="0" y="95"/>
                  </a:lnTo>
                  <a:lnTo>
                    <a:pt x="5" y="81"/>
                  </a:lnTo>
                  <a:lnTo>
                    <a:pt x="20" y="74"/>
                  </a:lnTo>
                  <a:lnTo>
                    <a:pt x="21" y="51"/>
                  </a:lnTo>
                  <a:lnTo>
                    <a:pt x="10" y="38"/>
                  </a:lnTo>
                  <a:lnTo>
                    <a:pt x="16" y="15"/>
                  </a:lnTo>
                  <a:lnTo>
                    <a:pt x="46" y="0"/>
                  </a:lnTo>
                  <a:lnTo>
                    <a:pt x="21" y="27"/>
                  </a:lnTo>
                  <a:lnTo>
                    <a:pt x="36" y="45"/>
                  </a:lnTo>
                  <a:lnTo>
                    <a:pt x="32" y="56"/>
                  </a:lnTo>
                  <a:lnTo>
                    <a:pt x="30" y="77"/>
                  </a:lnTo>
                  <a:lnTo>
                    <a:pt x="11" y="90"/>
                  </a:lnTo>
                  <a:lnTo>
                    <a:pt x="18" y="117"/>
                  </a:lnTo>
                  <a:lnTo>
                    <a:pt x="35"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
            <p:cNvSpPr>
              <a:spLocks/>
            </p:cNvSpPr>
            <p:nvPr/>
          </p:nvSpPr>
          <p:spPr bwMode="auto">
            <a:xfrm>
              <a:off x="1030139" y="3435102"/>
              <a:ext cx="95250" cy="123825"/>
            </a:xfrm>
            <a:custGeom>
              <a:avLst/>
              <a:gdLst>
                <a:gd name="T0" fmla="*/ 27 w 60"/>
                <a:gd name="T1" fmla="*/ 0 h 78"/>
                <a:gd name="T2" fmla="*/ 13 w 60"/>
                <a:gd name="T3" fmla="*/ 21 h 78"/>
                <a:gd name="T4" fmla="*/ 17 w 60"/>
                <a:gd name="T5" fmla="*/ 47 h 78"/>
                <a:gd name="T6" fmla="*/ 30 w 60"/>
                <a:gd name="T7" fmla="*/ 58 h 78"/>
                <a:gd name="T8" fmla="*/ 49 w 60"/>
                <a:gd name="T9" fmla="*/ 53 h 78"/>
                <a:gd name="T10" fmla="*/ 60 w 60"/>
                <a:gd name="T11" fmla="*/ 35 h 78"/>
                <a:gd name="T12" fmla="*/ 58 w 60"/>
                <a:gd name="T13" fmla="*/ 57 h 78"/>
                <a:gd name="T14" fmla="*/ 53 w 60"/>
                <a:gd name="T15" fmla="*/ 68 h 78"/>
                <a:gd name="T16" fmla="*/ 45 w 60"/>
                <a:gd name="T17" fmla="*/ 74 h 78"/>
                <a:gd name="T18" fmla="*/ 26 w 60"/>
                <a:gd name="T19" fmla="*/ 78 h 78"/>
                <a:gd name="T20" fmla="*/ 6 w 60"/>
                <a:gd name="T21" fmla="*/ 65 h 78"/>
                <a:gd name="T22" fmla="*/ 0 w 60"/>
                <a:gd name="T23" fmla="*/ 43 h 78"/>
                <a:gd name="T24" fmla="*/ 5 w 60"/>
                <a:gd name="T25" fmla="*/ 19 h 78"/>
                <a:gd name="T26" fmla="*/ 16 w 60"/>
                <a:gd name="T27" fmla="*/ 7 h 78"/>
                <a:gd name="T28" fmla="*/ 27 w 60"/>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78">
                  <a:moveTo>
                    <a:pt x="27" y="0"/>
                  </a:moveTo>
                  <a:lnTo>
                    <a:pt x="13" y="21"/>
                  </a:lnTo>
                  <a:lnTo>
                    <a:pt x="17" y="47"/>
                  </a:lnTo>
                  <a:lnTo>
                    <a:pt x="30" y="58"/>
                  </a:lnTo>
                  <a:lnTo>
                    <a:pt x="49" y="53"/>
                  </a:lnTo>
                  <a:lnTo>
                    <a:pt x="60" y="35"/>
                  </a:lnTo>
                  <a:lnTo>
                    <a:pt x="58" y="57"/>
                  </a:lnTo>
                  <a:lnTo>
                    <a:pt x="53" y="68"/>
                  </a:lnTo>
                  <a:lnTo>
                    <a:pt x="45" y="74"/>
                  </a:lnTo>
                  <a:lnTo>
                    <a:pt x="26" y="78"/>
                  </a:lnTo>
                  <a:lnTo>
                    <a:pt x="6" y="65"/>
                  </a:lnTo>
                  <a:lnTo>
                    <a:pt x="0" y="43"/>
                  </a:lnTo>
                  <a:lnTo>
                    <a:pt x="5" y="19"/>
                  </a:lnTo>
                  <a:lnTo>
                    <a:pt x="16"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Freeform 36"/>
            <p:cNvSpPr>
              <a:spLocks/>
            </p:cNvSpPr>
            <p:nvPr/>
          </p:nvSpPr>
          <p:spPr bwMode="auto">
            <a:xfrm>
              <a:off x="1011089" y="3330327"/>
              <a:ext cx="200025" cy="228600"/>
            </a:xfrm>
            <a:custGeom>
              <a:avLst/>
              <a:gdLst>
                <a:gd name="T0" fmla="*/ 7 w 126"/>
                <a:gd name="T1" fmla="*/ 20 h 144"/>
                <a:gd name="T2" fmla="*/ 19 w 126"/>
                <a:gd name="T3" fmla="*/ 42 h 144"/>
                <a:gd name="T4" fmla="*/ 29 w 126"/>
                <a:gd name="T5" fmla="*/ 38 h 144"/>
                <a:gd name="T6" fmla="*/ 29 w 126"/>
                <a:gd name="T7" fmla="*/ 9 h 144"/>
                <a:gd name="T8" fmla="*/ 43 w 126"/>
                <a:gd name="T9" fmla="*/ 0 h 144"/>
                <a:gd name="T10" fmla="*/ 77 w 126"/>
                <a:gd name="T11" fmla="*/ 13 h 144"/>
                <a:gd name="T12" fmla="*/ 69 w 126"/>
                <a:gd name="T13" fmla="*/ 43 h 144"/>
                <a:gd name="T14" fmla="*/ 81 w 126"/>
                <a:gd name="T15" fmla="*/ 50 h 144"/>
                <a:gd name="T16" fmla="*/ 111 w 126"/>
                <a:gd name="T17" fmla="*/ 42 h 144"/>
                <a:gd name="T18" fmla="*/ 126 w 126"/>
                <a:gd name="T19" fmla="*/ 84 h 144"/>
                <a:gd name="T20" fmla="*/ 100 w 126"/>
                <a:gd name="T21" fmla="*/ 94 h 144"/>
                <a:gd name="T22" fmla="*/ 95 w 126"/>
                <a:gd name="T23" fmla="*/ 123 h 144"/>
                <a:gd name="T24" fmla="*/ 108 w 126"/>
                <a:gd name="T25" fmla="*/ 144 h 144"/>
                <a:gd name="T26" fmla="*/ 86 w 126"/>
                <a:gd name="T27" fmla="*/ 131 h 144"/>
                <a:gd name="T28" fmla="*/ 91 w 126"/>
                <a:gd name="T29" fmla="*/ 97 h 144"/>
                <a:gd name="T30" fmla="*/ 89 w 126"/>
                <a:gd name="T31" fmla="*/ 80 h 144"/>
                <a:gd name="T32" fmla="*/ 95 w 126"/>
                <a:gd name="T33" fmla="*/ 86 h 144"/>
                <a:gd name="T34" fmla="*/ 116 w 126"/>
                <a:gd name="T35" fmla="*/ 78 h 144"/>
                <a:gd name="T36" fmla="*/ 103 w 126"/>
                <a:gd name="T37" fmla="*/ 52 h 144"/>
                <a:gd name="T38" fmla="*/ 78 w 126"/>
                <a:gd name="T39" fmla="*/ 62 h 144"/>
                <a:gd name="T40" fmla="*/ 60 w 126"/>
                <a:gd name="T41" fmla="*/ 50 h 144"/>
                <a:gd name="T42" fmla="*/ 68 w 126"/>
                <a:gd name="T43" fmla="*/ 17 h 144"/>
                <a:gd name="T44" fmla="*/ 42 w 126"/>
                <a:gd name="T45" fmla="*/ 9 h 144"/>
                <a:gd name="T46" fmla="*/ 38 w 126"/>
                <a:gd name="T47" fmla="*/ 41 h 144"/>
                <a:gd name="T48" fmla="*/ 12 w 126"/>
                <a:gd name="T49" fmla="*/ 55 h 144"/>
                <a:gd name="T50" fmla="*/ 13 w 126"/>
                <a:gd name="T51" fmla="*/ 47 h 144"/>
                <a:gd name="T52" fmla="*/ 0 w 126"/>
                <a:gd name="T53" fmla="*/ 25 h 144"/>
                <a:gd name="T54" fmla="*/ 7 w 126"/>
                <a:gd name="T5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44">
                  <a:moveTo>
                    <a:pt x="7" y="20"/>
                  </a:moveTo>
                  <a:lnTo>
                    <a:pt x="19" y="42"/>
                  </a:lnTo>
                  <a:lnTo>
                    <a:pt x="29" y="38"/>
                  </a:lnTo>
                  <a:lnTo>
                    <a:pt x="29" y="9"/>
                  </a:lnTo>
                  <a:lnTo>
                    <a:pt x="43" y="0"/>
                  </a:lnTo>
                  <a:lnTo>
                    <a:pt x="77" y="13"/>
                  </a:lnTo>
                  <a:lnTo>
                    <a:pt x="69" y="43"/>
                  </a:lnTo>
                  <a:lnTo>
                    <a:pt x="81" y="50"/>
                  </a:lnTo>
                  <a:lnTo>
                    <a:pt x="111" y="42"/>
                  </a:lnTo>
                  <a:lnTo>
                    <a:pt x="126" y="84"/>
                  </a:lnTo>
                  <a:lnTo>
                    <a:pt x="100" y="94"/>
                  </a:lnTo>
                  <a:lnTo>
                    <a:pt x="95" y="123"/>
                  </a:lnTo>
                  <a:lnTo>
                    <a:pt x="108" y="144"/>
                  </a:lnTo>
                  <a:lnTo>
                    <a:pt x="86" y="131"/>
                  </a:lnTo>
                  <a:lnTo>
                    <a:pt x="91" y="97"/>
                  </a:lnTo>
                  <a:lnTo>
                    <a:pt x="89" y="80"/>
                  </a:lnTo>
                  <a:lnTo>
                    <a:pt x="95" y="86"/>
                  </a:lnTo>
                  <a:lnTo>
                    <a:pt x="116" y="78"/>
                  </a:lnTo>
                  <a:lnTo>
                    <a:pt x="103" y="52"/>
                  </a:lnTo>
                  <a:lnTo>
                    <a:pt x="78" y="62"/>
                  </a:lnTo>
                  <a:lnTo>
                    <a:pt x="60" y="50"/>
                  </a:lnTo>
                  <a:lnTo>
                    <a:pt x="68" y="17"/>
                  </a:lnTo>
                  <a:lnTo>
                    <a:pt x="42" y="9"/>
                  </a:lnTo>
                  <a:lnTo>
                    <a:pt x="38" y="41"/>
                  </a:lnTo>
                  <a:lnTo>
                    <a:pt x="12" y="55"/>
                  </a:lnTo>
                  <a:lnTo>
                    <a:pt x="13" y="47"/>
                  </a:lnTo>
                  <a:lnTo>
                    <a:pt x="0" y="25"/>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Freeform 37"/>
            <p:cNvSpPr>
              <a:spLocks/>
            </p:cNvSpPr>
            <p:nvPr/>
          </p:nvSpPr>
          <p:spPr bwMode="auto">
            <a:xfrm>
              <a:off x="934889" y="3330327"/>
              <a:ext cx="66675" cy="104775"/>
            </a:xfrm>
            <a:custGeom>
              <a:avLst/>
              <a:gdLst>
                <a:gd name="T0" fmla="*/ 42 w 42"/>
                <a:gd name="T1" fmla="*/ 0 h 66"/>
                <a:gd name="T2" fmla="*/ 12 w 42"/>
                <a:gd name="T3" fmla="*/ 13 h 66"/>
                <a:gd name="T4" fmla="*/ 1 w 42"/>
                <a:gd name="T5" fmla="*/ 32 h 66"/>
                <a:gd name="T6" fmla="*/ 0 w 42"/>
                <a:gd name="T7" fmla="*/ 51 h 66"/>
                <a:gd name="T8" fmla="*/ 10 w 42"/>
                <a:gd name="T9" fmla="*/ 66 h 66"/>
                <a:gd name="T10" fmla="*/ 12 w 42"/>
                <a:gd name="T11" fmla="*/ 44 h 66"/>
                <a:gd name="T12" fmla="*/ 21 w 42"/>
                <a:gd name="T13" fmla="*/ 22 h 66"/>
                <a:gd name="T14" fmla="*/ 42 w 4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6">
                  <a:moveTo>
                    <a:pt x="42" y="0"/>
                  </a:moveTo>
                  <a:lnTo>
                    <a:pt x="12" y="13"/>
                  </a:lnTo>
                  <a:lnTo>
                    <a:pt x="1" y="32"/>
                  </a:lnTo>
                  <a:lnTo>
                    <a:pt x="0" y="51"/>
                  </a:lnTo>
                  <a:lnTo>
                    <a:pt x="10" y="66"/>
                  </a:lnTo>
                  <a:lnTo>
                    <a:pt x="12" y="44"/>
                  </a:lnTo>
                  <a:lnTo>
                    <a:pt x="21" y="2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Freeform 38"/>
            <p:cNvSpPr>
              <a:spLocks/>
            </p:cNvSpPr>
            <p:nvPr/>
          </p:nvSpPr>
          <p:spPr bwMode="auto">
            <a:xfrm>
              <a:off x="1211114" y="3435102"/>
              <a:ext cx="38100" cy="95250"/>
            </a:xfrm>
            <a:custGeom>
              <a:avLst/>
              <a:gdLst>
                <a:gd name="T0" fmla="*/ 9 w 24"/>
                <a:gd name="T1" fmla="*/ 0 h 60"/>
                <a:gd name="T2" fmla="*/ 15 w 24"/>
                <a:gd name="T3" fmla="*/ 24 h 60"/>
                <a:gd name="T4" fmla="*/ 10 w 24"/>
                <a:gd name="T5" fmla="*/ 42 h 60"/>
                <a:gd name="T6" fmla="*/ 0 w 24"/>
                <a:gd name="T7" fmla="*/ 60 h 60"/>
                <a:gd name="T8" fmla="*/ 17 w 24"/>
                <a:gd name="T9" fmla="*/ 51 h 60"/>
                <a:gd name="T10" fmla="*/ 24 w 24"/>
                <a:gd name="T11" fmla="*/ 30 h 60"/>
                <a:gd name="T12" fmla="*/ 9 w 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9" y="0"/>
                  </a:moveTo>
                  <a:lnTo>
                    <a:pt x="15" y="24"/>
                  </a:lnTo>
                  <a:lnTo>
                    <a:pt x="10" y="42"/>
                  </a:lnTo>
                  <a:lnTo>
                    <a:pt x="0" y="60"/>
                  </a:lnTo>
                  <a:lnTo>
                    <a:pt x="17" y="51"/>
                  </a:lnTo>
                  <a:lnTo>
                    <a:pt x="24" y="3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39"/>
            <p:cNvSpPr>
              <a:spLocks/>
            </p:cNvSpPr>
            <p:nvPr/>
          </p:nvSpPr>
          <p:spPr bwMode="auto">
            <a:xfrm>
              <a:off x="1182539" y="3530352"/>
              <a:ext cx="66675" cy="66675"/>
            </a:xfrm>
            <a:custGeom>
              <a:avLst/>
              <a:gdLst>
                <a:gd name="T0" fmla="*/ 42 w 42"/>
                <a:gd name="T1" fmla="*/ 0 h 42"/>
                <a:gd name="T2" fmla="*/ 30 w 42"/>
                <a:gd name="T3" fmla="*/ 18 h 42"/>
                <a:gd name="T4" fmla="*/ 9 w 42"/>
                <a:gd name="T5" fmla="*/ 32 h 42"/>
                <a:gd name="T6" fmla="*/ 0 w 42"/>
                <a:gd name="T7" fmla="*/ 42 h 42"/>
                <a:gd name="T8" fmla="*/ 24 w 42"/>
                <a:gd name="T9" fmla="*/ 39 h 42"/>
                <a:gd name="T10" fmla="*/ 36 w 42"/>
                <a:gd name="T11" fmla="*/ 24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lnTo>
                    <a:pt x="30" y="18"/>
                  </a:lnTo>
                  <a:lnTo>
                    <a:pt x="9" y="32"/>
                  </a:lnTo>
                  <a:lnTo>
                    <a:pt x="0" y="42"/>
                  </a:lnTo>
                  <a:lnTo>
                    <a:pt x="24" y="39"/>
                  </a:lnTo>
                  <a:lnTo>
                    <a:pt x="36" y="2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Freeform 40"/>
            <p:cNvSpPr>
              <a:spLocks/>
            </p:cNvSpPr>
            <p:nvPr/>
          </p:nvSpPr>
          <p:spPr bwMode="auto">
            <a:xfrm>
              <a:off x="487214" y="3778002"/>
              <a:ext cx="438150" cy="285750"/>
            </a:xfrm>
            <a:custGeom>
              <a:avLst/>
              <a:gdLst>
                <a:gd name="T0" fmla="*/ 14 w 276"/>
                <a:gd name="T1" fmla="*/ 72 h 180"/>
                <a:gd name="T2" fmla="*/ 19 w 276"/>
                <a:gd name="T3" fmla="*/ 65 h 180"/>
                <a:gd name="T4" fmla="*/ 34 w 276"/>
                <a:gd name="T5" fmla="*/ 50 h 180"/>
                <a:gd name="T6" fmla="*/ 51 w 276"/>
                <a:gd name="T7" fmla="*/ 31 h 180"/>
                <a:gd name="T8" fmla="*/ 67 w 276"/>
                <a:gd name="T9" fmla="*/ 14 h 180"/>
                <a:gd name="T10" fmla="*/ 85 w 276"/>
                <a:gd name="T11" fmla="*/ 0 h 180"/>
                <a:gd name="T12" fmla="*/ 93 w 276"/>
                <a:gd name="T13" fmla="*/ 3 h 180"/>
                <a:gd name="T14" fmla="*/ 123 w 276"/>
                <a:gd name="T15" fmla="*/ 7 h 180"/>
                <a:gd name="T16" fmla="*/ 144 w 276"/>
                <a:gd name="T17" fmla="*/ 1 h 180"/>
                <a:gd name="T18" fmla="*/ 168 w 276"/>
                <a:gd name="T19" fmla="*/ 0 h 180"/>
                <a:gd name="T20" fmla="*/ 194 w 276"/>
                <a:gd name="T21" fmla="*/ 14 h 180"/>
                <a:gd name="T22" fmla="*/ 208 w 276"/>
                <a:gd name="T23" fmla="*/ 37 h 180"/>
                <a:gd name="T24" fmla="*/ 202 w 276"/>
                <a:gd name="T25" fmla="*/ 60 h 180"/>
                <a:gd name="T26" fmla="*/ 195 w 276"/>
                <a:gd name="T27" fmla="*/ 71 h 180"/>
                <a:gd name="T28" fmla="*/ 230 w 276"/>
                <a:gd name="T29" fmla="*/ 67 h 180"/>
                <a:gd name="T30" fmla="*/ 239 w 276"/>
                <a:gd name="T31" fmla="*/ 75 h 180"/>
                <a:gd name="T32" fmla="*/ 258 w 276"/>
                <a:gd name="T33" fmla="*/ 102 h 180"/>
                <a:gd name="T34" fmla="*/ 273 w 276"/>
                <a:gd name="T35" fmla="*/ 145 h 180"/>
                <a:gd name="T36" fmla="*/ 276 w 276"/>
                <a:gd name="T37" fmla="*/ 165 h 180"/>
                <a:gd name="T38" fmla="*/ 274 w 276"/>
                <a:gd name="T39" fmla="*/ 178 h 180"/>
                <a:gd name="T40" fmla="*/ 255 w 276"/>
                <a:gd name="T41" fmla="*/ 180 h 180"/>
                <a:gd name="T42" fmla="*/ 241 w 276"/>
                <a:gd name="T43" fmla="*/ 174 h 180"/>
                <a:gd name="T44" fmla="*/ 209 w 276"/>
                <a:gd name="T45" fmla="*/ 99 h 180"/>
                <a:gd name="T46" fmla="*/ 166 w 276"/>
                <a:gd name="T47" fmla="*/ 55 h 180"/>
                <a:gd name="T48" fmla="*/ 125 w 276"/>
                <a:gd name="T49" fmla="*/ 27 h 180"/>
                <a:gd name="T50" fmla="*/ 86 w 276"/>
                <a:gd name="T51" fmla="*/ 26 h 180"/>
                <a:gd name="T52" fmla="*/ 51 w 276"/>
                <a:gd name="T53" fmla="*/ 40 h 180"/>
                <a:gd name="T54" fmla="*/ 0 w 276"/>
                <a:gd name="T55" fmla="*/ 98 h 180"/>
                <a:gd name="T56" fmla="*/ 14 w 276"/>
                <a:gd name="T5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80">
                  <a:moveTo>
                    <a:pt x="14" y="72"/>
                  </a:moveTo>
                  <a:lnTo>
                    <a:pt x="19" y="65"/>
                  </a:lnTo>
                  <a:lnTo>
                    <a:pt x="34" y="50"/>
                  </a:lnTo>
                  <a:lnTo>
                    <a:pt x="51" y="31"/>
                  </a:lnTo>
                  <a:lnTo>
                    <a:pt x="67" y="14"/>
                  </a:lnTo>
                  <a:lnTo>
                    <a:pt x="85" y="0"/>
                  </a:lnTo>
                  <a:lnTo>
                    <a:pt x="93" y="3"/>
                  </a:lnTo>
                  <a:lnTo>
                    <a:pt x="123" y="7"/>
                  </a:lnTo>
                  <a:lnTo>
                    <a:pt x="144" y="1"/>
                  </a:lnTo>
                  <a:lnTo>
                    <a:pt x="168" y="0"/>
                  </a:lnTo>
                  <a:lnTo>
                    <a:pt x="194" y="14"/>
                  </a:lnTo>
                  <a:lnTo>
                    <a:pt x="208" y="37"/>
                  </a:lnTo>
                  <a:lnTo>
                    <a:pt x="202" y="60"/>
                  </a:lnTo>
                  <a:lnTo>
                    <a:pt x="195" y="71"/>
                  </a:lnTo>
                  <a:lnTo>
                    <a:pt x="230" y="67"/>
                  </a:lnTo>
                  <a:lnTo>
                    <a:pt x="239" y="75"/>
                  </a:lnTo>
                  <a:lnTo>
                    <a:pt x="258" y="102"/>
                  </a:lnTo>
                  <a:lnTo>
                    <a:pt x="273" y="145"/>
                  </a:lnTo>
                  <a:lnTo>
                    <a:pt x="276" y="165"/>
                  </a:lnTo>
                  <a:lnTo>
                    <a:pt x="274" y="178"/>
                  </a:lnTo>
                  <a:lnTo>
                    <a:pt x="255" y="180"/>
                  </a:lnTo>
                  <a:lnTo>
                    <a:pt x="241" y="174"/>
                  </a:lnTo>
                  <a:lnTo>
                    <a:pt x="209" y="99"/>
                  </a:lnTo>
                  <a:lnTo>
                    <a:pt x="166" y="55"/>
                  </a:lnTo>
                  <a:lnTo>
                    <a:pt x="125" y="27"/>
                  </a:lnTo>
                  <a:lnTo>
                    <a:pt x="86" y="26"/>
                  </a:lnTo>
                  <a:lnTo>
                    <a:pt x="51" y="40"/>
                  </a:lnTo>
                  <a:lnTo>
                    <a:pt x="0" y="98"/>
                  </a:lnTo>
                  <a:lnTo>
                    <a:pt x="14" y="72"/>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41"/>
            <p:cNvSpPr>
              <a:spLocks/>
            </p:cNvSpPr>
            <p:nvPr/>
          </p:nvSpPr>
          <p:spPr bwMode="auto">
            <a:xfrm>
              <a:off x="296714" y="3282702"/>
              <a:ext cx="276225" cy="419100"/>
            </a:xfrm>
            <a:custGeom>
              <a:avLst/>
              <a:gdLst>
                <a:gd name="T0" fmla="*/ 20 w 174"/>
                <a:gd name="T1" fmla="*/ 62 h 264"/>
                <a:gd name="T2" fmla="*/ 34 w 174"/>
                <a:gd name="T3" fmla="*/ 71 h 264"/>
                <a:gd name="T4" fmla="*/ 66 w 174"/>
                <a:gd name="T5" fmla="*/ 84 h 264"/>
                <a:gd name="T6" fmla="*/ 104 w 174"/>
                <a:gd name="T7" fmla="*/ 87 h 264"/>
                <a:gd name="T8" fmla="*/ 135 w 174"/>
                <a:gd name="T9" fmla="*/ 78 h 264"/>
                <a:gd name="T10" fmla="*/ 153 w 174"/>
                <a:gd name="T11" fmla="*/ 61 h 264"/>
                <a:gd name="T12" fmla="*/ 161 w 174"/>
                <a:gd name="T13" fmla="*/ 37 h 264"/>
                <a:gd name="T14" fmla="*/ 168 w 174"/>
                <a:gd name="T15" fmla="*/ 0 h 264"/>
                <a:gd name="T16" fmla="*/ 174 w 174"/>
                <a:gd name="T17" fmla="*/ 51 h 264"/>
                <a:gd name="T18" fmla="*/ 170 w 174"/>
                <a:gd name="T19" fmla="*/ 105 h 264"/>
                <a:gd name="T20" fmla="*/ 161 w 174"/>
                <a:gd name="T21" fmla="*/ 159 h 264"/>
                <a:gd name="T22" fmla="*/ 152 w 174"/>
                <a:gd name="T23" fmla="*/ 197 h 264"/>
                <a:gd name="T24" fmla="*/ 148 w 174"/>
                <a:gd name="T25" fmla="*/ 209 h 264"/>
                <a:gd name="T26" fmla="*/ 97 w 174"/>
                <a:gd name="T27" fmla="*/ 237 h 264"/>
                <a:gd name="T28" fmla="*/ 97 w 174"/>
                <a:gd name="T29" fmla="*/ 264 h 264"/>
                <a:gd name="T30" fmla="*/ 87 w 174"/>
                <a:gd name="T31" fmla="*/ 263 h 264"/>
                <a:gd name="T32" fmla="*/ 84 w 174"/>
                <a:gd name="T33" fmla="*/ 230 h 264"/>
                <a:gd name="T34" fmla="*/ 101 w 174"/>
                <a:gd name="T35" fmla="*/ 219 h 264"/>
                <a:gd name="T36" fmla="*/ 94 w 174"/>
                <a:gd name="T37" fmla="*/ 170 h 264"/>
                <a:gd name="T38" fmla="*/ 95 w 174"/>
                <a:gd name="T39" fmla="*/ 110 h 264"/>
                <a:gd name="T40" fmla="*/ 72 w 174"/>
                <a:gd name="T41" fmla="*/ 102 h 264"/>
                <a:gd name="T42" fmla="*/ 65 w 174"/>
                <a:gd name="T43" fmla="*/ 117 h 264"/>
                <a:gd name="T44" fmla="*/ 0 w 174"/>
                <a:gd name="T45" fmla="*/ 115 h 264"/>
                <a:gd name="T46" fmla="*/ 26 w 174"/>
                <a:gd name="T47" fmla="*/ 96 h 264"/>
                <a:gd name="T48" fmla="*/ 25 w 174"/>
                <a:gd name="T49" fmla="*/ 74 h 264"/>
                <a:gd name="T50" fmla="*/ 20 w 174"/>
                <a:gd name="T51" fmla="*/ 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264">
                  <a:moveTo>
                    <a:pt x="20" y="62"/>
                  </a:moveTo>
                  <a:lnTo>
                    <a:pt x="34" y="71"/>
                  </a:lnTo>
                  <a:lnTo>
                    <a:pt x="66" y="84"/>
                  </a:lnTo>
                  <a:lnTo>
                    <a:pt x="104" y="87"/>
                  </a:lnTo>
                  <a:lnTo>
                    <a:pt x="135" y="78"/>
                  </a:lnTo>
                  <a:lnTo>
                    <a:pt x="153" y="61"/>
                  </a:lnTo>
                  <a:lnTo>
                    <a:pt x="161" y="37"/>
                  </a:lnTo>
                  <a:lnTo>
                    <a:pt x="168" y="0"/>
                  </a:lnTo>
                  <a:lnTo>
                    <a:pt x="174" y="51"/>
                  </a:lnTo>
                  <a:lnTo>
                    <a:pt x="170" y="105"/>
                  </a:lnTo>
                  <a:lnTo>
                    <a:pt x="161" y="159"/>
                  </a:lnTo>
                  <a:lnTo>
                    <a:pt x="152" y="197"/>
                  </a:lnTo>
                  <a:lnTo>
                    <a:pt x="148" y="209"/>
                  </a:lnTo>
                  <a:lnTo>
                    <a:pt x="97" y="237"/>
                  </a:lnTo>
                  <a:lnTo>
                    <a:pt x="97" y="264"/>
                  </a:lnTo>
                  <a:lnTo>
                    <a:pt x="87" y="263"/>
                  </a:lnTo>
                  <a:lnTo>
                    <a:pt x="84" y="230"/>
                  </a:lnTo>
                  <a:lnTo>
                    <a:pt x="101" y="219"/>
                  </a:lnTo>
                  <a:lnTo>
                    <a:pt x="94" y="170"/>
                  </a:lnTo>
                  <a:lnTo>
                    <a:pt x="95" y="110"/>
                  </a:lnTo>
                  <a:lnTo>
                    <a:pt x="72" y="102"/>
                  </a:lnTo>
                  <a:lnTo>
                    <a:pt x="65" y="117"/>
                  </a:lnTo>
                  <a:lnTo>
                    <a:pt x="0" y="115"/>
                  </a:lnTo>
                  <a:lnTo>
                    <a:pt x="26" y="96"/>
                  </a:lnTo>
                  <a:lnTo>
                    <a:pt x="25" y="74"/>
                  </a:lnTo>
                  <a:lnTo>
                    <a:pt x="2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42"/>
            <p:cNvSpPr>
              <a:spLocks/>
            </p:cNvSpPr>
            <p:nvPr/>
          </p:nvSpPr>
          <p:spPr bwMode="auto">
            <a:xfrm>
              <a:off x="277664" y="3216027"/>
              <a:ext cx="333375" cy="247650"/>
            </a:xfrm>
            <a:custGeom>
              <a:avLst/>
              <a:gdLst>
                <a:gd name="T0" fmla="*/ 210 w 210"/>
                <a:gd name="T1" fmla="*/ 0 h 156"/>
                <a:gd name="T2" fmla="*/ 165 w 210"/>
                <a:gd name="T3" fmla="*/ 5 h 156"/>
                <a:gd name="T4" fmla="*/ 102 w 210"/>
                <a:gd name="T5" fmla="*/ 26 h 156"/>
                <a:gd name="T6" fmla="*/ 79 w 210"/>
                <a:gd name="T7" fmla="*/ 36 h 156"/>
                <a:gd name="T8" fmla="*/ 54 w 210"/>
                <a:gd name="T9" fmla="*/ 47 h 156"/>
                <a:gd name="T10" fmla="*/ 14 w 210"/>
                <a:gd name="T11" fmla="*/ 71 h 156"/>
                <a:gd name="T12" fmla="*/ 3 w 210"/>
                <a:gd name="T13" fmla="*/ 89 h 156"/>
                <a:gd name="T14" fmla="*/ 5 w 210"/>
                <a:gd name="T15" fmla="*/ 96 h 156"/>
                <a:gd name="T16" fmla="*/ 0 w 210"/>
                <a:gd name="T17" fmla="*/ 156 h 156"/>
                <a:gd name="T18" fmla="*/ 15 w 210"/>
                <a:gd name="T19" fmla="*/ 156 h 156"/>
                <a:gd name="T20" fmla="*/ 14 w 210"/>
                <a:gd name="T21" fmla="*/ 128 h 156"/>
                <a:gd name="T22" fmla="*/ 18 w 210"/>
                <a:gd name="T23" fmla="*/ 89 h 156"/>
                <a:gd name="T24" fmla="*/ 30 w 210"/>
                <a:gd name="T25" fmla="*/ 74 h 156"/>
                <a:gd name="T26" fmla="*/ 52 w 210"/>
                <a:gd name="T27" fmla="*/ 62 h 156"/>
                <a:gd name="T28" fmla="*/ 81 w 210"/>
                <a:gd name="T29" fmla="*/ 48 h 156"/>
                <a:gd name="T30" fmla="*/ 111 w 210"/>
                <a:gd name="T31" fmla="*/ 35 h 156"/>
                <a:gd name="T32" fmla="*/ 137 w 210"/>
                <a:gd name="T33" fmla="*/ 24 h 156"/>
                <a:gd name="T34" fmla="*/ 163 w 210"/>
                <a:gd name="T35" fmla="*/ 17 h 156"/>
                <a:gd name="T36" fmla="*/ 208 w 210"/>
                <a:gd name="T37" fmla="*/ 11 h 156"/>
                <a:gd name="T38" fmla="*/ 210 w 210"/>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56">
                  <a:moveTo>
                    <a:pt x="210" y="0"/>
                  </a:moveTo>
                  <a:lnTo>
                    <a:pt x="165" y="5"/>
                  </a:lnTo>
                  <a:lnTo>
                    <a:pt x="102" y="26"/>
                  </a:lnTo>
                  <a:lnTo>
                    <a:pt x="79" y="36"/>
                  </a:lnTo>
                  <a:lnTo>
                    <a:pt x="54" y="47"/>
                  </a:lnTo>
                  <a:lnTo>
                    <a:pt x="14" y="71"/>
                  </a:lnTo>
                  <a:lnTo>
                    <a:pt x="3" y="89"/>
                  </a:lnTo>
                  <a:lnTo>
                    <a:pt x="5" y="96"/>
                  </a:lnTo>
                  <a:lnTo>
                    <a:pt x="0" y="156"/>
                  </a:lnTo>
                  <a:lnTo>
                    <a:pt x="15" y="156"/>
                  </a:lnTo>
                  <a:lnTo>
                    <a:pt x="14" y="128"/>
                  </a:lnTo>
                  <a:lnTo>
                    <a:pt x="18" y="89"/>
                  </a:lnTo>
                  <a:lnTo>
                    <a:pt x="30" y="74"/>
                  </a:lnTo>
                  <a:lnTo>
                    <a:pt x="52" y="62"/>
                  </a:lnTo>
                  <a:lnTo>
                    <a:pt x="81" y="48"/>
                  </a:lnTo>
                  <a:lnTo>
                    <a:pt x="111" y="35"/>
                  </a:lnTo>
                  <a:lnTo>
                    <a:pt x="137" y="24"/>
                  </a:lnTo>
                  <a:lnTo>
                    <a:pt x="163" y="17"/>
                  </a:lnTo>
                  <a:lnTo>
                    <a:pt x="208" y="11"/>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Freeform 43"/>
            <p:cNvSpPr>
              <a:spLocks/>
            </p:cNvSpPr>
            <p:nvPr/>
          </p:nvSpPr>
          <p:spPr bwMode="auto">
            <a:xfrm>
              <a:off x="258614" y="3454152"/>
              <a:ext cx="161925" cy="333375"/>
            </a:xfrm>
            <a:custGeom>
              <a:avLst/>
              <a:gdLst>
                <a:gd name="T0" fmla="*/ 18 w 102"/>
                <a:gd name="T1" fmla="*/ 0 h 210"/>
                <a:gd name="T2" fmla="*/ 86 w 102"/>
                <a:gd name="T3" fmla="*/ 0 h 210"/>
                <a:gd name="T4" fmla="*/ 102 w 102"/>
                <a:gd name="T5" fmla="*/ 9 h 210"/>
                <a:gd name="T6" fmla="*/ 91 w 102"/>
                <a:gd name="T7" fmla="*/ 75 h 210"/>
                <a:gd name="T8" fmla="*/ 76 w 102"/>
                <a:gd name="T9" fmla="*/ 81 h 210"/>
                <a:gd name="T10" fmla="*/ 70 w 102"/>
                <a:gd name="T11" fmla="*/ 133 h 210"/>
                <a:gd name="T12" fmla="*/ 63 w 102"/>
                <a:gd name="T13" fmla="*/ 127 h 210"/>
                <a:gd name="T14" fmla="*/ 63 w 102"/>
                <a:gd name="T15" fmla="*/ 75 h 210"/>
                <a:gd name="T16" fmla="*/ 86 w 102"/>
                <a:gd name="T17" fmla="*/ 65 h 210"/>
                <a:gd name="T18" fmla="*/ 93 w 102"/>
                <a:gd name="T19" fmla="*/ 18 h 210"/>
                <a:gd name="T20" fmla="*/ 12 w 102"/>
                <a:gd name="T21" fmla="*/ 18 h 210"/>
                <a:gd name="T22" fmla="*/ 23 w 102"/>
                <a:gd name="T23" fmla="*/ 63 h 210"/>
                <a:gd name="T24" fmla="*/ 42 w 102"/>
                <a:gd name="T25" fmla="*/ 76 h 210"/>
                <a:gd name="T26" fmla="*/ 34 w 102"/>
                <a:gd name="T27" fmla="*/ 88 h 210"/>
                <a:gd name="T28" fmla="*/ 40 w 102"/>
                <a:gd name="T29" fmla="*/ 131 h 210"/>
                <a:gd name="T30" fmla="*/ 27 w 102"/>
                <a:gd name="T31" fmla="*/ 152 h 210"/>
                <a:gd name="T32" fmla="*/ 24 w 102"/>
                <a:gd name="T33" fmla="*/ 166 h 210"/>
                <a:gd name="T34" fmla="*/ 34 w 102"/>
                <a:gd name="T35" fmla="*/ 169 h 210"/>
                <a:gd name="T36" fmla="*/ 35 w 102"/>
                <a:gd name="T37" fmla="*/ 195 h 210"/>
                <a:gd name="T38" fmla="*/ 44 w 102"/>
                <a:gd name="T39" fmla="*/ 200 h 210"/>
                <a:gd name="T40" fmla="*/ 57 w 102"/>
                <a:gd name="T41" fmla="*/ 178 h 210"/>
                <a:gd name="T42" fmla="*/ 63 w 102"/>
                <a:gd name="T43" fmla="*/ 201 h 210"/>
                <a:gd name="T44" fmla="*/ 53 w 102"/>
                <a:gd name="T45" fmla="*/ 201 h 210"/>
                <a:gd name="T46" fmla="*/ 46 w 102"/>
                <a:gd name="T47" fmla="*/ 210 h 210"/>
                <a:gd name="T48" fmla="*/ 27 w 102"/>
                <a:gd name="T49" fmla="*/ 201 h 210"/>
                <a:gd name="T50" fmla="*/ 16 w 102"/>
                <a:gd name="T51" fmla="*/ 194 h 210"/>
                <a:gd name="T52" fmla="*/ 15 w 102"/>
                <a:gd name="T53" fmla="*/ 149 h 210"/>
                <a:gd name="T54" fmla="*/ 30 w 102"/>
                <a:gd name="T55" fmla="*/ 128 h 210"/>
                <a:gd name="T56" fmla="*/ 28 w 102"/>
                <a:gd name="T57" fmla="*/ 79 h 210"/>
                <a:gd name="T58" fmla="*/ 16 w 102"/>
                <a:gd name="T59" fmla="*/ 78 h 210"/>
                <a:gd name="T60" fmla="*/ 0 w 102"/>
                <a:gd name="T61" fmla="*/ 8 h 210"/>
                <a:gd name="T62" fmla="*/ 18 w 10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210">
                  <a:moveTo>
                    <a:pt x="18" y="0"/>
                  </a:moveTo>
                  <a:lnTo>
                    <a:pt x="86" y="0"/>
                  </a:lnTo>
                  <a:lnTo>
                    <a:pt x="102" y="9"/>
                  </a:lnTo>
                  <a:lnTo>
                    <a:pt x="91" y="75"/>
                  </a:lnTo>
                  <a:lnTo>
                    <a:pt x="76" y="81"/>
                  </a:lnTo>
                  <a:lnTo>
                    <a:pt x="70" y="133"/>
                  </a:lnTo>
                  <a:lnTo>
                    <a:pt x="63" y="127"/>
                  </a:lnTo>
                  <a:lnTo>
                    <a:pt x="63" y="75"/>
                  </a:lnTo>
                  <a:lnTo>
                    <a:pt x="86" y="65"/>
                  </a:lnTo>
                  <a:lnTo>
                    <a:pt x="93" y="18"/>
                  </a:lnTo>
                  <a:lnTo>
                    <a:pt x="12" y="18"/>
                  </a:lnTo>
                  <a:lnTo>
                    <a:pt x="23" y="63"/>
                  </a:lnTo>
                  <a:lnTo>
                    <a:pt x="42" y="76"/>
                  </a:lnTo>
                  <a:lnTo>
                    <a:pt x="34" y="88"/>
                  </a:lnTo>
                  <a:lnTo>
                    <a:pt x="40" y="131"/>
                  </a:lnTo>
                  <a:lnTo>
                    <a:pt x="27" y="152"/>
                  </a:lnTo>
                  <a:lnTo>
                    <a:pt x="24" y="166"/>
                  </a:lnTo>
                  <a:lnTo>
                    <a:pt x="34" y="169"/>
                  </a:lnTo>
                  <a:lnTo>
                    <a:pt x="35" y="195"/>
                  </a:lnTo>
                  <a:lnTo>
                    <a:pt x="44" y="200"/>
                  </a:lnTo>
                  <a:lnTo>
                    <a:pt x="57" y="178"/>
                  </a:lnTo>
                  <a:lnTo>
                    <a:pt x="63" y="201"/>
                  </a:lnTo>
                  <a:lnTo>
                    <a:pt x="53" y="201"/>
                  </a:lnTo>
                  <a:lnTo>
                    <a:pt x="46" y="210"/>
                  </a:lnTo>
                  <a:lnTo>
                    <a:pt x="27" y="201"/>
                  </a:lnTo>
                  <a:lnTo>
                    <a:pt x="16" y="194"/>
                  </a:lnTo>
                  <a:lnTo>
                    <a:pt x="15" y="149"/>
                  </a:lnTo>
                  <a:lnTo>
                    <a:pt x="30" y="128"/>
                  </a:lnTo>
                  <a:lnTo>
                    <a:pt x="28" y="79"/>
                  </a:lnTo>
                  <a:lnTo>
                    <a:pt x="16" y="78"/>
                  </a:lnTo>
                  <a:lnTo>
                    <a:pt x="0" y="8"/>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44"/>
            <p:cNvSpPr>
              <a:spLocks/>
            </p:cNvSpPr>
            <p:nvPr/>
          </p:nvSpPr>
          <p:spPr bwMode="auto">
            <a:xfrm>
              <a:off x="344339" y="3635127"/>
              <a:ext cx="66675" cy="152400"/>
            </a:xfrm>
            <a:custGeom>
              <a:avLst/>
              <a:gdLst>
                <a:gd name="T0" fmla="*/ 1 w 42"/>
                <a:gd name="T1" fmla="*/ 0 h 96"/>
                <a:gd name="T2" fmla="*/ 37 w 42"/>
                <a:gd name="T3" fmla="*/ 18 h 96"/>
                <a:gd name="T4" fmla="*/ 42 w 42"/>
                <a:gd name="T5" fmla="*/ 39 h 96"/>
                <a:gd name="T6" fmla="*/ 32 w 42"/>
                <a:gd name="T7" fmla="*/ 38 h 96"/>
                <a:gd name="T8" fmla="*/ 26 w 42"/>
                <a:gd name="T9" fmla="*/ 59 h 96"/>
                <a:gd name="T10" fmla="*/ 37 w 42"/>
                <a:gd name="T11" fmla="*/ 85 h 96"/>
                <a:gd name="T12" fmla="*/ 26 w 42"/>
                <a:gd name="T13" fmla="*/ 96 h 96"/>
                <a:gd name="T14" fmla="*/ 5 w 42"/>
                <a:gd name="T15" fmla="*/ 93 h 96"/>
                <a:gd name="T16" fmla="*/ 0 w 42"/>
                <a:gd name="T17" fmla="*/ 76 h 96"/>
                <a:gd name="T18" fmla="*/ 4 w 42"/>
                <a:gd name="T19" fmla="*/ 50 h 96"/>
                <a:gd name="T20" fmla="*/ 9 w 42"/>
                <a:gd name="T21" fmla="*/ 83 h 96"/>
                <a:gd name="T22" fmla="*/ 26 w 42"/>
                <a:gd name="T23" fmla="*/ 85 h 96"/>
                <a:gd name="T24" fmla="*/ 16 w 42"/>
                <a:gd name="T25" fmla="*/ 62 h 96"/>
                <a:gd name="T26" fmla="*/ 19 w 42"/>
                <a:gd name="T27" fmla="*/ 33 h 96"/>
                <a:gd name="T28" fmla="*/ 27 w 42"/>
                <a:gd name="T29" fmla="*/ 24 h 96"/>
                <a:gd name="T30" fmla="*/ 9 w 42"/>
                <a:gd name="T31" fmla="*/ 12 h 96"/>
                <a:gd name="T32" fmla="*/ 1 w 42"/>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96">
                  <a:moveTo>
                    <a:pt x="1" y="0"/>
                  </a:moveTo>
                  <a:lnTo>
                    <a:pt x="37" y="18"/>
                  </a:lnTo>
                  <a:lnTo>
                    <a:pt x="42" y="39"/>
                  </a:lnTo>
                  <a:lnTo>
                    <a:pt x="32" y="38"/>
                  </a:lnTo>
                  <a:lnTo>
                    <a:pt x="26" y="59"/>
                  </a:lnTo>
                  <a:lnTo>
                    <a:pt x="37" y="85"/>
                  </a:lnTo>
                  <a:lnTo>
                    <a:pt x="26" y="96"/>
                  </a:lnTo>
                  <a:lnTo>
                    <a:pt x="5" y="93"/>
                  </a:lnTo>
                  <a:lnTo>
                    <a:pt x="0" y="76"/>
                  </a:lnTo>
                  <a:lnTo>
                    <a:pt x="4" y="50"/>
                  </a:lnTo>
                  <a:lnTo>
                    <a:pt x="9" y="83"/>
                  </a:lnTo>
                  <a:lnTo>
                    <a:pt x="26" y="85"/>
                  </a:lnTo>
                  <a:lnTo>
                    <a:pt x="16" y="62"/>
                  </a:lnTo>
                  <a:lnTo>
                    <a:pt x="19" y="33"/>
                  </a:lnTo>
                  <a:lnTo>
                    <a:pt x="27" y="24"/>
                  </a:lnTo>
                  <a:lnTo>
                    <a:pt x="9" y="1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45"/>
            <p:cNvSpPr>
              <a:spLocks/>
            </p:cNvSpPr>
            <p:nvPr/>
          </p:nvSpPr>
          <p:spPr bwMode="auto">
            <a:xfrm>
              <a:off x="277664" y="3482727"/>
              <a:ext cx="104775" cy="152400"/>
            </a:xfrm>
            <a:custGeom>
              <a:avLst/>
              <a:gdLst>
                <a:gd name="T0" fmla="*/ 0 w 66"/>
                <a:gd name="T1" fmla="*/ 0 h 96"/>
                <a:gd name="T2" fmla="*/ 19 w 66"/>
                <a:gd name="T3" fmla="*/ 12 h 96"/>
                <a:gd name="T4" fmla="*/ 43 w 66"/>
                <a:gd name="T5" fmla="*/ 15 h 96"/>
                <a:gd name="T6" fmla="*/ 52 w 66"/>
                <a:gd name="T7" fmla="*/ 41 h 96"/>
                <a:gd name="T8" fmla="*/ 66 w 66"/>
                <a:gd name="T9" fmla="*/ 54 h 96"/>
                <a:gd name="T10" fmla="*/ 54 w 66"/>
                <a:gd name="T11" fmla="*/ 59 h 96"/>
                <a:gd name="T12" fmla="*/ 51 w 66"/>
                <a:gd name="T13" fmla="*/ 72 h 96"/>
                <a:gd name="T14" fmla="*/ 37 w 66"/>
                <a:gd name="T15" fmla="*/ 74 h 96"/>
                <a:gd name="T16" fmla="*/ 24 w 66"/>
                <a:gd name="T17" fmla="*/ 96 h 96"/>
                <a:gd name="T18" fmla="*/ 15 w 66"/>
                <a:gd name="T19" fmla="*/ 62 h 96"/>
                <a:gd name="T20" fmla="*/ 11 w 66"/>
                <a:gd name="T21" fmla="*/ 45 h 96"/>
                <a:gd name="T22" fmla="*/ 0 w 66"/>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6">
                  <a:moveTo>
                    <a:pt x="0" y="0"/>
                  </a:moveTo>
                  <a:lnTo>
                    <a:pt x="19" y="12"/>
                  </a:lnTo>
                  <a:lnTo>
                    <a:pt x="43" y="15"/>
                  </a:lnTo>
                  <a:lnTo>
                    <a:pt x="52" y="41"/>
                  </a:lnTo>
                  <a:lnTo>
                    <a:pt x="66" y="54"/>
                  </a:lnTo>
                  <a:lnTo>
                    <a:pt x="54" y="59"/>
                  </a:lnTo>
                  <a:lnTo>
                    <a:pt x="51" y="72"/>
                  </a:lnTo>
                  <a:lnTo>
                    <a:pt x="37" y="74"/>
                  </a:lnTo>
                  <a:lnTo>
                    <a:pt x="24" y="96"/>
                  </a:lnTo>
                  <a:lnTo>
                    <a:pt x="15" y="62"/>
                  </a:lnTo>
                  <a:lnTo>
                    <a:pt x="11"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46"/>
            <p:cNvSpPr>
              <a:spLocks/>
            </p:cNvSpPr>
            <p:nvPr/>
          </p:nvSpPr>
          <p:spPr bwMode="auto">
            <a:xfrm>
              <a:off x="582464" y="3263652"/>
              <a:ext cx="161925" cy="285750"/>
            </a:xfrm>
            <a:custGeom>
              <a:avLst/>
              <a:gdLst>
                <a:gd name="T0" fmla="*/ 0 w 102"/>
                <a:gd name="T1" fmla="*/ 0 h 180"/>
                <a:gd name="T2" fmla="*/ 6 w 102"/>
                <a:gd name="T3" fmla="*/ 28 h 180"/>
                <a:gd name="T4" fmla="*/ 13 w 102"/>
                <a:gd name="T5" fmla="*/ 88 h 180"/>
                <a:gd name="T6" fmla="*/ 11 w 102"/>
                <a:gd name="T7" fmla="*/ 178 h 180"/>
                <a:gd name="T8" fmla="*/ 81 w 102"/>
                <a:gd name="T9" fmla="*/ 180 h 180"/>
                <a:gd name="T10" fmla="*/ 86 w 102"/>
                <a:gd name="T11" fmla="*/ 163 h 180"/>
                <a:gd name="T12" fmla="*/ 96 w 102"/>
                <a:gd name="T13" fmla="*/ 124 h 180"/>
                <a:gd name="T14" fmla="*/ 102 w 102"/>
                <a:gd name="T15" fmla="*/ 61 h 180"/>
                <a:gd name="T16" fmla="*/ 97 w 102"/>
                <a:gd name="T17" fmla="*/ 6 h 180"/>
                <a:gd name="T18" fmla="*/ 95 w 102"/>
                <a:gd name="T19" fmla="*/ 50 h 180"/>
                <a:gd name="T20" fmla="*/ 86 w 102"/>
                <a:gd name="T21" fmla="*/ 73 h 180"/>
                <a:gd name="T22" fmla="*/ 58 w 102"/>
                <a:gd name="T23" fmla="*/ 35 h 180"/>
                <a:gd name="T24" fmla="*/ 34 w 102"/>
                <a:gd name="T25" fmla="*/ 56 h 180"/>
                <a:gd name="T26" fmla="*/ 53 w 102"/>
                <a:gd name="T27" fmla="*/ 59 h 180"/>
                <a:gd name="T28" fmla="*/ 67 w 102"/>
                <a:gd name="T29" fmla="*/ 68 h 180"/>
                <a:gd name="T30" fmla="*/ 75 w 102"/>
                <a:gd name="T31" fmla="*/ 74 h 180"/>
                <a:gd name="T32" fmla="*/ 78 w 102"/>
                <a:gd name="T33" fmla="*/ 120 h 180"/>
                <a:gd name="T34" fmla="*/ 73 w 102"/>
                <a:gd name="T35" fmla="*/ 155 h 180"/>
                <a:gd name="T36" fmla="*/ 68 w 102"/>
                <a:gd name="T37" fmla="*/ 173 h 180"/>
                <a:gd name="T38" fmla="*/ 21 w 102"/>
                <a:gd name="T39" fmla="*/ 167 h 180"/>
                <a:gd name="T40" fmla="*/ 24 w 102"/>
                <a:gd name="T41" fmla="*/ 97 h 180"/>
                <a:gd name="T42" fmla="*/ 16 w 102"/>
                <a:gd name="T43" fmla="*/ 48 h 180"/>
                <a:gd name="T44" fmla="*/ 11 w 102"/>
                <a:gd name="T45" fmla="*/ 24 h 180"/>
                <a:gd name="T46" fmla="*/ 0 w 102"/>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80">
                  <a:moveTo>
                    <a:pt x="0" y="0"/>
                  </a:moveTo>
                  <a:lnTo>
                    <a:pt x="6" y="28"/>
                  </a:lnTo>
                  <a:lnTo>
                    <a:pt x="13" y="88"/>
                  </a:lnTo>
                  <a:lnTo>
                    <a:pt x="11" y="178"/>
                  </a:lnTo>
                  <a:lnTo>
                    <a:pt x="81" y="180"/>
                  </a:lnTo>
                  <a:lnTo>
                    <a:pt x="86" y="163"/>
                  </a:lnTo>
                  <a:lnTo>
                    <a:pt x="96" y="124"/>
                  </a:lnTo>
                  <a:lnTo>
                    <a:pt x="102" y="61"/>
                  </a:lnTo>
                  <a:lnTo>
                    <a:pt x="97" y="6"/>
                  </a:lnTo>
                  <a:lnTo>
                    <a:pt x="95" y="50"/>
                  </a:lnTo>
                  <a:lnTo>
                    <a:pt x="86" y="73"/>
                  </a:lnTo>
                  <a:lnTo>
                    <a:pt x="58" y="35"/>
                  </a:lnTo>
                  <a:lnTo>
                    <a:pt x="34" y="56"/>
                  </a:lnTo>
                  <a:lnTo>
                    <a:pt x="53" y="59"/>
                  </a:lnTo>
                  <a:lnTo>
                    <a:pt x="67" y="68"/>
                  </a:lnTo>
                  <a:lnTo>
                    <a:pt x="75" y="74"/>
                  </a:lnTo>
                  <a:lnTo>
                    <a:pt x="78" y="120"/>
                  </a:lnTo>
                  <a:lnTo>
                    <a:pt x="73" y="155"/>
                  </a:lnTo>
                  <a:lnTo>
                    <a:pt x="68" y="173"/>
                  </a:lnTo>
                  <a:lnTo>
                    <a:pt x="21" y="167"/>
                  </a:lnTo>
                  <a:lnTo>
                    <a:pt x="24" y="97"/>
                  </a:lnTo>
                  <a:lnTo>
                    <a:pt x="16" y="48"/>
                  </a:lnTo>
                  <a:lnTo>
                    <a:pt x="11"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47"/>
            <p:cNvSpPr>
              <a:spLocks/>
            </p:cNvSpPr>
            <p:nvPr/>
          </p:nvSpPr>
          <p:spPr bwMode="auto">
            <a:xfrm>
              <a:off x="706289" y="3292227"/>
              <a:ext cx="180975" cy="390525"/>
            </a:xfrm>
            <a:custGeom>
              <a:avLst/>
              <a:gdLst>
                <a:gd name="T0" fmla="*/ 33 w 114"/>
                <a:gd name="T1" fmla="*/ 0 h 246"/>
                <a:gd name="T2" fmla="*/ 45 w 114"/>
                <a:gd name="T3" fmla="*/ 21 h 246"/>
                <a:gd name="T4" fmla="*/ 51 w 114"/>
                <a:gd name="T5" fmla="*/ 49 h 246"/>
                <a:gd name="T6" fmla="*/ 60 w 114"/>
                <a:gd name="T7" fmla="*/ 65 h 246"/>
                <a:gd name="T8" fmla="*/ 71 w 114"/>
                <a:gd name="T9" fmla="*/ 83 h 246"/>
                <a:gd name="T10" fmla="*/ 77 w 114"/>
                <a:gd name="T11" fmla="*/ 115 h 246"/>
                <a:gd name="T12" fmla="*/ 48 w 114"/>
                <a:gd name="T13" fmla="*/ 136 h 246"/>
                <a:gd name="T14" fmla="*/ 43 w 114"/>
                <a:gd name="T15" fmla="*/ 157 h 246"/>
                <a:gd name="T16" fmla="*/ 71 w 114"/>
                <a:gd name="T17" fmla="*/ 147 h 246"/>
                <a:gd name="T18" fmla="*/ 75 w 114"/>
                <a:gd name="T19" fmla="*/ 156 h 246"/>
                <a:gd name="T20" fmla="*/ 88 w 114"/>
                <a:gd name="T21" fmla="*/ 170 h 246"/>
                <a:gd name="T22" fmla="*/ 114 w 114"/>
                <a:gd name="T23" fmla="*/ 174 h 246"/>
                <a:gd name="T24" fmla="*/ 63 w 114"/>
                <a:gd name="T25" fmla="*/ 218 h 246"/>
                <a:gd name="T26" fmla="*/ 40 w 114"/>
                <a:gd name="T27" fmla="*/ 210 h 246"/>
                <a:gd name="T28" fmla="*/ 31 w 114"/>
                <a:gd name="T29" fmla="*/ 246 h 246"/>
                <a:gd name="T30" fmla="*/ 0 w 114"/>
                <a:gd name="T31" fmla="*/ 239 h 246"/>
                <a:gd name="T32" fmla="*/ 15 w 114"/>
                <a:gd name="T33" fmla="*/ 206 h 246"/>
                <a:gd name="T34" fmla="*/ 28 w 114"/>
                <a:gd name="T35" fmla="*/ 170 h 246"/>
                <a:gd name="T36" fmla="*/ 39 w 114"/>
                <a:gd name="T37" fmla="*/ 87 h 246"/>
                <a:gd name="T38" fmla="*/ 40 w 114"/>
                <a:gd name="T39" fmla="*/ 68 h 246"/>
                <a:gd name="T40" fmla="*/ 40 w 114"/>
                <a:gd name="T41" fmla="*/ 43 h 246"/>
                <a:gd name="T42" fmla="*/ 33 w 114"/>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246">
                  <a:moveTo>
                    <a:pt x="33" y="0"/>
                  </a:moveTo>
                  <a:lnTo>
                    <a:pt x="45" y="21"/>
                  </a:lnTo>
                  <a:lnTo>
                    <a:pt x="51" y="49"/>
                  </a:lnTo>
                  <a:lnTo>
                    <a:pt x="60" y="65"/>
                  </a:lnTo>
                  <a:lnTo>
                    <a:pt x="71" y="83"/>
                  </a:lnTo>
                  <a:lnTo>
                    <a:pt x="77" y="115"/>
                  </a:lnTo>
                  <a:lnTo>
                    <a:pt x="48" y="136"/>
                  </a:lnTo>
                  <a:lnTo>
                    <a:pt x="43" y="157"/>
                  </a:lnTo>
                  <a:lnTo>
                    <a:pt x="71" y="147"/>
                  </a:lnTo>
                  <a:lnTo>
                    <a:pt x="75" y="156"/>
                  </a:lnTo>
                  <a:lnTo>
                    <a:pt x="88" y="170"/>
                  </a:lnTo>
                  <a:lnTo>
                    <a:pt x="114" y="174"/>
                  </a:lnTo>
                  <a:lnTo>
                    <a:pt x="63" y="218"/>
                  </a:lnTo>
                  <a:lnTo>
                    <a:pt x="40" y="210"/>
                  </a:lnTo>
                  <a:lnTo>
                    <a:pt x="31" y="246"/>
                  </a:lnTo>
                  <a:lnTo>
                    <a:pt x="0" y="239"/>
                  </a:lnTo>
                  <a:lnTo>
                    <a:pt x="15" y="206"/>
                  </a:lnTo>
                  <a:lnTo>
                    <a:pt x="28" y="170"/>
                  </a:lnTo>
                  <a:lnTo>
                    <a:pt x="39" y="87"/>
                  </a:lnTo>
                  <a:lnTo>
                    <a:pt x="40" y="68"/>
                  </a:lnTo>
                  <a:lnTo>
                    <a:pt x="40" y="4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48"/>
            <p:cNvSpPr>
              <a:spLocks/>
            </p:cNvSpPr>
            <p:nvPr/>
          </p:nvSpPr>
          <p:spPr bwMode="auto">
            <a:xfrm>
              <a:off x="744389" y="3235077"/>
              <a:ext cx="171450" cy="342900"/>
            </a:xfrm>
            <a:custGeom>
              <a:avLst/>
              <a:gdLst>
                <a:gd name="T0" fmla="*/ 9 w 108"/>
                <a:gd name="T1" fmla="*/ 0 h 216"/>
                <a:gd name="T2" fmla="*/ 44 w 108"/>
                <a:gd name="T3" fmla="*/ 21 h 216"/>
                <a:gd name="T4" fmla="*/ 59 w 108"/>
                <a:gd name="T5" fmla="*/ 62 h 216"/>
                <a:gd name="T6" fmla="*/ 70 w 108"/>
                <a:gd name="T7" fmla="*/ 110 h 216"/>
                <a:gd name="T8" fmla="*/ 75 w 108"/>
                <a:gd name="T9" fmla="*/ 136 h 216"/>
                <a:gd name="T10" fmla="*/ 93 w 108"/>
                <a:gd name="T11" fmla="*/ 144 h 216"/>
                <a:gd name="T12" fmla="*/ 94 w 108"/>
                <a:gd name="T13" fmla="*/ 165 h 216"/>
                <a:gd name="T14" fmla="*/ 102 w 108"/>
                <a:gd name="T15" fmla="*/ 184 h 216"/>
                <a:gd name="T16" fmla="*/ 108 w 108"/>
                <a:gd name="T17" fmla="*/ 195 h 216"/>
                <a:gd name="T18" fmla="*/ 106 w 108"/>
                <a:gd name="T19" fmla="*/ 206 h 216"/>
                <a:gd name="T20" fmla="*/ 85 w 108"/>
                <a:gd name="T21" fmla="*/ 213 h 216"/>
                <a:gd name="T22" fmla="*/ 71 w 108"/>
                <a:gd name="T23" fmla="*/ 216 h 216"/>
                <a:gd name="T24" fmla="*/ 94 w 108"/>
                <a:gd name="T25" fmla="*/ 197 h 216"/>
                <a:gd name="T26" fmla="*/ 83 w 108"/>
                <a:gd name="T27" fmla="*/ 170 h 216"/>
                <a:gd name="T28" fmla="*/ 79 w 108"/>
                <a:gd name="T29" fmla="*/ 150 h 216"/>
                <a:gd name="T30" fmla="*/ 65 w 108"/>
                <a:gd name="T31" fmla="*/ 152 h 216"/>
                <a:gd name="T32" fmla="*/ 44 w 108"/>
                <a:gd name="T33" fmla="*/ 158 h 216"/>
                <a:gd name="T34" fmla="*/ 17 w 108"/>
                <a:gd name="T35" fmla="*/ 175 h 216"/>
                <a:gd name="T36" fmla="*/ 31 w 108"/>
                <a:gd name="T37" fmla="*/ 151 h 216"/>
                <a:gd name="T38" fmla="*/ 64 w 108"/>
                <a:gd name="T39" fmla="*/ 136 h 216"/>
                <a:gd name="T40" fmla="*/ 52 w 108"/>
                <a:gd name="T41" fmla="*/ 72 h 216"/>
                <a:gd name="T42" fmla="*/ 39 w 108"/>
                <a:gd name="T43" fmla="*/ 33 h 216"/>
                <a:gd name="T44" fmla="*/ 0 w 108"/>
                <a:gd name="T45" fmla="*/ 10 h 216"/>
                <a:gd name="T46" fmla="*/ 9 w 108"/>
                <a:gd name="T4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216">
                  <a:moveTo>
                    <a:pt x="9" y="0"/>
                  </a:moveTo>
                  <a:lnTo>
                    <a:pt x="44" y="21"/>
                  </a:lnTo>
                  <a:lnTo>
                    <a:pt x="59" y="62"/>
                  </a:lnTo>
                  <a:lnTo>
                    <a:pt x="70" y="110"/>
                  </a:lnTo>
                  <a:lnTo>
                    <a:pt x="75" y="136"/>
                  </a:lnTo>
                  <a:lnTo>
                    <a:pt x="93" y="144"/>
                  </a:lnTo>
                  <a:lnTo>
                    <a:pt x="94" y="165"/>
                  </a:lnTo>
                  <a:lnTo>
                    <a:pt x="102" y="184"/>
                  </a:lnTo>
                  <a:lnTo>
                    <a:pt x="108" y="195"/>
                  </a:lnTo>
                  <a:lnTo>
                    <a:pt x="106" y="206"/>
                  </a:lnTo>
                  <a:lnTo>
                    <a:pt x="85" y="213"/>
                  </a:lnTo>
                  <a:lnTo>
                    <a:pt x="71" y="216"/>
                  </a:lnTo>
                  <a:lnTo>
                    <a:pt x="94" y="197"/>
                  </a:lnTo>
                  <a:lnTo>
                    <a:pt x="83" y="170"/>
                  </a:lnTo>
                  <a:lnTo>
                    <a:pt x="79" y="150"/>
                  </a:lnTo>
                  <a:lnTo>
                    <a:pt x="65" y="152"/>
                  </a:lnTo>
                  <a:lnTo>
                    <a:pt x="44" y="158"/>
                  </a:lnTo>
                  <a:lnTo>
                    <a:pt x="17" y="175"/>
                  </a:lnTo>
                  <a:lnTo>
                    <a:pt x="31" y="151"/>
                  </a:lnTo>
                  <a:lnTo>
                    <a:pt x="64" y="136"/>
                  </a:lnTo>
                  <a:lnTo>
                    <a:pt x="52" y="72"/>
                  </a:lnTo>
                  <a:lnTo>
                    <a:pt x="39" y="33"/>
                  </a:lnTo>
                  <a:lnTo>
                    <a:pt x="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49"/>
            <p:cNvSpPr>
              <a:spLocks/>
            </p:cNvSpPr>
            <p:nvPr/>
          </p:nvSpPr>
          <p:spPr bwMode="auto">
            <a:xfrm>
              <a:off x="639614" y="3663702"/>
              <a:ext cx="352425" cy="476250"/>
            </a:xfrm>
            <a:custGeom>
              <a:avLst/>
              <a:gdLst>
                <a:gd name="T0" fmla="*/ 51 w 222"/>
                <a:gd name="T1" fmla="*/ 0 h 300"/>
                <a:gd name="T2" fmla="*/ 83 w 222"/>
                <a:gd name="T3" fmla="*/ 8 h 300"/>
                <a:gd name="T4" fmla="*/ 123 w 222"/>
                <a:gd name="T5" fmla="*/ 33 h 300"/>
                <a:gd name="T6" fmla="*/ 142 w 222"/>
                <a:gd name="T7" fmla="*/ 52 h 300"/>
                <a:gd name="T8" fmla="*/ 159 w 222"/>
                <a:gd name="T9" fmla="*/ 75 h 300"/>
                <a:gd name="T10" fmla="*/ 175 w 222"/>
                <a:gd name="T11" fmla="*/ 103 h 300"/>
                <a:gd name="T12" fmla="*/ 189 w 222"/>
                <a:gd name="T13" fmla="*/ 134 h 300"/>
                <a:gd name="T14" fmla="*/ 210 w 222"/>
                <a:gd name="T15" fmla="*/ 202 h 300"/>
                <a:gd name="T16" fmla="*/ 222 w 222"/>
                <a:gd name="T17" fmla="*/ 294 h 300"/>
                <a:gd name="T18" fmla="*/ 169 w 222"/>
                <a:gd name="T19" fmla="*/ 300 h 300"/>
                <a:gd name="T20" fmla="*/ 174 w 222"/>
                <a:gd name="T21" fmla="*/ 283 h 300"/>
                <a:gd name="T22" fmla="*/ 205 w 222"/>
                <a:gd name="T23" fmla="*/ 285 h 300"/>
                <a:gd name="T24" fmla="*/ 200 w 222"/>
                <a:gd name="T25" fmla="*/ 209 h 300"/>
                <a:gd name="T26" fmla="*/ 194 w 222"/>
                <a:gd name="T27" fmla="*/ 183 h 300"/>
                <a:gd name="T28" fmla="*/ 186 w 222"/>
                <a:gd name="T29" fmla="*/ 159 h 300"/>
                <a:gd name="T30" fmla="*/ 177 w 222"/>
                <a:gd name="T31" fmla="*/ 136 h 300"/>
                <a:gd name="T32" fmla="*/ 166 w 222"/>
                <a:gd name="T33" fmla="*/ 114 h 300"/>
                <a:gd name="T34" fmla="*/ 154 w 222"/>
                <a:gd name="T35" fmla="*/ 91 h 300"/>
                <a:gd name="T36" fmla="*/ 137 w 222"/>
                <a:gd name="T37" fmla="*/ 67 h 300"/>
                <a:gd name="T38" fmla="*/ 115 w 222"/>
                <a:gd name="T39" fmla="*/ 45 h 300"/>
                <a:gd name="T40" fmla="*/ 103 w 222"/>
                <a:gd name="T41" fmla="*/ 35 h 300"/>
                <a:gd name="T42" fmla="*/ 90 w 222"/>
                <a:gd name="T43" fmla="*/ 27 h 300"/>
                <a:gd name="T44" fmla="*/ 61 w 222"/>
                <a:gd name="T45" fmla="*/ 15 h 300"/>
                <a:gd name="T46" fmla="*/ 31 w 222"/>
                <a:gd name="T47" fmla="*/ 9 h 300"/>
                <a:gd name="T48" fmla="*/ 0 w 222"/>
                <a:gd name="T49" fmla="*/ 7 h 300"/>
                <a:gd name="T50" fmla="*/ 51 w 222"/>
                <a:gd name="T5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300">
                  <a:moveTo>
                    <a:pt x="51" y="0"/>
                  </a:moveTo>
                  <a:lnTo>
                    <a:pt x="83" y="8"/>
                  </a:lnTo>
                  <a:lnTo>
                    <a:pt x="123" y="33"/>
                  </a:lnTo>
                  <a:lnTo>
                    <a:pt x="142" y="52"/>
                  </a:lnTo>
                  <a:lnTo>
                    <a:pt x="159" y="75"/>
                  </a:lnTo>
                  <a:lnTo>
                    <a:pt x="175" y="103"/>
                  </a:lnTo>
                  <a:lnTo>
                    <a:pt x="189" y="134"/>
                  </a:lnTo>
                  <a:lnTo>
                    <a:pt x="210" y="202"/>
                  </a:lnTo>
                  <a:lnTo>
                    <a:pt x="222" y="294"/>
                  </a:lnTo>
                  <a:lnTo>
                    <a:pt x="169" y="300"/>
                  </a:lnTo>
                  <a:lnTo>
                    <a:pt x="174" y="283"/>
                  </a:lnTo>
                  <a:lnTo>
                    <a:pt x="205" y="285"/>
                  </a:lnTo>
                  <a:lnTo>
                    <a:pt x="200" y="209"/>
                  </a:lnTo>
                  <a:lnTo>
                    <a:pt x="194" y="183"/>
                  </a:lnTo>
                  <a:lnTo>
                    <a:pt x="186" y="159"/>
                  </a:lnTo>
                  <a:lnTo>
                    <a:pt x="177" y="136"/>
                  </a:lnTo>
                  <a:lnTo>
                    <a:pt x="166" y="114"/>
                  </a:lnTo>
                  <a:lnTo>
                    <a:pt x="154" y="91"/>
                  </a:lnTo>
                  <a:lnTo>
                    <a:pt x="137" y="67"/>
                  </a:lnTo>
                  <a:lnTo>
                    <a:pt x="115" y="45"/>
                  </a:lnTo>
                  <a:lnTo>
                    <a:pt x="103" y="35"/>
                  </a:lnTo>
                  <a:lnTo>
                    <a:pt x="90" y="27"/>
                  </a:lnTo>
                  <a:lnTo>
                    <a:pt x="61" y="15"/>
                  </a:lnTo>
                  <a:lnTo>
                    <a:pt x="31" y="9"/>
                  </a:lnTo>
                  <a:lnTo>
                    <a:pt x="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Freeform 50"/>
            <p:cNvSpPr>
              <a:spLocks/>
            </p:cNvSpPr>
            <p:nvPr/>
          </p:nvSpPr>
          <p:spPr bwMode="auto">
            <a:xfrm>
              <a:off x="344339" y="3816102"/>
              <a:ext cx="561975" cy="314325"/>
            </a:xfrm>
            <a:custGeom>
              <a:avLst/>
              <a:gdLst>
                <a:gd name="T0" fmla="*/ 0 w 354"/>
                <a:gd name="T1" fmla="*/ 198 h 198"/>
                <a:gd name="T2" fmla="*/ 53 w 354"/>
                <a:gd name="T3" fmla="*/ 198 h 198"/>
                <a:gd name="T4" fmla="*/ 63 w 354"/>
                <a:gd name="T5" fmla="*/ 139 h 198"/>
                <a:gd name="T6" fmla="*/ 70 w 354"/>
                <a:gd name="T7" fmla="*/ 120 h 198"/>
                <a:gd name="T8" fmla="*/ 81 w 354"/>
                <a:gd name="T9" fmla="*/ 100 h 198"/>
                <a:gd name="T10" fmla="*/ 93 w 354"/>
                <a:gd name="T11" fmla="*/ 81 h 198"/>
                <a:gd name="T12" fmla="*/ 105 w 354"/>
                <a:gd name="T13" fmla="*/ 65 h 198"/>
                <a:gd name="T14" fmla="*/ 116 w 354"/>
                <a:gd name="T15" fmla="*/ 51 h 198"/>
                <a:gd name="T16" fmla="*/ 126 w 354"/>
                <a:gd name="T17" fmla="*/ 40 h 198"/>
                <a:gd name="T18" fmla="*/ 147 w 354"/>
                <a:gd name="T19" fmla="*/ 24 h 198"/>
                <a:gd name="T20" fmla="*/ 172 w 354"/>
                <a:gd name="T21" fmla="*/ 14 h 198"/>
                <a:gd name="T22" fmla="*/ 201 w 354"/>
                <a:gd name="T23" fmla="*/ 14 h 198"/>
                <a:gd name="T24" fmla="*/ 230 w 354"/>
                <a:gd name="T25" fmla="*/ 25 h 198"/>
                <a:gd name="T26" fmla="*/ 256 w 354"/>
                <a:gd name="T27" fmla="*/ 41 h 198"/>
                <a:gd name="T28" fmla="*/ 288 w 354"/>
                <a:gd name="T29" fmla="*/ 82 h 198"/>
                <a:gd name="T30" fmla="*/ 301 w 354"/>
                <a:gd name="T31" fmla="*/ 128 h 198"/>
                <a:gd name="T32" fmla="*/ 308 w 354"/>
                <a:gd name="T33" fmla="*/ 154 h 198"/>
                <a:gd name="T34" fmla="*/ 354 w 354"/>
                <a:gd name="T35" fmla="*/ 155 h 198"/>
                <a:gd name="T36" fmla="*/ 349 w 354"/>
                <a:gd name="T37" fmla="*/ 128 h 198"/>
                <a:gd name="T38" fmla="*/ 344 w 354"/>
                <a:gd name="T39" fmla="*/ 104 h 198"/>
                <a:gd name="T40" fmla="*/ 336 w 354"/>
                <a:gd name="T41" fmla="*/ 82 h 198"/>
                <a:gd name="T42" fmla="*/ 324 w 354"/>
                <a:gd name="T43" fmla="*/ 58 h 198"/>
                <a:gd name="T44" fmla="*/ 316 w 354"/>
                <a:gd name="T45" fmla="*/ 48 h 198"/>
                <a:gd name="T46" fmla="*/ 308 w 354"/>
                <a:gd name="T47" fmla="*/ 44 h 198"/>
                <a:gd name="T48" fmla="*/ 283 w 354"/>
                <a:gd name="T49" fmla="*/ 49 h 198"/>
                <a:gd name="T50" fmla="*/ 292 w 354"/>
                <a:gd name="T51" fmla="*/ 31 h 198"/>
                <a:gd name="T52" fmla="*/ 277 w 354"/>
                <a:gd name="T53" fmla="*/ 21 h 198"/>
                <a:gd name="T54" fmla="*/ 260 w 354"/>
                <a:gd name="T55" fmla="*/ 12 h 198"/>
                <a:gd name="T56" fmla="*/ 224 w 354"/>
                <a:gd name="T57" fmla="*/ 0 h 198"/>
                <a:gd name="T58" fmla="*/ 159 w 354"/>
                <a:gd name="T59" fmla="*/ 2 h 198"/>
                <a:gd name="T60" fmla="*/ 133 w 354"/>
                <a:gd name="T61" fmla="*/ 15 h 198"/>
                <a:gd name="T62" fmla="*/ 112 w 354"/>
                <a:gd name="T63" fmla="*/ 35 h 198"/>
                <a:gd name="T64" fmla="*/ 94 w 354"/>
                <a:gd name="T65" fmla="*/ 59 h 198"/>
                <a:gd name="T66" fmla="*/ 76 w 354"/>
                <a:gd name="T67" fmla="*/ 84 h 198"/>
                <a:gd name="T68" fmla="*/ 50 w 354"/>
                <a:gd name="T69" fmla="*/ 136 h 198"/>
                <a:gd name="T70" fmla="*/ 36 w 354"/>
                <a:gd name="T71" fmla="*/ 185 h 198"/>
                <a:gd name="T72" fmla="*/ 14 w 354"/>
                <a:gd name="T73" fmla="*/ 188 h 198"/>
                <a:gd name="T74" fmla="*/ 1 w 354"/>
                <a:gd name="T75" fmla="*/ 186 h 198"/>
                <a:gd name="T76" fmla="*/ 0 w 354"/>
                <a:gd name="T7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198">
                  <a:moveTo>
                    <a:pt x="0" y="198"/>
                  </a:moveTo>
                  <a:lnTo>
                    <a:pt x="53" y="198"/>
                  </a:lnTo>
                  <a:lnTo>
                    <a:pt x="63" y="139"/>
                  </a:lnTo>
                  <a:lnTo>
                    <a:pt x="70" y="120"/>
                  </a:lnTo>
                  <a:lnTo>
                    <a:pt x="81" y="100"/>
                  </a:lnTo>
                  <a:lnTo>
                    <a:pt x="93" y="81"/>
                  </a:lnTo>
                  <a:lnTo>
                    <a:pt x="105" y="65"/>
                  </a:lnTo>
                  <a:lnTo>
                    <a:pt x="116" y="51"/>
                  </a:lnTo>
                  <a:lnTo>
                    <a:pt x="126" y="40"/>
                  </a:lnTo>
                  <a:lnTo>
                    <a:pt x="147" y="24"/>
                  </a:lnTo>
                  <a:lnTo>
                    <a:pt x="172" y="14"/>
                  </a:lnTo>
                  <a:lnTo>
                    <a:pt x="201" y="14"/>
                  </a:lnTo>
                  <a:lnTo>
                    <a:pt x="230" y="25"/>
                  </a:lnTo>
                  <a:lnTo>
                    <a:pt x="256" y="41"/>
                  </a:lnTo>
                  <a:lnTo>
                    <a:pt x="288" y="82"/>
                  </a:lnTo>
                  <a:lnTo>
                    <a:pt x="301" y="128"/>
                  </a:lnTo>
                  <a:lnTo>
                    <a:pt x="308" y="154"/>
                  </a:lnTo>
                  <a:lnTo>
                    <a:pt x="354" y="155"/>
                  </a:lnTo>
                  <a:lnTo>
                    <a:pt x="349" y="128"/>
                  </a:lnTo>
                  <a:lnTo>
                    <a:pt x="344" y="104"/>
                  </a:lnTo>
                  <a:lnTo>
                    <a:pt x="336" y="82"/>
                  </a:lnTo>
                  <a:lnTo>
                    <a:pt x="324" y="58"/>
                  </a:lnTo>
                  <a:lnTo>
                    <a:pt x="316" y="48"/>
                  </a:lnTo>
                  <a:lnTo>
                    <a:pt x="308" y="44"/>
                  </a:lnTo>
                  <a:lnTo>
                    <a:pt x="283" y="49"/>
                  </a:lnTo>
                  <a:lnTo>
                    <a:pt x="292" y="31"/>
                  </a:lnTo>
                  <a:lnTo>
                    <a:pt x="277" y="21"/>
                  </a:lnTo>
                  <a:lnTo>
                    <a:pt x="260" y="12"/>
                  </a:lnTo>
                  <a:lnTo>
                    <a:pt x="224" y="0"/>
                  </a:lnTo>
                  <a:lnTo>
                    <a:pt x="159" y="2"/>
                  </a:lnTo>
                  <a:lnTo>
                    <a:pt x="133" y="15"/>
                  </a:lnTo>
                  <a:lnTo>
                    <a:pt x="112" y="35"/>
                  </a:lnTo>
                  <a:lnTo>
                    <a:pt x="94" y="59"/>
                  </a:lnTo>
                  <a:lnTo>
                    <a:pt x="76" y="84"/>
                  </a:lnTo>
                  <a:lnTo>
                    <a:pt x="50" y="136"/>
                  </a:lnTo>
                  <a:lnTo>
                    <a:pt x="36" y="185"/>
                  </a:lnTo>
                  <a:lnTo>
                    <a:pt x="14" y="188"/>
                  </a:lnTo>
                  <a:lnTo>
                    <a:pt x="1" y="186"/>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51"/>
            <p:cNvSpPr>
              <a:spLocks/>
            </p:cNvSpPr>
            <p:nvPr/>
          </p:nvSpPr>
          <p:spPr bwMode="auto">
            <a:xfrm>
              <a:off x="782489" y="4044702"/>
              <a:ext cx="200025" cy="180975"/>
            </a:xfrm>
            <a:custGeom>
              <a:avLst/>
              <a:gdLst>
                <a:gd name="T0" fmla="*/ 44 w 126"/>
                <a:gd name="T1" fmla="*/ 0 h 114"/>
                <a:gd name="T2" fmla="*/ 99 w 126"/>
                <a:gd name="T3" fmla="*/ 6 h 114"/>
                <a:gd name="T4" fmla="*/ 83 w 126"/>
                <a:gd name="T5" fmla="*/ 68 h 114"/>
                <a:gd name="T6" fmla="*/ 64 w 126"/>
                <a:gd name="T7" fmla="*/ 78 h 114"/>
                <a:gd name="T8" fmla="*/ 77 w 126"/>
                <a:gd name="T9" fmla="*/ 13 h 114"/>
                <a:gd name="T10" fmla="*/ 17 w 126"/>
                <a:gd name="T11" fmla="*/ 15 h 114"/>
                <a:gd name="T12" fmla="*/ 37 w 126"/>
                <a:gd name="T13" fmla="*/ 38 h 114"/>
                <a:gd name="T14" fmla="*/ 46 w 126"/>
                <a:gd name="T15" fmla="*/ 61 h 114"/>
                <a:gd name="T16" fmla="*/ 36 w 126"/>
                <a:gd name="T17" fmla="*/ 89 h 114"/>
                <a:gd name="T18" fmla="*/ 66 w 126"/>
                <a:gd name="T19" fmla="*/ 99 h 114"/>
                <a:gd name="T20" fmla="*/ 91 w 126"/>
                <a:gd name="T21" fmla="*/ 86 h 114"/>
                <a:gd name="T22" fmla="*/ 112 w 126"/>
                <a:gd name="T23" fmla="*/ 93 h 114"/>
                <a:gd name="T24" fmla="*/ 126 w 126"/>
                <a:gd name="T25" fmla="*/ 114 h 114"/>
                <a:gd name="T26" fmla="*/ 63 w 126"/>
                <a:gd name="T27" fmla="*/ 114 h 114"/>
                <a:gd name="T28" fmla="*/ 48 w 126"/>
                <a:gd name="T29" fmla="*/ 102 h 114"/>
                <a:gd name="T30" fmla="*/ 17 w 126"/>
                <a:gd name="T31" fmla="*/ 99 h 114"/>
                <a:gd name="T32" fmla="*/ 27 w 126"/>
                <a:gd name="T33" fmla="*/ 62 h 114"/>
                <a:gd name="T34" fmla="*/ 21 w 126"/>
                <a:gd name="T35" fmla="*/ 44 h 114"/>
                <a:gd name="T36" fmla="*/ 12 w 126"/>
                <a:gd name="T37" fmla="*/ 25 h 114"/>
                <a:gd name="T38" fmla="*/ 0 w 126"/>
                <a:gd name="T39" fmla="*/ 5 h 114"/>
                <a:gd name="T40" fmla="*/ 44 w 12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14">
                  <a:moveTo>
                    <a:pt x="44" y="0"/>
                  </a:moveTo>
                  <a:lnTo>
                    <a:pt x="99" y="6"/>
                  </a:lnTo>
                  <a:lnTo>
                    <a:pt x="83" y="68"/>
                  </a:lnTo>
                  <a:lnTo>
                    <a:pt x="64" y="78"/>
                  </a:lnTo>
                  <a:lnTo>
                    <a:pt x="77" y="13"/>
                  </a:lnTo>
                  <a:lnTo>
                    <a:pt x="17" y="15"/>
                  </a:lnTo>
                  <a:lnTo>
                    <a:pt x="37" y="38"/>
                  </a:lnTo>
                  <a:lnTo>
                    <a:pt x="46" y="61"/>
                  </a:lnTo>
                  <a:lnTo>
                    <a:pt x="36" y="89"/>
                  </a:lnTo>
                  <a:lnTo>
                    <a:pt x="66" y="99"/>
                  </a:lnTo>
                  <a:lnTo>
                    <a:pt x="91" y="86"/>
                  </a:lnTo>
                  <a:lnTo>
                    <a:pt x="112" y="93"/>
                  </a:lnTo>
                  <a:lnTo>
                    <a:pt x="126" y="114"/>
                  </a:lnTo>
                  <a:lnTo>
                    <a:pt x="63" y="114"/>
                  </a:lnTo>
                  <a:lnTo>
                    <a:pt x="48" y="102"/>
                  </a:lnTo>
                  <a:lnTo>
                    <a:pt x="17" y="99"/>
                  </a:lnTo>
                  <a:lnTo>
                    <a:pt x="27" y="62"/>
                  </a:lnTo>
                  <a:lnTo>
                    <a:pt x="21" y="44"/>
                  </a:lnTo>
                  <a:lnTo>
                    <a:pt x="12" y="25"/>
                  </a:lnTo>
                  <a:lnTo>
                    <a:pt x="0" y="5"/>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52"/>
            <p:cNvSpPr>
              <a:spLocks/>
            </p:cNvSpPr>
            <p:nvPr/>
          </p:nvSpPr>
          <p:spPr bwMode="auto">
            <a:xfrm>
              <a:off x="287189" y="3758952"/>
              <a:ext cx="200025" cy="285750"/>
            </a:xfrm>
            <a:custGeom>
              <a:avLst/>
              <a:gdLst>
                <a:gd name="T0" fmla="*/ 52 w 126"/>
                <a:gd name="T1" fmla="*/ 15 h 180"/>
                <a:gd name="T2" fmla="*/ 40 w 126"/>
                <a:gd name="T3" fmla="*/ 29 h 180"/>
                <a:gd name="T4" fmla="*/ 19 w 126"/>
                <a:gd name="T5" fmla="*/ 74 h 180"/>
                <a:gd name="T6" fmla="*/ 5 w 126"/>
                <a:gd name="T7" fmla="*/ 143 h 180"/>
                <a:gd name="T8" fmla="*/ 0 w 126"/>
                <a:gd name="T9" fmla="*/ 179 h 180"/>
                <a:gd name="T10" fmla="*/ 34 w 126"/>
                <a:gd name="T11" fmla="*/ 180 h 180"/>
                <a:gd name="T12" fmla="*/ 34 w 126"/>
                <a:gd name="T13" fmla="*/ 149 h 180"/>
                <a:gd name="T14" fmla="*/ 40 w 126"/>
                <a:gd name="T15" fmla="*/ 118 h 180"/>
                <a:gd name="T16" fmla="*/ 52 w 126"/>
                <a:gd name="T17" fmla="*/ 134 h 180"/>
                <a:gd name="T18" fmla="*/ 57 w 126"/>
                <a:gd name="T19" fmla="*/ 162 h 180"/>
                <a:gd name="T20" fmla="*/ 91 w 126"/>
                <a:gd name="T21" fmla="*/ 173 h 180"/>
                <a:gd name="T22" fmla="*/ 93 w 126"/>
                <a:gd name="T23" fmla="*/ 164 h 180"/>
                <a:gd name="T24" fmla="*/ 83 w 126"/>
                <a:gd name="T25" fmla="*/ 146 h 180"/>
                <a:gd name="T26" fmla="*/ 78 w 126"/>
                <a:gd name="T27" fmla="*/ 121 h 180"/>
                <a:gd name="T28" fmla="*/ 98 w 126"/>
                <a:gd name="T29" fmla="*/ 101 h 180"/>
                <a:gd name="T30" fmla="*/ 113 w 126"/>
                <a:gd name="T31" fmla="*/ 128 h 180"/>
                <a:gd name="T32" fmla="*/ 122 w 126"/>
                <a:gd name="T33" fmla="*/ 111 h 180"/>
                <a:gd name="T34" fmla="*/ 126 w 126"/>
                <a:gd name="T35" fmla="*/ 89 h 180"/>
                <a:gd name="T36" fmla="*/ 117 w 126"/>
                <a:gd name="T37" fmla="*/ 69 h 180"/>
                <a:gd name="T38" fmla="*/ 105 w 126"/>
                <a:gd name="T39" fmla="*/ 57 h 180"/>
                <a:gd name="T40" fmla="*/ 98 w 126"/>
                <a:gd name="T41" fmla="*/ 53 h 180"/>
                <a:gd name="T42" fmla="*/ 71 w 126"/>
                <a:gd name="T43" fmla="*/ 64 h 180"/>
                <a:gd name="T44" fmla="*/ 65 w 126"/>
                <a:gd name="T45" fmla="*/ 56 h 180"/>
                <a:gd name="T46" fmla="*/ 73 w 126"/>
                <a:gd name="T47" fmla="*/ 38 h 180"/>
                <a:gd name="T48" fmla="*/ 91 w 126"/>
                <a:gd name="T49" fmla="*/ 24 h 180"/>
                <a:gd name="T50" fmla="*/ 102 w 126"/>
                <a:gd name="T51" fmla="*/ 18 h 180"/>
                <a:gd name="T52" fmla="*/ 93 w 126"/>
                <a:gd name="T53" fmla="*/ 8 h 180"/>
                <a:gd name="T54" fmla="*/ 67 w 126"/>
                <a:gd name="T55" fmla="*/ 0 h 180"/>
                <a:gd name="T56" fmla="*/ 58 w 126"/>
                <a:gd name="T57" fmla="*/ 12 h 180"/>
                <a:gd name="T58" fmla="*/ 52 w 126"/>
                <a:gd name="T59"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80">
                  <a:moveTo>
                    <a:pt x="52" y="15"/>
                  </a:moveTo>
                  <a:lnTo>
                    <a:pt x="40" y="29"/>
                  </a:lnTo>
                  <a:lnTo>
                    <a:pt x="19" y="74"/>
                  </a:lnTo>
                  <a:lnTo>
                    <a:pt x="5" y="143"/>
                  </a:lnTo>
                  <a:lnTo>
                    <a:pt x="0" y="179"/>
                  </a:lnTo>
                  <a:lnTo>
                    <a:pt x="34" y="180"/>
                  </a:lnTo>
                  <a:lnTo>
                    <a:pt x="34" y="149"/>
                  </a:lnTo>
                  <a:lnTo>
                    <a:pt x="40" y="118"/>
                  </a:lnTo>
                  <a:lnTo>
                    <a:pt x="52" y="134"/>
                  </a:lnTo>
                  <a:lnTo>
                    <a:pt x="57" y="162"/>
                  </a:lnTo>
                  <a:lnTo>
                    <a:pt x="91" y="173"/>
                  </a:lnTo>
                  <a:lnTo>
                    <a:pt x="93" y="164"/>
                  </a:lnTo>
                  <a:lnTo>
                    <a:pt x="83" y="146"/>
                  </a:lnTo>
                  <a:lnTo>
                    <a:pt x="78" y="121"/>
                  </a:lnTo>
                  <a:lnTo>
                    <a:pt x="98" y="101"/>
                  </a:lnTo>
                  <a:lnTo>
                    <a:pt x="113" y="128"/>
                  </a:lnTo>
                  <a:lnTo>
                    <a:pt x="122" y="111"/>
                  </a:lnTo>
                  <a:lnTo>
                    <a:pt x="126" y="89"/>
                  </a:lnTo>
                  <a:lnTo>
                    <a:pt x="117" y="69"/>
                  </a:lnTo>
                  <a:lnTo>
                    <a:pt x="105" y="57"/>
                  </a:lnTo>
                  <a:lnTo>
                    <a:pt x="98" y="53"/>
                  </a:lnTo>
                  <a:lnTo>
                    <a:pt x="71" y="64"/>
                  </a:lnTo>
                  <a:lnTo>
                    <a:pt x="65" y="56"/>
                  </a:lnTo>
                  <a:lnTo>
                    <a:pt x="73" y="38"/>
                  </a:lnTo>
                  <a:lnTo>
                    <a:pt x="91" y="24"/>
                  </a:lnTo>
                  <a:lnTo>
                    <a:pt x="102" y="18"/>
                  </a:lnTo>
                  <a:lnTo>
                    <a:pt x="93" y="8"/>
                  </a:lnTo>
                  <a:lnTo>
                    <a:pt x="67" y="0"/>
                  </a:lnTo>
                  <a:lnTo>
                    <a:pt x="58" y="12"/>
                  </a:lnTo>
                  <a:lnTo>
                    <a:pt x="5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Freeform 53"/>
            <p:cNvSpPr>
              <a:spLocks/>
            </p:cNvSpPr>
            <p:nvPr/>
          </p:nvSpPr>
          <p:spPr bwMode="auto">
            <a:xfrm>
              <a:off x="239564" y="4035177"/>
              <a:ext cx="180975" cy="200025"/>
            </a:xfrm>
            <a:custGeom>
              <a:avLst/>
              <a:gdLst>
                <a:gd name="T0" fmla="*/ 37 w 114"/>
                <a:gd name="T1" fmla="*/ 0 h 126"/>
                <a:gd name="T2" fmla="*/ 0 w 114"/>
                <a:gd name="T3" fmla="*/ 3 h 126"/>
                <a:gd name="T4" fmla="*/ 7 w 114"/>
                <a:gd name="T5" fmla="*/ 21 h 126"/>
                <a:gd name="T6" fmla="*/ 18 w 114"/>
                <a:gd name="T7" fmla="*/ 53 h 126"/>
                <a:gd name="T8" fmla="*/ 17 w 114"/>
                <a:gd name="T9" fmla="*/ 80 h 126"/>
                <a:gd name="T10" fmla="*/ 10 w 114"/>
                <a:gd name="T11" fmla="*/ 93 h 126"/>
                <a:gd name="T12" fmla="*/ 8 w 114"/>
                <a:gd name="T13" fmla="*/ 111 h 126"/>
                <a:gd name="T14" fmla="*/ 44 w 114"/>
                <a:gd name="T15" fmla="*/ 116 h 126"/>
                <a:gd name="T16" fmla="*/ 59 w 114"/>
                <a:gd name="T17" fmla="*/ 126 h 126"/>
                <a:gd name="T18" fmla="*/ 114 w 114"/>
                <a:gd name="T19" fmla="*/ 123 h 126"/>
                <a:gd name="T20" fmla="*/ 112 w 114"/>
                <a:gd name="T21" fmla="*/ 114 h 126"/>
                <a:gd name="T22" fmla="*/ 104 w 114"/>
                <a:gd name="T23" fmla="*/ 101 h 126"/>
                <a:gd name="T24" fmla="*/ 81 w 114"/>
                <a:gd name="T25" fmla="*/ 92 h 126"/>
                <a:gd name="T26" fmla="*/ 46 w 114"/>
                <a:gd name="T27" fmla="*/ 98 h 126"/>
                <a:gd name="T28" fmla="*/ 39 w 114"/>
                <a:gd name="T29" fmla="*/ 90 h 126"/>
                <a:gd name="T30" fmla="*/ 40 w 114"/>
                <a:gd name="T31" fmla="*/ 80 h 126"/>
                <a:gd name="T32" fmla="*/ 47 w 114"/>
                <a:gd name="T33" fmla="*/ 56 h 126"/>
                <a:gd name="T34" fmla="*/ 39 w 114"/>
                <a:gd name="T35" fmla="*/ 31 h 126"/>
                <a:gd name="T36" fmla="*/ 25 w 114"/>
                <a:gd name="T37" fmla="*/ 16 h 126"/>
                <a:gd name="T38" fmla="*/ 18 w 114"/>
                <a:gd name="T39" fmla="*/ 8 h 126"/>
                <a:gd name="T40" fmla="*/ 66 w 114"/>
                <a:gd name="T41" fmla="*/ 7 h 126"/>
                <a:gd name="T42" fmla="*/ 37 w 114"/>
                <a:gd name="T4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6">
                  <a:moveTo>
                    <a:pt x="37" y="0"/>
                  </a:moveTo>
                  <a:lnTo>
                    <a:pt x="0" y="3"/>
                  </a:lnTo>
                  <a:lnTo>
                    <a:pt x="7" y="21"/>
                  </a:lnTo>
                  <a:lnTo>
                    <a:pt x="18" y="53"/>
                  </a:lnTo>
                  <a:lnTo>
                    <a:pt x="17" y="80"/>
                  </a:lnTo>
                  <a:lnTo>
                    <a:pt x="10" y="93"/>
                  </a:lnTo>
                  <a:lnTo>
                    <a:pt x="8" y="111"/>
                  </a:lnTo>
                  <a:lnTo>
                    <a:pt x="44" y="116"/>
                  </a:lnTo>
                  <a:lnTo>
                    <a:pt x="59" y="126"/>
                  </a:lnTo>
                  <a:lnTo>
                    <a:pt x="114" y="123"/>
                  </a:lnTo>
                  <a:lnTo>
                    <a:pt x="112" y="114"/>
                  </a:lnTo>
                  <a:lnTo>
                    <a:pt x="104" y="101"/>
                  </a:lnTo>
                  <a:lnTo>
                    <a:pt x="81" y="92"/>
                  </a:lnTo>
                  <a:lnTo>
                    <a:pt x="46" y="98"/>
                  </a:lnTo>
                  <a:lnTo>
                    <a:pt x="39" y="90"/>
                  </a:lnTo>
                  <a:lnTo>
                    <a:pt x="40" y="80"/>
                  </a:lnTo>
                  <a:lnTo>
                    <a:pt x="47" y="56"/>
                  </a:lnTo>
                  <a:lnTo>
                    <a:pt x="39" y="31"/>
                  </a:lnTo>
                  <a:lnTo>
                    <a:pt x="25" y="16"/>
                  </a:lnTo>
                  <a:lnTo>
                    <a:pt x="18" y="8"/>
                  </a:lnTo>
                  <a:lnTo>
                    <a:pt x="66" y="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Freeform 54"/>
            <p:cNvSpPr>
              <a:spLocks/>
            </p:cNvSpPr>
            <p:nvPr/>
          </p:nvSpPr>
          <p:spPr bwMode="auto">
            <a:xfrm>
              <a:off x="296714" y="4035177"/>
              <a:ext cx="161925" cy="190500"/>
            </a:xfrm>
            <a:custGeom>
              <a:avLst/>
              <a:gdLst>
                <a:gd name="T0" fmla="*/ 0 w 102"/>
                <a:gd name="T1" fmla="*/ 0 h 120"/>
                <a:gd name="T2" fmla="*/ 51 w 102"/>
                <a:gd name="T3" fmla="*/ 6 h 120"/>
                <a:gd name="T4" fmla="*/ 45 w 102"/>
                <a:gd name="T5" fmla="*/ 20 h 120"/>
                <a:gd name="T6" fmla="*/ 36 w 102"/>
                <a:gd name="T7" fmla="*/ 46 h 120"/>
                <a:gd name="T8" fmla="*/ 40 w 102"/>
                <a:gd name="T9" fmla="*/ 70 h 120"/>
                <a:gd name="T10" fmla="*/ 67 w 102"/>
                <a:gd name="T11" fmla="*/ 71 h 120"/>
                <a:gd name="T12" fmla="*/ 91 w 102"/>
                <a:gd name="T13" fmla="*/ 86 h 120"/>
                <a:gd name="T14" fmla="*/ 102 w 102"/>
                <a:gd name="T15" fmla="*/ 118 h 120"/>
                <a:gd name="T16" fmla="*/ 85 w 102"/>
                <a:gd name="T17" fmla="*/ 120 h 120"/>
                <a:gd name="T18" fmla="*/ 40 w 102"/>
                <a:gd name="T19" fmla="*/ 120 h 120"/>
                <a:gd name="T20" fmla="*/ 90 w 102"/>
                <a:gd name="T21" fmla="*/ 110 h 120"/>
                <a:gd name="T22" fmla="*/ 81 w 102"/>
                <a:gd name="T23" fmla="*/ 91 h 120"/>
                <a:gd name="T24" fmla="*/ 75 w 102"/>
                <a:gd name="T25" fmla="*/ 82 h 120"/>
                <a:gd name="T26" fmla="*/ 64 w 102"/>
                <a:gd name="T27" fmla="*/ 78 h 120"/>
                <a:gd name="T28" fmla="*/ 38 w 102"/>
                <a:gd name="T29" fmla="*/ 77 h 120"/>
                <a:gd name="T30" fmla="*/ 18 w 102"/>
                <a:gd name="T31" fmla="*/ 84 h 120"/>
                <a:gd name="T32" fmla="*/ 28 w 102"/>
                <a:gd name="T33" fmla="*/ 69 h 120"/>
                <a:gd name="T34" fmla="*/ 26 w 102"/>
                <a:gd name="T35" fmla="*/ 42 h 120"/>
                <a:gd name="T36" fmla="*/ 30 w 102"/>
                <a:gd name="T37" fmla="*/ 17 h 120"/>
                <a:gd name="T38" fmla="*/ 0 w 102"/>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0">
                  <a:moveTo>
                    <a:pt x="0" y="0"/>
                  </a:moveTo>
                  <a:lnTo>
                    <a:pt x="51" y="6"/>
                  </a:lnTo>
                  <a:lnTo>
                    <a:pt x="45" y="20"/>
                  </a:lnTo>
                  <a:lnTo>
                    <a:pt x="36" y="46"/>
                  </a:lnTo>
                  <a:lnTo>
                    <a:pt x="40" y="70"/>
                  </a:lnTo>
                  <a:lnTo>
                    <a:pt x="67" y="71"/>
                  </a:lnTo>
                  <a:lnTo>
                    <a:pt x="91" y="86"/>
                  </a:lnTo>
                  <a:lnTo>
                    <a:pt x="102" y="118"/>
                  </a:lnTo>
                  <a:lnTo>
                    <a:pt x="85" y="120"/>
                  </a:lnTo>
                  <a:lnTo>
                    <a:pt x="40" y="120"/>
                  </a:lnTo>
                  <a:lnTo>
                    <a:pt x="90" y="110"/>
                  </a:lnTo>
                  <a:lnTo>
                    <a:pt x="81" y="91"/>
                  </a:lnTo>
                  <a:lnTo>
                    <a:pt x="75" y="82"/>
                  </a:lnTo>
                  <a:lnTo>
                    <a:pt x="64" y="78"/>
                  </a:lnTo>
                  <a:lnTo>
                    <a:pt x="38" y="77"/>
                  </a:lnTo>
                  <a:lnTo>
                    <a:pt x="18" y="84"/>
                  </a:lnTo>
                  <a:lnTo>
                    <a:pt x="28" y="69"/>
                  </a:lnTo>
                  <a:lnTo>
                    <a:pt x="26" y="42"/>
                  </a:lnTo>
                  <a:lnTo>
                    <a:pt x="3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Freeform 55"/>
            <p:cNvSpPr>
              <a:spLocks/>
            </p:cNvSpPr>
            <p:nvPr/>
          </p:nvSpPr>
          <p:spPr bwMode="auto">
            <a:xfrm>
              <a:off x="249089" y="4216152"/>
              <a:ext cx="57150" cy="19050"/>
            </a:xfrm>
            <a:custGeom>
              <a:avLst/>
              <a:gdLst>
                <a:gd name="T0" fmla="*/ 3 w 36"/>
                <a:gd name="T1" fmla="*/ 0 h 12"/>
                <a:gd name="T2" fmla="*/ 33 w 36"/>
                <a:gd name="T3" fmla="*/ 5 h 12"/>
                <a:gd name="T4" fmla="*/ 36 w 36"/>
                <a:gd name="T5" fmla="*/ 11 h 12"/>
                <a:gd name="T6" fmla="*/ 0 w 36"/>
                <a:gd name="T7" fmla="*/ 12 h 12"/>
                <a:gd name="T8" fmla="*/ 3 w 36"/>
                <a:gd name="T9" fmla="*/ 0 h 12"/>
              </a:gdLst>
              <a:ahLst/>
              <a:cxnLst>
                <a:cxn ang="0">
                  <a:pos x="T0" y="T1"/>
                </a:cxn>
                <a:cxn ang="0">
                  <a:pos x="T2" y="T3"/>
                </a:cxn>
                <a:cxn ang="0">
                  <a:pos x="T4" y="T5"/>
                </a:cxn>
                <a:cxn ang="0">
                  <a:pos x="T6" y="T7"/>
                </a:cxn>
                <a:cxn ang="0">
                  <a:pos x="T8" y="T9"/>
                </a:cxn>
              </a:cxnLst>
              <a:rect l="0" t="0" r="r" b="b"/>
              <a:pathLst>
                <a:path w="36" h="12">
                  <a:moveTo>
                    <a:pt x="3" y="0"/>
                  </a:moveTo>
                  <a:lnTo>
                    <a:pt x="33" y="5"/>
                  </a:lnTo>
                  <a:lnTo>
                    <a:pt x="36" y="11"/>
                  </a:lnTo>
                  <a:lnTo>
                    <a:pt x="0"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 name="Freeform 56"/>
            <p:cNvSpPr>
              <a:spLocks/>
            </p:cNvSpPr>
            <p:nvPr/>
          </p:nvSpPr>
          <p:spPr bwMode="auto">
            <a:xfrm>
              <a:off x="811064" y="4206627"/>
              <a:ext cx="57150" cy="19050"/>
            </a:xfrm>
            <a:custGeom>
              <a:avLst/>
              <a:gdLst>
                <a:gd name="T0" fmla="*/ 5 w 36"/>
                <a:gd name="T1" fmla="*/ 0 h 12"/>
                <a:gd name="T2" fmla="*/ 31 w 36"/>
                <a:gd name="T3" fmla="*/ 2 h 12"/>
                <a:gd name="T4" fmla="*/ 36 w 36"/>
                <a:gd name="T5" fmla="*/ 12 h 12"/>
                <a:gd name="T6" fmla="*/ 0 w 36"/>
                <a:gd name="T7" fmla="*/ 12 h 12"/>
                <a:gd name="T8" fmla="*/ 5 w 36"/>
                <a:gd name="T9" fmla="*/ 0 h 12"/>
              </a:gdLst>
              <a:ahLst/>
              <a:cxnLst>
                <a:cxn ang="0">
                  <a:pos x="T0" y="T1"/>
                </a:cxn>
                <a:cxn ang="0">
                  <a:pos x="T2" y="T3"/>
                </a:cxn>
                <a:cxn ang="0">
                  <a:pos x="T4" y="T5"/>
                </a:cxn>
                <a:cxn ang="0">
                  <a:pos x="T6" y="T7"/>
                </a:cxn>
                <a:cxn ang="0">
                  <a:pos x="T8" y="T9"/>
                </a:cxn>
              </a:cxnLst>
              <a:rect l="0" t="0" r="r" b="b"/>
              <a:pathLst>
                <a:path w="36" h="12">
                  <a:moveTo>
                    <a:pt x="5" y="0"/>
                  </a:moveTo>
                  <a:lnTo>
                    <a:pt x="31" y="2"/>
                  </a:lnTo>
                  <a:lnTo>
                    <a:pt x="36" y="12"/>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Freeform 57"/>
            <p:cNvSpPr>
              <a:spLocks/>
            </p:cNvSpPr>
            <p:nvPr/>
          </p:nvSpPr>
          <p:spPr bwMode="auto">
            <a:xfrm>
              <a:off x="649139" y="3387477"/>
              <a:ext cx="38100" cy="47625"/>
            </a:xfrm>
            <a:custGeom>
              <a:avLst/>
              <a:gdLst>
                <a:gd name="T0" fmla="*/ 11 w 24"/>
                <a:gd name="T1" fmla="*/ 0 h 30"/>
                <a:gd name="T2" fmla="*/ 9 w 24"/>
                <a:gd name="T3" fmla="*/ 18 h 30"/>
                <a:gd name="T4" fmla="*/ 24 w 24"/>
                <a:gd name="T5" fmla="*/ 24 h 30"/>
                <a:gd name="T6" fmla="*/ 7 w 24"/>
                <a:gd name="T7" fmla="*/ 30 h 30"/>
                <a:gd name="T8" fmla="*/ 0 w 24"/>
                <a:gd name="T9" fmla="*/ 27 h 30"/>
                <a:gd name="T10" fmla="*/ 0 w 24"/>
                <a:gd name="T11" fmla="*/ 17 h 30"/>
                <a:gd name="T12" fmla="*/ 7 w 24"/>
                <a:gd name="T13" fmla="*/ 6 h 30"/>
                <a:gd name="T14" fmla="*/ 11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1" y="0"/>
                  </a:moveTo>
                  <a:lnTo>
                    <a:pt x="9" y="18"/>
                  </a:lnTo>
                  <a:lnTo>
                    <a:pt x="24" y="24"/>
                  </a:lnTo>
                  <a:lnTo>
                    <a:pt x="7" y="30"/>
                  </a:lnTo>
                  <a:lnTo>
                    <a:pt x="0" y="27"/>
                  </a:lnTo>
                  <a:lnTo>
                    <a:pt x="0" y="17"/>
                  </a:lnTo>
                  <a:lnTo>
                    <a:pt x="7" y="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58"/>
            <p:cNvSpPr>
              <a:spLocks/>
            </p:cNvSpPr>
            <p:nvPr/>
          </p:nvSpPr>
          <p:spPr bwMode="auto">
            <a:xfrm>
              <a:off x="649139" y="3463677"/>
              <a:ext cx="38100" cy="47625"/>
            </a:xfrm>
            <a:custGeom>
              <a:avLst/>
              <a:gdLst>
                <a:gd name="T0" fmla="*/ 10 w 24"/>
                <a:gd name="T1" fmla="*/ 0 h 30"/>
                <a:gd name="T2" fmla="*/ 9 w 24"/>
                <a:gd name="T3" fmla="*/ 17 h 30"/>
                <a:gd name="T4" fmla="*/ 24 w 24"/>
                <a:gd name="T5" fmla="*/ 23 h 30"/>
                <a:gd name="T6" fmla="*/ 12 w 24"/>
                <a:gd name="T7" fmla="*/ 30 h 30"/>
                <a:gd name="T8" fmla="*/ 3 w 24"/>
                <a:gd name="T9" fmla="*/ 28 h 30"/>
                <a:gd name="T10" fmla="*/ 0 w 24"/>
                <a:gd name="T11" fmla="*/ 19 h 30"/>
                <a:gd name="T12" fmla="*/ 6 w 24"/>
                <a:gd name="T13" fmla="*/ 7 h 30"/>
                <a:gd name="T14" fmla="*/ 10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0" y="0"/>
                  </a:moveTo>
                  <a:lnTo>
                    <a:pt x="9" y="17"/>
                  </a:lnTo>
                  <a:lnTo>
                    <a:pt x="24" y="23"/>
                  </a:lnTo>
                  <a:lnTo>
                    <a:pt x="12" y="30"/>
                  </a:lnTo>
                  <a:lnTo>
                    <a:pt x="3" y="28"/>
                  </a:lnTo>
                  <a:lnTo>
                    <a:pt x="0" y="19"/>
                  </a:lnTo>
                  <a:lnTo>
                    <a:pt x="6" y="7"/>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59"/>
            <p:cNvSpPr>
              <a:spLocks/>
            </p:cNvSpPr>
            <p:nvPr/>
          </p:nvSpPr>
          <p:spPr bwMode="auto">
            <a:xfrm>
              <a:off x="591989" y="3101727"/>
              <a:ext cx="123825" cy="209550"/>
            </a:xfrm>
            <a:custGeom>
              <a:avLst/>
              <a:gdLst>
                <a:gd name="T0" fmla="*/ 78 w 78"/>
                <a:gd name="T1" fmla="*/ 106 h 132"/>
                <a:gd name="T2" fmla="*/ 73 w 78"/>
                <a:gd name="T3" fmla="*/ 111 h 132"/>
                <a:gd name="T4" fmla="*/ 63 w 78"/>
                <a:gd name="T5" fmla="*/ 119 h 132"/>
                <a:gd name="T6" fmla="*/ 47 w 78"/>
                <a:gd name="T7" fmla="*/ 120 h 132"/>
                <a:gd name="T8" fmla="*/ 35 w 78"/>
                <a:gd name="T9" fmla="*/ 101 h 132"/>
                <a:gd name="T10" fmla="*/ 33 w 78"/>
                <a:gd name="T11" fmla="*/ 91 h 132"/>
                <a:gd name="T12" fmla="*/ 43 w 78"/>
                <a:gd name="T13" fmla="*/ 96 h 132"/>
                <a:gd name="T14" fmla="*/ 62 w 78"/>
                <a:gd name="T15" fmla="*/ 94 h 132"/>
                <a:gd name="T16" fmla="*/ 39 w 78"/>
                <a:gd name="T17" fmla="*/ 83 h 132"/>
                <a:gd name="T18" fmla="*/ 20 w 78"/>
                <a:gd name="T19" fmla="*/ 65 h 132"/>
                <a:gd name="T20" fmla="*/ 26 w 78"/>
                <a:gd name="T21" fmla="*/ 53 h 132"/>
                <a:gd name="T22" fmla="*/ 15 w 78"/>
                <a:gd name="T23" fmla="*/ 46 h 132"/>
                <a:gd name="T24" fmla="*/ 19 w 78"/>
                <a:gd name="T25" fmla="*/ 29 h 132"/>
                <a:gd name="T26" fmla="*/ 30 w 78"/>
                <a:gd name="T27" fmla="*/ 28 h 132"/>
                <a:gd name="T28" fmla="*/ 38 w 78"/>
                <a:gd name="T29" fmla="*/ 34 h 132"/>
                <a:gd name="T30" fmla="*/ 36 w 78"/>
                <a:gd name="T31" fmla="*/ 15 h 132"/>
                <a:gd name="T32" fmla="*/ 43 w 78"/>
                <a:gd name="T33" fmla="*/ 0 h 132"/>
                <a:gd name="T34" fmla="*/ 13 w 78"/>
                <a:gd name="T35" fmla="*/ 10 h 132"/>
                <a:gd name="T36" fmla="*/ 8 w 78"/>
                <a:gd name="T37" fmla="*/ 17 h 132"/>
                <a:gd name="T38" fmla="*/ 0 w 78"/>
                <a:gd name="T39" fmla="*/ 31 h 132"/>
                <a:gd name="T40" fmla="*/ 1 w 78"/>
                <a:gd name="T41" fmla="*/ 54 h 132"/>
                <a:gd name="T42" fmla="*/ 10 w 78"/>
                <a:gd name="T43" fmla="*/ 74 h 132"/>
                <a:gd name="T44" fmla="*/ 9 w 78"/>
                <a:gd name="T45" fmla="*/ 92 h 132"/>
                <a:gd name="T46" fmla="*/ 12 w 78"/>
                <a:gd name="T47" fmla="*/ 107 h 132"/>
                <a:gd name="T48" fmla="*/ 25 w 78"/>
                <a:gd name="T49" fmla="*/ 123 h 132"/>
                <a:gd name="T50" fmla="*/ 51 w 78"/>
                <a:gd name="T51" fmla="*/ 132 h 132"/>
                <a:gd name="T52" fmla="*/ 67 w 78"/>
                <a:gd name="T53" fmla="*/ 128 h 132"/>
                <a:gd name="T54" fmla="*/ 78 w 78"/>
                <a:gd name="T55"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32">
                  <a:moveTo>
                    <a:pt x="78" y="106"/>
                  </a:moveTo>
                  <a:lnTo>
                    <a:pt x="73" y="111"/>
                  </a:lnTo>
                  <a:lnTo>
                    <a:pt x="63" y="119"/>
                  </a:lnTo>
                  <a:lnTo>
                    <a:pt x="47" y="120"/>
                  </a:lnTo>
                  <a:lnTo>
                    <a:pt x="35" y="101"/>
                  </a:lnTo>
                  <a:lnTo>
                    <a:pt x="33" y="91"/>
                  </a:lnTo>
                  <a:lnTo>
                    <a:pt x="43" y="96"/>
                  </a:lnTo>
                  <a:lnTo>
                    <a:pt x="62" y="94"/>
                  </a:lnTo>
                  <a:lnTo>
                    <a:pt x="39" y="83"/>
                  </a:lnTo>
                  <a:lnTo>
                    <a:pt x="20" y="65"/>
                  </a:lnTo>
                  <a:lnTo>
                    <a:pt x="26" y="53"/>
                  </a:lnTo>
                  <a:lnTo>
                    <a:pt x="15" y="46"/>
                  </a:lnTo>
                  <a:lnTo>
                    <a:pt x="19" y="29"/>
                  </a:lnTo>
                  <a:lnTo>
                    <a:pt x="30" y="28"/>
                  </a:lnTo>
                  <a:lnTo>
                    <a:pt x="38" y="34"/>
                  </a:lnTo>
                  <a:lnTo>
                    <a:pt x="36" y="15"/>
                  </a:lnTo>
                  <a:lnTo>
                    <a:pt x="43" y="0"/>
                  </a:lnTo>
                  <a:lnTo>
                    <a:pt x="13" y="10"/>
                  </a:lnTo>
                  <a:lnTo>
                    <a:pt x="8" y="17"/>
                  </a:lnTo>
                  <a:lnTo>
                    <a:pt x="0" y="31"/>
                  </a:lnTo>
                  <a:lnTo>
                    <a:pt x="1" y="54"/>
                  </a:lnTo>
                  <a:lnTo>
                    <a:pt x="10" y="74"/>
                  </a:lnTo>
                  <a:lnTo>
                    <a:pt x="9" y="92"/>
                  </a:lnTo>
                  <a:lnTo>
                    <a:pt x="12" y="107"/>
                  </a:lnTo>
                  <a:lnTo>
                    <a:pt x="25" y="123"/>
                  </a:lnTo>
                  <a:lnTo>
                    <a:pt x="51" y="132"/>
                  </a:lnTo>
                  <a:lnTo>
                    <a:pt x="67" y="128"/>
                  </a:lnTo>
                  <a:lnTo>
                    <a:pt x="78"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Freeform 60"/>
            <p:cNvSpPr>
              <a:spLocks/>
            </p:cNvSpPr>
            <p:nvPr/>
          </p:nvSpPr>
          <p:spPr bwMode="auto">
            <a:xfrm>
              <a:off x="563414" y="2996952"/>
              <a:ext cx="161925" cy="133350"/>
            </a:xfrm>
            <a:custGeom>
              <a:avLst/>
              <a:gdLst>
                <a:gd name="T0" fmla="*/ 28 w 102"/>
                <a:gd name="T1" fmla="*/ 83 h 84"/>
                <a:gd name="T2" fmla="*/ 16 w 102"/>
                <a:gd name="T3" fmla="*/ 84 h 84"/>
                <a:gd name="T4" fmla="*/ 10 w 102"/>
                <a:gd name="T5" fmla="*/ 74 h 84"/>
                <a:gd name="T6" fmla="*/ 3 w 102"/>
                <a:gd name="T7" fmla="*/ 60 h 84"/>
                <a:gd name="T8" fmla="*/ 0 w 102"/>
                <a:gd name="T9" fmla="*/ 38 h 84"/>
                <a:gd name="T10" fmla="*/ 15 w 102"/>
                <a:gd name="T11" fmla="*/ 27 h 84"/>
                <a:gd name="T12" fmla="*/ 29 w 102"/>
                <a:gd name="T13" fmla="*/ 18 h 84"/>
                <a:gd name="T14" fmla="*/ 42 w 102"/>
                <a:gd name="T15" fmla="*/ 9 h 84"/>
                <a:gd name="T16" fmla="*/ 58 w 102"/>
                <a:gd name="T17" fmla="*/ 2 h 84"/>
                <a:gd name="T18" fmla="*/ 72 w 102"/>
                <a:gd name="T19" fmla="*/ 0 h 84"/>
                <a:gd name="T20" fmla="*/ 97 w 102"/>
                <a:gd name="T21" fmla="*/ 7 h 84"/>
                <a:gd name="T22" fmla="*/ 96 w 102"/>
                <a:gd name="T23" fmla="*/ 16 h 84"/>
                <a:gd name="T24" fmla="*/ 102 w 102"/>
                <a:gd name="T25" fmla="*/ 24 h 84"/>
                <a:gd name="T26" fmla="*/ 92 w 102"/>
                <a:gd name="T27" fmla="*/ 28 h 84"/>
                <a:gd name="T28" fmla="*/ 84 w 102"/>
                <a:gd name="T29" fmla="*/ 18 h 84"/>
                <a:gd name="T30" fmla="*/ 86 w 102"/>
                <a:gd name="T31" fmla="*/ 9 h 84"/>
                <a:gd name="T32" fmla="*/ 70 w 102"/>
                <a:gd name="T33" fmla="*/ 6 h 84"/>
                <a:gd name="T34" fmla="*/ 48 w 102"/>
                <a:gd name="T35" fmla="*/ 15 h 84"/>
                <a:gd name="T36" fmla="*/ 39 w 102"/>
                <a:gd name="T37" fmla="*/ 20 h 84"/>
                <a:gd name="T38" fmla="*/ 27 w 102"/>
                <a:gd name="T39" fmla="*/ 32 h 84"/>
                <a:gd name="T40" fmla="*/ 41 w 102"/>
                <a:gd name="T41" fmla="*/ 33 h 84"/>
                <a:gd name="T42" fmla="*/ 51 w 102"/>
                <a:gd name="T43" fmla="*/ 44 h 84"/>
                <a:gd name="T44" fmla="*/ 64 w 102"/>
                <a:gd name="T45" fmla="*/ 41 h 84"/>
                <a:gd name="T46" fmla="*/ 67 w 102"/>
                <a:gd name="T47" fmla="*/ 45 h 84"/>
                <a:gd name="T48" fmla="*/ 58 w 102"/>
                <a:gd name="T49" fmla="*/ 56 h 84"/>
                <a:gd name="T50" fmla="*/ 45 w 102"/>
                <a:gd name="T51" fmla="*/ 68 h 84"/>
                <a:gd name="T52" fmla="*/ 33 w 102"/>
                <a:gd name="T53" fmla="*/ 79 h 84"/>
                <a:gd name="T54" fmla="*/ 28 w 102"/>
                <a:gd name="T55"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84">
                  <a:moveTo>
                    <a:pt x="28" y="83"/>
                  </a:moveTo>
                  <a:lnTo>
                    <a:pt x="16" y="84"/>
                  </a:lnTo>
                  <a:lnTo>
                    <a:pt x="10" y="74"/>
                  </a:lnTo>
                  <a:lnTo>
                    <a:pt x="3" y="60"/>
                  </a:lnTo>
                  <a:lnTo>
                    <a:pt x="0" y="38"/>
                  </a:lnTo>
                  <a:lnTo>
                    <a:pt x="15" y="27"/>
                  </a:lnTo>
                  <a:lnTo>
                    <a:pt x="29" y="18"/>
                  </a:lnTo>
                  <a:lnTo>
                    <a:pt x="42" y="9"/>
                  </a:lnTo>
                  <a:lnTo>
                    <a:pt x="58" y="2"/>
                  </a:lnTo>
                  <a:lnTo>
                    <a:pt x="72" y="0"/>
                  </a:lnTo>
                  <a:lnTo>
                    <a:pt x="97" y="7"/>
                  </a:lnTo>
                  <a:lnTo>
                    <a:pt x="96" y="16"/>
                  </a:lnTo>
                  <a:lnTo>
                    <a:pt x="102" y="24"/>
                  </a:lnTo>
                  <a:lnTo>
                    <a:pt x="92" y="28"/>
                  </a:lnTo>
                  <a:lnTo>
                    <a:pt x="84" y="18"/>
                  </a:lnTo>
                  <a:lnTo>
                    <a:pt x="86" y="9"/>
                  </a:lnTo>
                  <a:lnTo>
                    <a:pt x="70" y="6"/>
                  </a:lnTo>
                  <a:lnTo>
                    <a:pt x="48" y="15"/>
                  </a:lnTo>
                  <a:lnTo>
                    <a:pt x="39" y="20"/>
                  </a:lnTo>
                  <a:lnTo>
                    <a:pt x="27" y="32"/>
                  </a:lnTo>
                  <a:lnTo>
                    <a:pt x="41" y="33"/>
                  </a:lnTo>
                  <a:lnTo>
                    <a:pt x="51" y="44"/>
                  </a:lnTo>
                  <a:lnTo>
                    <a:pt x="64" y="41"/>
                  </a:lnTo>
                  <a:lnTo>
                    <a:pt x="67" y="45"/>
                  </a:lnTo>
                  <a:lnTo>
                    <a:pt x="58" y="56"/>
                  </a:lnTo>
                  <a:lnTo>
                    <a:pt x="45" y="68"/>
                  </a:lnTo>
                  <a:lnTo>
                    <a:pt x="33" y="79"/>
                  </a:lnTo>
                  <a:lnTo>
                    <a:pt x="28"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Freeform 61"/>
            <p:cNvSpPr>
              <a:spLocks/>
            </p:cNvSpPr>
            <p:nvPr/>
          </p:nvSpPr>
          <p:spPr bwMode="auto">
            <a:xfrm>
              <a:off x="630089" y="3016002"/>
              <a:ext cx="180975" cy="95250"/>
            </a:xfrm>
            <a:custGeom>
              <a:avLst/>
              <a:gdLst>
                <a:gd name="T0" fmla="*/ 52 w 114"/>
                <a:gd name="T1" fmla="*/ 11 h 60"/>
                <a:gd name="T2" fmla="*/ 65 w 114"/>
                <a:gd name="T3" fmla="*/ 6 h 60"/>
                <a:gd name="T4" fmla="*/ 81 w 114"/>
                <a:gd name="T5" fmla="*/ 2 h 60"/>
                <a:gd name="T6" fmla="*/ 93 w 114"/>
                <a:gd name="T7" fmla="*/ 0 h 60"/>
                <a:gd name="T8" fmla="*/ 107 w 114"/>
                <a:gd name="T9" fmla="*/ 8 h 60"/>
                <a:gd name="T10" fmla="*/ 113 w 114"/>
                <a:gd name="T11" fmla="*/ 23 h 60"/>
                <a:gd name="T12" fmla="*/ 114 w 114"/>
                <a:gd name="T13" fmla="*/ 36 h 60"/>
                <a:gd name="T14" fmla="*/ 103 w 114"/>
                <a:gd name="T15" fmla="*/ 43 h 60"/>
                <a:gd name="T16" fmla="*/ 90 w 114"/>
                <a:gd name="T17" fmla="*/ 51 h 60"/>
                <a:gd name="T18" fmla="*/ 82 w 114"/>
                <a:gd name="T19" fmla="*/ 36 h 60"/>
                <a:gd name="T20" fmla="*/ 72 w 114"/>
                <a:gd name="T21" fmla="*/ 27 h 60"/>
                <a:gd name="T22" fmla="*/ 69 w 114"/>
                <a:gd name="T23" fmla="*/ 39 h 60"/>
                <a:gd name="T24" fmla="*/ 2 w 114"/>
                <a:gd name="T25" fmla="*/ 60 h 60"/>
                <a:gd name="T26" fmla="*/ 0 w 114"/>
                <a:gd name="T27" fmla="*/ 51 h 60"/>
                <a:gd name="T28" fmla="*/ 62 w 114"/>
                <a:gd name="T29" fmla="*/ 35 h 60"/>
                <a:gd name="T30" fmla="*/ 63 w 114"/>
                <a:gd name="T31" fmla="*/ 26 h 60"/>
                <a:gd name="T32" fmla="*/ 67 w 114"/>
                <a:gd name="T33" fmla="*/ 17 h 60"/>
                <a:gd name="T34" fmla="*/ 76 w 114"/>
                <a:gd name="T35" fmla="*/ 8 h 60"/>
                <a:gd name="T36" fmla="*/ 59 w 114"/>
                <a:gd name="T37" fmla="*/ 16 h 60"/>
                <a:gd name="T38" fmla="*/ 36 w 114"/>
                <a:gd name="T39" fmla="*/ 26 h 60"/>
                <a:gd name="T40" fmla="*/ 52 w 114"/>
                <a:gd name="T41"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60">
                  <a:moveTo>
                    <a:pt x="52" y="11"/>
                  </a:moveTo>
                  <a:lnTo>
                    <a:pt x="65" y="6"/>
                  </a:lnTo>
                  <a:lnTo>
                    <a:pt x="81" y="2"/>
                  </a:lnTo>
                  <a:lnTo>
                    <a:pt x="93" y="0"/>
                  </a:lnTo>
                  <a:lnTo>
                    <a:pt x="107" y="8"/>
                  </a:lnTo>
                  <a:lnTo>
                    <a:pt x="113" y="23"/>
                  </a:lnTo>
                  <a:lnTo>
                    <a:pt x="114" y="36"/>
                  </a:lnTo>
                  <a:lnTo>
                    <a:pt x="103" y="43"/>
                  </a:lnTo>
                  <a:lnTo>
                    <a:pt x="90" y="51"/>
                  </a:lnTo>
                  <a:lnTo>
                    <a:pt x="82" y="36"/>
                  </a:lnTo>
                  <a:lnTo>
                    <a:pt x="72" y="27"/>
                  </a:lnTo>
                  <a:lnTo>
                    <a:pt x="69" y="39"/>
                  </a:lnTo>
                  <a:lnTo>
                    <a:pt x="2" y="60"/>
                  </a:lnTo>
                  <a:lnTo>
                    <a:pt x="0" y="51"/>
                  </a:lnTo>
                  <a:lnTo>
                    <a:pt x="62" y="35"/>
                  </a:lnTo>
                  <a:lnTo>
                    <a:pt x="63" y="26"/>
                  </a:lnTo>
                  <a:lnTo>
                    <a:pt x="67" y="17"/>
                  </a:lnTo>
                  <a:lnTo>
                    <a:pt x="76" y="8"/>
                  </a:lnTo>
                  <a:lnTo>
                    <a:pt x="59" y="16"/>
                  </a:lnTo>
                  <a:lnTo>
                    <a:pt x="36" y="26"/>
                  </a:lnTo>
                  <a:lnTo>
                    <a:pt x="5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Freeform 62"/>
            <p:cNvSpPr>
              <a:spLocks/>
            </p:cNvSpPr>
            <p:nvPr/>
          </p:nvSpPr>
          <p:spPr bwMode="auto">
            <a:xfrm>
              <a:off x="715814" y="3111252"/>
              <a:ext cx="47625" cy="76200"/>
            </a:xfrm>
            <a:custGeom>
              <a:avLst/>
              <a:gdLst>
                <a:gd name="T0" fmla="*/ 11 w 30"/>
                <a:gd name="T1" fmla="*/ 0 h 48"/>
                <a:gd name="T2" fmla="*/ 16 w 30"/>
                <a:gd name="T3" fmla="*/ 23 h 48"/>
                <a:gd name="T4" fmla="*/ 25 w 30"/>
                <a:gd name="T5" fmla="*/ 33 h 48"/>
                <a:gd name="T6" fmla="*/ 30 w 30"/>
                <a:gd name="T7" fmla="*/ 36 h 48"/>
                <a:gd name="T8" fmla="*/ 19 w 30"/>
                <a:gd name="T9" fmla="*/ 46 h 48"/>
                <a:gd name="T10" fmla="*/ 0 w 30"/>
                <a:gd name="T11" fmla="*/ 48 h 48"/>
                <a:gd name="T12" fmla="*/ 8 w 30"/>
                <a:gd name="T13" fmla="*/ 39 h 48"/>
                <a:gd name="T14" fmla="*/ 15 w 30"/>
                <a:gd name="T15" fmla="*/ 35 h 48"/>
                <a:gd name="T16" fmla="*/ 8 w 30"/>
                <a:gd name="T17" fmla="*/ 21 h 48"/>
                <a:gd name="T18" fmla="*/ 11 w 30"/>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11" y="0"/>
                  </a:moveTo>
                  <a:lnTo>
                    <a:pt x="16" y="23"/>
                  </a:lnTo>
                  <a:lnTo>
                    <a:pt x="25" y="33"/>
                  </a:lnTo>
                  <a:lnTo>
                    <a:pt x="30" y="36"/>
                  </a:lnTo>
                  <a:lnTo>
                    <a:pt x="19" y="46"/>
                  </a:lnTo>
                  <a:lnTo>
                    <a:pt x="0" y="48"/>
                  </a:lnTo>
                  <a:lnTo>
                    <a:pt x="8" y="39"/>
                  </a:lnTo>
                  <a:lnTo>
                    <a:pt x="15" y="35"/>
                  </a:lnTo>
                  <a:lnTo>
                    <a:pt x="8" y="2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Freeform 63"/>
            <p:cNvSpPr>
              <a:spLocks/>
            </p:cNvSpPr>
            <p:nvPr/>
          </p:nvSpPr>
          <p:spPr bwMode="auto">
            <a:xfrm>
              <a:off x="658664" y="3149352"/>
              <a:ext cx="85725" cy="76200"/>
            </a:xfrm>
            <a:custGeom>
              <a:avLst/>
              <a:gdLst>
                <a:gd name="T0" fmla="*/ 15 w 54"/>
                <a:gd name="T1" fmla="*/ 0 h 48"/>
                <a:gd name="T2" fmla="*/ 21 w 54"/>
                <a:gd name="T3" fmla="*/ 14 h 48"/>
                <a:gd name="T4" fmla="*/ 19 w 54"/>
                <a:gd name="T5" fmla="*/ 30 h 48"/>
                <a:gd name="T6" fmla="*/ 31 w 54"/>
                <a:gd name="T7" fmla="*/ 38 h 48"/>
                <a:gd name="T8" fmla="*/ 54 w 54"/>
                <a:gd name="T9" fmla="*/ 44 h 48"/>
                <a:gd name="T10" fmla="*/ 28 w 54"/>
                <a:gd name="T11" fmla="*/ 48 h 48"/>
                <a:gd name="T12" fmla="*/ 15 w 54"/>
                <a:gd name="T13" fmla="*/ 40 h 48"/>
                <a:gd name="T14" fmla="*/ 0 w 54"/>
                <a:gd name="T15" fmla="*/ 44 h 48"/>
                <a:gd name="T16" fmla="*/ 12 w 54"/>
                <a:gd name="T17" fmla="*/ 30 h 48"/>
                <a:gd name="T18" fmla="*/ 14 w 54"/>
                <a:gd name="T19" fmla="*/ 15 h 48"/>
                <a:gd name="T20" fmla="*/ 15 w 5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8">
                  <a:moveTo>
                    <a:pt x="15" y="0"/>
                  </a:moveTo>
                  <a:lnTo>
                    <a:pt x="21" y="14"/>
                  </a:lnTo>
                  <a:lnTo>
                    <a:pt x="19" y="30"/>
                  </a:lnTo>
                  <a:lnTo>
                    <a:pt x="31" y="38"/>
                  </a:lnTo>
                  <a:lnTo>
                    <a:pt x="54" y="44"/>
                  </a:lnTo>
                  <a:lnTo>
                    <a:pt x="28" y="48"/>
                  </a:lnTo>
                  <a:lnTo>
                    <a:pt x="15" y="40"/>
                  </a:lnTo>
                  <a:lnTo>
                    <a:pt x="0" y="44"/>
                  </a:lnTo>
                  <a:lnTo>
                    <a:pt x="12" y="30"/>
                  </a:lnTo>
                  <a:lnTo>
                    <a:pt x="14" y="1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Freeform 64"/>
            <p:cNvSpPr>
              <a:spLocks/>
            </p:cNvSpPr>
            <p:nvPr/>
          </p:nvSpPr>
          <p:spPr bwMode="auto">
            <a:xfrm>
              <a:off x="887264" y="4139952"/>
              <a:ext cx="133350" cy="85725"/>
            </a:xfrm>
            <a:custGeom>
              <a:avLst/>
              <a:gdLst>
                <a:gd name="T0" fmla="*/ 0 w 84"/>
                <a:gd name="T1" fmla="*/ 20 h 54"/>
                <a:gd name="T2" fmla="*/ 16 w 84"/>
                <a:gd name="T3" fmla="*/ 0 h 54"/>
                <a:gd name="T4" fmla="*/ 46 w 84"/>
                <a:gd name="T5" fmla="*/ 2 h 54"/>
                <a:gd name="T6" fmla="*/ 72 w 84"/>
                <a:gd name="T7" fmla="*/ 18 h 54"/>
                <a:gd name="T8" fmla="*/ 82 w 84"/>
                <a:gd name="T9" fmla="*/ 41 h 54"/>
                <a:gd name="T10" fmla="*/ 84 w 84"/>
                <a:gd name="T11" fmla="*/ 54 h 54"/>
                <a:gd name="T12" fmla="*/ 41 w 84"/>
                <a:gd name="T13" fmla="*/ 53 h 54"/>
                <a:gd name="T14" fmla="*/ 74 w 84"/>
                <a:gd name="T15" fmla="*/ 44 h 54"/>
                <a:gd name="T16" fmla="*/ 66 w 84"/>
                <a:gd name="T17" fmla="*/ 24 h 54"/>
                <a:gd name="T18" fmla="*/ 44 w 84"/>
                <a:gd name="T19" fmla="*/ 12 h 54"/>
                <a:gd name="T20" fmla="*/ 19 w 84"/>
                <a:gd name="T21" fmla="*/ 9 h 54"/>
                <a:gd name="T22" fmla="*/ 0 w 84"/>
                <a:gd name="T2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4">
                  <a:moveTo>
                    <a:pt x="0" y="20"/>
                  </a:moveTo>
                  <a:lnTo>
                    <a:pt x="16" y="0"/>
                  </a:lnTo>
                  <a:lnTo>
                    <a:pt x="46" y="2"/>
                  </a:lnTo>
                  <a:lnTo>
                    <a:pt x="72" y="18"/>
                  </a:lnTo>
                  <a:lnTo>
                    <a:pt x="82" y="41"/>
                  </a:lnTo>
                  <a:lnTo>
                    <a:pt x="84" y="54"/>
                  </a:lnTo>
                  <a:lnTo>
                    <a:pt x="41" y="53"/>
                  </a:lnTo>
                  <a:lnTo>
                    <a:pt x="74" y="44"/>
                  </a:lnTo>
                  <a:lnTo>
                    <a:pt x="66" y="24"/>
                  </a:lnTo>
                  <a:lnTo>
                    <a:pt x="44" y="12"/>
                  </a:lnTo>
                  <a:lnTo>
                    <a:pt x="19" y="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Freeform 65"/>
            <p:cNvSpPr>
              <a:spLocks/>
            </p:cNvSpPr>
            <p:nvPr/>
          </p:nvSpPr>
          <p:spPr bwMode="auto">
            <a:xfrm>
              <a:off x="744389" y="3111252"/>
              <a:ext cx="38100" cy="28575"/>
            </a:xfrm>
            <a:custGeom>
              <a:avLst/>
              <a:gdLst>
                <a:gd name="T0" fmla="*/ 19 w 24"/>
                <a:gd name="T1" fmla="*/ 2 h 18"/>
                <a:gd name="T2" fmla="*/ 24 w 24"/>
                <a:gd name="T3" fmla="*/ 9 h 18"/>
                <a:gd name="T4" fmla="*/ 18 w 24"/>
                <a:gd name="T5" fmla="*/ 17 h 18"/>
                <a:gd name="T6" fmla="*/ 10 w 24"/>
                <a:gd name="T7" fmla="*/ 18 h 18"/>
                <a:gd name="T8" fmla="*/ 0 w 24"/>
                <a:gd name="T9" fmla="*/ 15 h 18"/>
                <a:gd name="T10" fmla="*/ 1 w 24"/>
                <a:gd name="T11" fmla="*/ 5 h 18"/>
                <a:gd name="T12" fmla="*/ 10 w 24"/>
                <a:gd name="T13" fmla="*/ 0 h 18"/>
                <a:gd name="T14" fmla="*/ 19 w 24"/>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9" y="2"/>
                  </a:moveTo>
                  <a:lnTo>
                    <a:pt x="24" y="9"/>
                  </a:lnTo>
                  <a:lnTo>
                    <a:pt x="18" y="17"/>
                  </a:lnTo>
                  <a:lnTo>
                    <a:pt x="10" y="18"/>
                  </a:lnTo>
                  <a:lnTo>
                    <a:pt x="0" y="15"/>
                  </a:lnTo>
                  <a:lnTo>
                    <a:pt x="1" y="5"/>
                  </a:lnTo>
                  <a:lnTo>
                    <a:pt x="10" y="0"/>
                  </a:lnTo>
                  <a:lnTo>
                    <a:pt x="19" y="2"/>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66"/>
            <p:cNvSpPr>
              <a:spLocks/>
            </p:cNvSpPr>
            <p:nvPr/>
          </p:nvSpPr>
          <p:spPr bwMode="auto">
            <a:xfrm>
              <a:off x="687239" y="3111252"/>
              <a:ext cx="28575" cy="28575"/>
            </a:xfrm>
            <a:custGeom>
              <a:avLst/>
              <a:gdLst>
                <a:gd name="T0" fmla="*/ 17 w 18"/>
                <a:gd name="T1" fmla="*/ 0 h 18"/>
                <a:gd name="T2" fmla="*/ 18 w 18"/>
                <a:gd name="T3" fmla="*/ 9 h 18"/>
                <a:gd name="T4" fmla="*/ 16 w 18"/>
                <a:gd name="T5" fmla="*/ 16 h 18"/>
                <a:gd name="T6" fmla="*/ 10 w 18"/>
                <a:gd name="T7" fmla="*/ 18 h 18"/>
                <a:gd name="T8" fmla="*/ 0 w 18"/>
                <a:gd name="T9" fmla="*/ 9 h 18"/>
                <a:gd name="T10" fmla="*/ 7 w 18"/>
                <a:gd name="T11" fmla="*/ 2 h 18"/>
                <a:gd name="T12" fmla="*/ 17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7" y="0"/>
                  </a:moveTo>
                  <a:lnTo>
                    <a:pt x="18" y="9"/>
                  </a:lnTo>
                  <a:lnTo>
                    <a:pt x="16" y="16"/>
                  </a:lnTo>
                  <a:lnTo>
                    <a:pt x="10" y="18"/>
                  </a:lnTo>
                  <a:lnTo>
                    <a:pt x="0" y="9"/>
                  </a:lnTo>
                  <a:lnTo>
                    <a:pt x="7" y="2"/>
                  </a:lnTo>
                  <a:lnTo>
                    <a:pt x="17"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67"/>
            <p:cNvSpPr>
              <a:spLocks/>
            </p:cNvSpPr>
            <p:nvPr/>
          </p:nvSpPr>
          <p:spPr bwMode="auto">
            <a:xfrm>
              <a:off x="734864" y="3111252"/>
              <a:ext cx="47625" cy="28575"/>
            </a:xfrm>
            <a:custGeom>
              <a:avLst/>
              <a:gdLst>
                <a:gd name="T0" fmla="*/ 30 w 30"/>
                <a:gd name="T1" fmla="*/ 9 h 18"/>
                <a:gd name="T2" fmla="*/ 26 w 30"/>
                <a:gd name="T3" fmla="*/ 2 h 18"/>
                <a:gd name="T4" fmla="*/ 12 w 30"/>
                <a:gd name="T5" fmla="*/ 0 h 18"/>
                <a:gd name="T6" fmla="*/ 0 w 30"/>
                <a:gd name="T7" fmla="*/ 10 h 18"/>
                <a:gd name="T8" fmla="*/ 1 w 30"/>
                <a:gd name="T9" fmla="*/ 17 h 18"/>
                <a:gd name="T10" fmla="*/ 12 w 30"/>
                <a:gd name="T11" fmla="*/ 18 h 18"/>
                <a:gd name="T12" fmla="*/ 16 w 30"/>
                <a:gd name="T13" fmla="*/ 14 h 18"/>
                <a:gd name="T14" fmla="*/ 10 w 30"/>
                <a:gd name="T15" fmla="*/ 9 h 18"/>
                <a:gd name="T16" fmla="*/ 19 w 30"/>
                <a:gd name="T17" fmla="*/ 6 h 18"/>
                <a:gd name="T18" fmla="*/ 30 w 30"/>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30" y="9"/>
                  </a:moveTo>
                  <a:lnTo>
                    <a:pt x="26" y="2"/>
                  </a:lnTo>
                  <a:lnTo>
                    <a:pt x="12" y="0"/>
                  </a:lnTo>
                  <a:lnTo>
                    <a:pt x="0" y="10"/>
                  </a:lnTo>
                  <a:lnTo>
                    <a:pt x="1" y="17"/>
                  </a:lnTo>
                  <a:lnTo>
                    <a:pt x="12" y="18"/>
                  </a:lnTo>
                  <a:lnTo>
                    <a:pt x="16" y="14"/>
                  </a:lnTo>
                  <a:lnTo>
                    <a:pt x="10" y="9"/>
                  </a:lnTo>
                  <a:lnTo>
                    <a:pt x="19" y="6"/>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68"/>
            <p:cNvSpPr>
              <a:spLocks/>
            </p:cNvSpPr>
            <p:nvPr/>
          </p:nvSpPr>
          <p:spPr bwMode="auto">
            <a:xfrm>
              <a:off x="687239" y="3111252"/>
              <a:ext cx="28575" cy="28575"/>
            </a:xfrm>
            <a:custGeom>
              <a:avLst/>
              <a:gdLst>
                <a:gd name="T0" fmla="*/ 18 w 18"/>
                <a:gd name="T1" fmla="*/ 2 h 18"/>
                <a:gd name="T2" fmla="*/ 11 w 18"/>
                <a:gd name="T3" fmla="*/ 0 h 18"/>
                <a:gd name="T4" fmla="*/ 5 w 18"/>
                <a:gd name="T5" fmla="*/ 3 h 18"/>
                <a:gd name="T6" fmla="*/ 0 w 18"/>
                <a:gd name="T7" fmla="*/ 11 h 18"/>
                <a:gd name="T8" fmla="*/ 1 w 18"/>
                <a:gd name="T9" fmla="*/ 17 h 18"/>
                <a:gd name="T10" fmla="*/ 9 w 18"/>
                <a:gd name="T11" fmla="*/ 18 h 18"/>
                <a:gd name="T12" fmla="*/ 12 w 18"/>
                <a:gd name="T13" fmla="*/ 13 h 18"/>
                <a:gd name="T14" fmla="*/ 7 w 18"/>
                <a:gd name="T15" fmla="*/ 10 h 18"/>
                <a:gd name="T16" fmla="*/ 12 w 18"/>
                <a:gd name="T17" fmla="*/ 6 h 18"/>
                <a:gd name="T18" fmla="*/ 18 w 18"/>
                <a:gd name="T19" fmla="*/ 8 h 18"/>
                <a:gd name="T20" fmla="*/ 18 w 18"/>
                <a:gd name="T2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2"/>
                  </a:moveTo>
                  <a:lnTo>
                    <a:pt x="11" y="0"/>
                  </a:lnTo>
                  <a:lnTo>
                    <a:pt x="5" y="3"/>
                  </a:lnTo>
                  <a:lnTo>
                    <a:pt x="0" y="11"/>
                  </a:lnTo>
                  <a:lnTo>
                    <a:pt x="1" y="17"/>
                  </a:lnTo>
                  <a:lnTo>
                    <a:pt x="9" y="18"/>
                  </a:lnTo>
                  <a:lnTo>
                    <a:pt x="12" y="13"/>
                  </a:lnTo>
                  <a:lnTo>
                    <a:pt x="7" y="10"/>
                  </a:lnTo>
                  <a:lnTo>
                    <a:pt x="12" y="6"/>
                  </a:lnTo>
                  <a:lnTo>
                    <a:pt x="18" y="8"/>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69"/>
            <p:cNvSpPr>
              <a:spLocks/>
            </p:cNvSpPr>
            <p:nvPr/>
          </p:nvSpPr>
          <p:spPr bwMode="auto">
            <a:xfrm>
              <a:off x="725339" y="3054102"/>
              <a:ext cx="66675" cy="209550"/>
            </a:xfrm>
            <a:custGeom>
              <a:avLst/>
              <a:gdLst>
                <a:gd name="T0" fmla="*/ 19 w 42"/>
                <a:gd name="T1" fmla="*/ 0 h 132"/>
                <a:gd name="T2" fmla="*/ 25 w 42"/>
                <a:gd name="T3" fmla="*/ 10 h 132"/>
                <a:gd name="T4" fmla="*/ 36 w 42"/>
                <a:gd name="T5" fmla="*/ 32 h 132"/>
                <a:gd name="T6" fmla="*/ 42 w 42"/>
                <a:gd name="T7" fmla="*/ 80 h 132"/>
                <a:gd name="T8" fmla="*/ 38 w 42"/>
                <a:gd name="T9" fmla="*/ 98 h 132"/>
                <a:gd name="T10" fmla="*/ 31 w 42"/>
                <a:gd name="T11" fmla="*/ 113 h 132"/>
                <a:gd name="T12" fmla="*/ 16 w 42"/>
                <a:gd name="T13" fmla="*/ 127 h 132"/>
                <a:gd name="T14" fmla="*/ 0 w 42"/>
                <a:gd name="T15" fmla="*/ 132 h 132"/>
                <a:gd name="T16" fmla="*/ 3 w 42"/>
                <a:gd name="T17" fmla="*/ 122 h 132"/>
                <a:gd name="T18" fmla="*/ 19 w 42"/>
                <a:gd name="T19" fmla="*/ 114 h 132"/>
                <a:gd name="T20" fmla="*/ 31 w 42"/>
                <a:gd name="T21" fmla="*/ 96 h 132"/>
                <a:gd name="T22" fmla="*/ 36 w 42"/>
                <a:gd name="T23" fmla="*/ 84 h 132"/>
                <a:gd name="T24" fmla="*/ 36 w 42"/>
                <a:gd name="T25" fmla="*/ 49 h 132"/>
                <a:gd name="T26" fmla="*/ 25 w 42"/>
                <a:gd name="T27" fmla="*/ 17 h 132"/>
                <a:gd name="T28" fmla="*/ 19 w 42"/>
                <a:gd name="T2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32">
                  <a:moveTo>
                    <a:pt x="19" y="0"/>
                  </a:moveTo>
                  <a:lnTo>
                    <a:pt x="25" y="10"/>
                  </a:lnTo>
                  <a:lnTo>
                    <a:pt x="36" y="32"/>
                  </a:lnTo>
                  <a:lnTo>
                    <a:pt x="42" y="80"/>
                  </a:lnTo>
                  <a:lnTo>
                    <a:pt x="38" y="98"/>
                  </a:lnTo>
                  <a:lnTo>
                    <a:pt x="31" y="113"/>
                  </a:lnTo>
                  <a:lnTo>
                    <a:pt x="16" y="127"/>
                  </a:lnTo>
                  <a:lnTo>
                    <a:pt x="0" y="132"/>
                  </a:lnTo>
                  <a:lnTo>
                    <a:pt x="3" y="122"/>
                  </a:lnTo>
                  <a:lnTo>
                    <a:pt x="19" y="114"/>
                  </a:lnTo>
                  <a:lnTo>
                    <a:pt x="31" y="96"/>
                  </a:lnTo>
                  <a:lnTo>
                    <a:pt x="36" y="84"/>
                  </a:lnTo>
                  <a:lnTo>
                    <a:pt x="36" y="49"/>
                  </a:lnTo>
                  <a:lnTo>
                    <a:pt x="25" y="1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33132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graphicEl>
                                              <a:dgm id="{2B9BFC9F-3D63-43B5-9DB5-FCF03F7190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S3</a:t>
            </a:r>
          </a:p>
        </p:txBody>
      </p:sp>
      <p:sp>
        <p:nvSpPr>
          <p:cNvPr id="5" name="Rectangle 10"/>
          <p:cNvSpPr>
            <a:spLocks noChangeArrowheads="1"/>
          </p:cNvSpPr>
          <p:nvPr/>
        </p:nvSpPr>
        <p:spPr bwMode="auto">
          <a:xfrm>
            <a:off x="0" y="193452"/>
            <a:ext cx="4716016" cy="538609"/>
          </a:xfrm>
          <a:prstGeom prst="rect">
            <a:avLst/>
          </a:prstGeom>
          <a:noFill/>
          <a:ln w="9525">
            <a:noFill/>
            <a:miter lim="800000"/>
            <a:headEnd/>
            <a:tailEnd/>
          </a:ln>
          <a:effectLst/>
        </p:spPr>
        <p:txBody>
          <a:bodyPr wrap="square" anchor="ctr">
            <a:spAutoFit/>
          </a:bodyPr>
          <a:lstStyle/>
          <a:p>
            <a:pPr algn="ctr" eaLnBrk="0" hangingPunct="0">
              <a:defRPr/>
            </a:pPr>
            <a:r>
              <a:rPr lang="fr-FR" sz="2900" i="1" dirty="0">
                <a:solidFill>
                  <a:srgbClr val="FF0000"/>
                </a:solidFill>
              </a:rPr>
              <a:t>SAVOIRS OMNIPRÉSENTS</a:t>
            </a:r>
            <a:endParaRPr lang="fr-FR" dirty="0">
              <a:latin typeface="Arial" pitchFamily="34" charset="0"/>
            </a:endParaRPr>
          </a:p>
        </p:txBody>
      </p:sp>
    </p:spTree>
    <p:extLst>
      <p:ext uri="{BB962C8B-B14F-4D97-AF65-F5344CB8AC3E}">
        <p14:creationId xmlns:p14="http://schemas.microsoft.com/office/powerpoint/2010/main" val="35129278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599953325"/>
              </p:ext>
            </p:extLst>
          </p:nvPr>
        </p:nvGraphicFramePr>
        <p:xfrm>
          <a:off x="755576" y="134076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a:solidFill>
                  <a:srgbClr val="FF0000"/>
                </a:solidFill>
                <a:latin typeface="Calibri" pitchFamily="34" charset="0"/>
              </a:rPr>
              <a:t>S</a:t>
            </a:r>
            <a:r>
              <a:rPr lang="fr-FR" sz="3200" dirty="0" smtClean="0">
                <a:solidFill>
                  <a:srgbClr val="FF0000"/>
                </a:solidFill>
                <a:latin typeface="Calibri" pitchFamily="34" charset="0"/>
              </a:rPr>
              <a:t>avoir S3</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1804901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S7</a:t>
            </a:r>
          </a:p>
        </p:txBody>
      </p:sp>
      <p:sp>
        <p:nvSpPr>
          <p:cNvPr id="5" name="Rectangle 10"/>
          <p:cNvSpPr>
            <a:spLocks noChangeArrowheads="1"/>
          </p:cNvSpPr>
          <p:nvPr/>
        </p:nvSpPr>
        <p:spPr bwMode="auto">
          <a:xfrm>
            <a:off x="0" y="193452"/>
            <a:ext cx="4716016" cy="538609"/>
          </a:xfrm>
          <a:prstGeom prst="rect">
            <a:avLst/>
          </a:prstGeom>
          <a:noFill/>
          <a:ln w="9525">
            <a:noFill/>
            <a:miter lim="800000"/>
            <a:headEnd/>
            <a:tailEnd/>
          </a:ln>
          <a:effectLst/>
        </p:spPr>
        <p:txBody>
          <a:bodyPr wrap="square" anchor="ctr">
            <a:spAutoFit/>
          </a:bodyPr>
          <a:lstStyle/>
          <a:p>
            <a:pPr algn="ctr" eaLnBrk="0" hangingPunct="0">
              <a:defRPr/>
            </a:pPr>
            <a:r>
              <a:rPr lang="fr-FR" sz="2900" i="1" dirty="0">
                <a:solidFill>
                  <a:srgbClr val="FF0000"/>
                </a:solidFill>
              </a:rPr>
              <a:t>SAVOIRS OMNIPRÉSENTS</a:t>
            </a:r>
            <a:endParaRPr lang="fr-FR" dirty="0">
              <a:latin typeface="Arial" pitchFamily="34" charset="0"/>
            </a:endParaRPr>
          </a:p>
        </p:txBody>
      </p:sp>
    </p:spTree>
    <p:extLst>
      <p:ext uri="{BB962C8B-B14F-4D97-AF65-F5344CB8AC3E}">
        <p14:creationId xmlns:p14="http://schemas.microsoft.com/office/powerpoint/2010/main" val="2235427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979859878"/>
              </p:ext>
            </p:extLst>
          </p:nvPr>
        </p:nvGraphicFramePr>
        <p:xfrm>
          <a:off x="755576" y="134076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Savoir S7</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2961543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solidFill>
                  <a:srgbClr val="FF0000"/>
                </a:solidFill>
              </a:rPr>
              <a:t>S7- La Qualité</a:t>
            </a:r>
            <a:endParaRPr lang="fr-FR" sz="3200" i="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35517050"/>
              </p:ext>
            </p:extLst>
          </p:nvPr>
        </p:nvGraphicFramePr>
        <p:xfrm>
          <a:off x="107504" y="1124744"/>
          <a:ext cx="892899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9479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S8</a:t>
            </a:r>
          </a:p>
        </p:txBody>
      </p:sp>
      <p:sp>
        <p:nvSpPr>
          <p:cNvPr id="5" name="Rectangle 10"/>
          <p:cNvSpPr>
            <a:spLocks noChangeArrowheads="1"/>
          </p:cNvSpPr>
          <p:nvPr/>
        </p:nvSpPr>
        <p:spPr bwMode="auto">
          <a:xfrm>
            <a:off x="0" y="193452"/>
            <a:ext cx="4716016" cy="538609"/>
          </a:xfrm>
          <a:prstGeom prst="rect">
            <a:avLst/>
          </a:prstGeom>
          <a:noFill/>
          <a:ln w="9525">
            <a:noFill/>
            <a:miter lim="800000"/>
            <a:headEnd/>
            <a:tailEnd/>
          </a:ln>
          <a:effectLst/>
        </p:spPr>
        <p:txBody>
          <a:bodyPr wrap="square" anchor="ctr">
            <a:spAutoFit/>
          </a:bodyPr>
          <a:lstStyle/>
          <a:p>
            <a:pPr algn="ctr" eaLnBrk="0" hangingPunct="0">
              <a:defRPr/>
            </a:pPr>
            <a:r>
              <a:rPr lang="fr-FR" sz="2900" i="1" dirty="0">
                <a:solidFill>
                  <a:srgbClr val="FF0000"/>
                </a:solidFill>
              </a:rPr>
              <a:t>SAVOIRS OMNIPRÉSENTS</a:t>
            </a:r>
            <a:endParaRPr lang="fr-FR" dirty="0">
              <a:latin typeface="Arial" pitchFamily="34" charset="0"/>
            </a:endParaRPr>
          </a:p>
        </p:txBody>
      </p:sp>
    </p:spTree>
    <p:extLst>
      <p:ext uri="{BB962C8B-B14F-4D97-AF65-F5344CB8AC3E}">
        <p14:creationId xmlns:p14="http://schemas.microsoft.com/office/powerpoint/2010/main" val="27081363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3452160566"/>
              </p:ext>
            </p:extLst>
          </p:nvPr>
        </p:nvGraphicFramePr>
        <p:xfrm>
          <a:off x="558255" y="1196752"/>
          <a:ext cx="831641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4339" name="ZoneTexte 4"/>
          <p:cNvSpPr txBox="1">
            <a:spLocks noChangeArrowheads="1"/>
          </p:cNvSpPr>
          <p:nvPr/>
        </p:nvSpPr>
        <p:spPr bwMode="auto">
          <a:xfrm>
            <a:off x="0" y="115888"/>
            <a:ext cx="4716463" cy="519112"/>
          </a:xfrm>
          <a:prstGeom prst="rect">
            <a:avLst/>
          </a:prstGeom>
          <a:noFill/>
          <a:ln w="9525">
            <a:noFill/>
            <a:miter lim="800000"/>
            <a:headEnd/>
            <a:tailEnd/>
          </a:ln>
        </p:spPr>
        <p:txBody>
          <a:bodyPr>
            <a:spAutoFit/>
          </a:bodyPr>
          <a:lstStyle/>
          <a:p>
            <a:pPr algn="ctr"/>
            <a:r>
              <a:rPr lang="fr-FR" sz="2800" dirty="0" smtClean="0">
                <a:solidFill>
                  <a:srgbClr val="FF0000"/>
                </a:solidFill>
                <a:latin typeface="Calibri" pitchFamily="34" charset="0"/>
              </a:rPr>
              <a:t>LES </a:t>
            </a:r>
            <a:r>
              <a:rPr lang="fr-FR" sz="2800" dirty="0">
                <a:solidFill>
                  <a:srgbClr val="FF0000"/>
                </a:solidFill>
                <a:latin typeface="Calibri" pitchFamily="34" charset="0"/>
              </a:rPr>
              <a:t>SAVOIRS CAP et Bac Pro</a:t>
            </a:r>
          </a:p>
        </p:txBody>
      </p:sp>
    </p:spTree>
    <p:extLst>
      <p:ext uri="{BB962C8B-B14F-4D97-AF65-F5344CB8AC3E}">
        <p14:creationId xmlns:p14="http://schemas.microsoft.com/office/powerpoint/2010/main" val="31298349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graphicEl>
                                              <a:dgm id="{C64B744E-DD6D-42BC-8A09-D36EF05FC276}"/>
                                            </p:graphicEl>
                                          </p:spTgt>
                                        </p:tgtEl>
                                        <p:attrNameLst>
                                          <p:attrName>style.color</p:attrName>
                                        </p:attrNameLst>
                                      </p:cBhvr>
                                      <p:by>
                                        <p:hsl h="7200000" s="0" l="0"/>
                                      </p:by>
                                    </p:animClr>
                                    <p:animClr clrSpc="hsl" dir="cw">
                                      <p:cBhvr>
                                        <p:cTn id="7" dur="500" fill="hold"/>
                                        <p:tgtEl>
                                          <p:spTgt spid="2">
                                            <p:graphicEl>
                                              <a:dgm id="{C64B744E-DD6D-42BC-8A09-D36EF05FC276}"/>
                                            </p:graphicEl>
                                          </p:spTgt>
                                        </p:tgtEl>
                                        <p:attrNameLst>
                                          <p:attrName>fillcolor</p:attrName>
                                        </p:attrNameLst>
                                      </p:cBhvr>
                                      <p:by>
                                        <p:hsl h="7200000" s="0" l="0"/>
                                      </p:by>
                                    </p:animClr>
                                    <p:animClr clrSpc="hsl" dir="cw">
                                      <p:cBhvr>
                                        <p:cTn id="8" dur="500" fill="hold"/>
                                        <p:tgtEl>
                                          <p:spTgt spid="2">
                                            <p:graphicEl>
                                              <a:dgm id="{C64B744E-DD6D-42BC-8A09-D36EF05FC276}"/>
                                            </p:graphicEl>
                                          </p:spTgt>
                                        </p:tgtEl>
                                        <p:attrNameLst>
                                          <p:attrName>stroke.color</p:attrName>
                                        </p:attrNameLst>
                                      </p:cBhvr>
                                      <p:by>
                                        <p:hsl h="7200000" s="0" l="0"/>
                                      </p:by>
                                    </p:animClr>
                                    <p:set>
                                      <p:cBhvr>
                                        <p:cTn id="9" dur="500" fill="hold"/>
                                        <p:tgtEl>
                                          <p:spTgt spid="2">
                                            <p:graphicEl>
                                              <a:dgm id="{C64B744E-DD6D-42BC-8A09-D36EF05FC276}"/>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2">
                                            <p:graphicEl>
                                              <a:dgm id="{BC38578E-2C97-4E2B-B1F2-D96FE2416687}"/>
                                            </p:graphicEl>
                                          </p:spTgt>
                                        </p:tgtEl>
                                        <p:attrNameLst>
                                          <p:attrName>style.color</p:attrName>
                                        </p:attrNameLst>
                                      </p:cBhvr>
                                      <p:by>
                                        <p:hsl h="7200000" s="0" l="0"/>
                                      </p:by>
                                    </p:animClr>
                                    <p:animClr clrSpc="hsl" dir="cw">
                                      <p:cBhvr>
                                        <p:cTn id="14" dur="500" fill="hold"/>
                                        <p:tgtEl>
                                          <p:spTgt spid="2">
                                            <p:graphicEl>
                                              <a:dgm id="{BC38578E-2C97-4E2B-B1F2-D96FE2416687}"/>
                                            </p:graphicEl>
                                          </p:spTgt>
                                        </p:tgtEl>
                                        <p:attrNameLst>
                                          <p:attrName>fillcolor</p:attrName>
                                        </p:attrNameLst>
                                      </p:cBhvr>
                                      <p:by>
                                        <p:hsl h="7200000" s="0" l="0"/>
                                      </p:by>
                                    </p:animClr>
                                    <p:animClr clrSpc="hsl" dir="cw">
                                      <p:cBhvr>
                                        <p:cTn id="15" dur="500" fill="hold"/>
                                        <p:tgtEl>
                                          <p:spTgt spid="2">
                                            <p:graphicEl>
                                              <a:dgm id="{BC38578E-2C97-4E2B-B1F2-D96FE2416687}"/>
                                            </p:graphicEl>
                                          </p:spTgt>
                                        </p:tgtEl>
                                        <p:attrNameLst>
                                          <p:attrName>stroke.color</p:attrName>
                                        </p:attrNameLst>
                                      </p:cBhvr>
                                      <p:by>
                                        <p:hsl h="7200000" s="0" l="0"/>
                                      </p:by>
                                    </p:animClr>
                                    <p:set>
                                      <p:cBhvr>
                                        <p:cTn id="16" dur="500" fill="hold"/>
                                        <p:tgtEl>
                                          <p:spTgt spid="2">
                                            <p:graphicEl>
                                              <a:dgm id="{BC38578E-2C97-4E2B-B1F2-D96FE2416687}"/>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2">
                                            <p:graphicEl>
                                              <a:dgm id="{D2A94E3F-928F-4BF7-B775-601E626680A4}"/>
                                            </p:graphicEl>
                                          </p:spTgt>
                                        </p:tgtEl>
                                        <p:attrNameLst>
                                          <p:attrName>style.color</p:attrName>
                                        </p:attrNameLst>
                                      </p:cBhvr>
                                      <p:by>
                                        <p:hsl h="7200000" s="0" l="0"/>
                                      </p:by>
                                    </p:animClr>
                                    <p:animClr clrSpc="hsl" dir="cw">
                                      <p:cBhvr>
                                        <p:cTn id="21" dur="500" fill="hold"/>
                                        <p:tgtEl>
                                          <p:spTgt spid="2">
                                            <p:graphicEl>
                                              <a:dgm id="{D2A94E3F-928F-4BF7-B775-601E626680A4}"/>
                                            </p:graphicEl>
                                          </p:spTgt>
                                        </p:tgtEl>
                                        <p:attrNameLst>
                                          <p:attrName>fillcolor</p:attrName>
                                        </p:attrNameLst>
                                      </p:cBhvr>
                                      <p:by>
                                        <p:hsl h="7200000" s="0" l="0"/>
                                      </p:by>
                                    </p:animClr>
                                    <p:animClr clrSpc="hsl" dir="cw">
                                      <p:cBhvr>
                                        <p:cTn id="22" dur="500" fill="hold"/>
                                        <p:tgtEl>
                                          <p:spTgt spid="2">
                                            <p:graphicEl>
                                              <a:dgm id="{D2A94E3F-928F-4BF7-B775-601E626680A4}"/>
                                            </p:graphicEl>
                                          </p:spTgt>
                                        </p:tgtEl>
                                        <p:attrNameLst>
                                          <p:attrName>stroke.color</p:attrName>
                                        </p:attrNameLst>
                                      </p:cBhvr>
                                      <p:by>
                                        <p:hsl h="7200000" s="0" l="0"/>
                                      </p:by>
                                    </p:animClr>
                                    <p:set>
                                      <p:cBhvr>
                                        <p:cTn id="23" dur="500" fill="hold"/>
                                        <p:tgtEl>
                                          <p:spTgt spid="2">
                                            <p:graphicEl>
                                              <a:dgm id="{D2A94E3F-928F-4BF7-B775-601E626680A4}"/>
                                            </p:graphic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2">
                                            <p:graphicEl>
                                              <a:dgm id="{59322842-B81D-49C6-9920-BDA28D8172E4}"/>
                                            </p:graphicEl>
                                          </p:spTgt>
                                        </p:tgtEl>
                                        <p:attrNameLst>
                                          <p:attrName>style.color</p:attrName>
                                        </p:attrNameLst>
                                      </p:cBhvr>
                                      <p:by>
                                        <p:hsl h="7200000" s="0" l="0"/>
                                      </p:by>
                                    </p:animClr>
                                    <p:animClr clrSpc="hsl" dir="cw">
                                      <p:cBhvr>
                                        <p:cTn id="28" dur="500" fill="hold"/>
                                        <p:tgtEl>
                                          <p:spTgt spid="2">
                                            <p:graphicEl>
                                              <a:dgm id="{59322842-B81D-49C6-9920-BDA28D8172E4}"/>
                                            </p:graphicEl>
                                          </p:spTgt>
                                        </p:tgtEl>
                                        <p:attrNameLst>
                                          <p:attrName>fillcolor</p:attrName>
                                        </p:attrNameLst>
                                      </p:cBhvr>
                                      <p:by>
                                        <p:hsl h="7200000" s="0" l="0"/>
                                      </p:by>
                                    </p:animClr>
                                    <p:animClr clrSpc="hsl" dir="cw">
                                      <p:cBhvr>
                                        <p:cTn id="29" dur="500" fill="hold"/>
                                        <p:tgtEl>
                                          <p:spTgt spid="2">
                                            <p:graphicEl>
                                              <a:dgm id="{59322842-B81D-49C6-9920-BDA28D8172E4}"/>
                                            </p:graphicEl>
                                          </p:spTgt>
                                        </p:tgtEl>
                                        <p:attrNameLst>
                                          <p:attrName>stroke.color</p:attrName>
                                        </p:attrNameLst>
                                      </p:cBhvr>
                                      <p:by>
                                        <p:hsl h="7200000" s="0" l="0"/>
                                      </p:by>
                                    </p:animClr>
                                    <p:set>
                                      <p:cBhvr>
                                        <p:cTn id="30" dur="500" fill="hold"/>
                                        <p:tgtEl>
                                          <p:spTgt spid="2">
                                            <p:graphicEl>
                                              <a:dgm id="{59322842-B81D-49C6-9920-BDA28D8172E4}"/>
                                            </p:graphic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2">
                                            <p:graphicEl>
                                              <a:dgm id="{230DEF2F-839A-4516-84E2-4E6B774A3064}"/>
                                            </p:graphicEl>
                                          </p:spTgt>
                                        </p:tgtEl>
                                        <p:attrNameLst>
                                          <p:attrName>style.color</p:attrName>
                                        </p:attrNameLst>
                                      </p:cBhvr>
                                      <p:by>
                                        <p:hsl h="7200000" s="0" l="0"/>
                                      </p:by>
                                    </p:animClr>
                                    <p:animClr clrSpc="hsl" dir="cw">
                                      <p:cBhvr>
                                        <p:cTn id="35" dur="500" fill="hold"/>
                                        <p:tgtEl>
                                          <p:spTgt spid="2">
                                            <p:graphicEl>
                                              <a:dgm id="{230DEF2F-839A-4516-84E2-4E6B774A3064}"/>
                                            </p:graphicEl>
                                          </p:spTgt>
                                        </p:tgtEl>
                                        <p:attrNameLst>
                                          <p:attrName>fillcolor</p:attrName>
                                        </p:attrNameLst>
                                      </p:cBhvr>
                                      <p:by>
                                        <p:hsl h="7200000" s="0" l="0"/>
                                      </p:by>
                                    </p:animClr>
                                    <p:animClr clrSpc="hsl" dir="cw">
                                      <p:cBhvr>
                                        <p:cTn id="36" dur="500" fill="hold"/>
                                        <p:tgtEl>
                                          <p:spTgt spid="2">
                                            <p:graphicEl>
                                              <a:dgm id="{230DEF2F-839A-4516-84E2-4E6B774A3064}"/>
                                            </p:graphicEl>
                                          </p:spTgt>
                                        </p:tgtEl>
                                        <p:attrNameLst>
                                          <p:attrName>stroke.color</p:attrName>
                                        </p:attrNameLst>
                                      </p:cBhvr>
                                      <p:by>
                                        <p:hsl h="7200000" s="0" l="0"/>
                                      </p:by>
                                    </p:animClr>
                                    <p:set>
                                      <p:cBhvr>
                                        <p:cTn id="37" dur="500" fill="hold"/>
                                        <p:tgtEl>
                                          <p:spTgt spid="2">
                                            <p:graphicEl>
                                              <a:dgm id="{230DEF2F-839A-4516-84E2-4E6B774A3064}"/>
                                            </p:graphic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2">
                                            <p:graphicEl>
                                              <a:dgm id="{7D00DA90-A39E-4DC9-9BE3-C6F6D2F983B9}"/>
                                            </p:graphicEl>
                                          </p:spTgt>
                                        </p:tgtEl>
                                        <p:attrNameLst>
                                          <p:attrName>style.color</p:attrName>
                                        </p:attrNameLst>
                                      </p:cBhvr>
                                      <p:by>
                                        <p:hsl h="7200000" s="0" l="0"/>
                                      </p:by>
                                    </p:animClr>
                                    <p:animClr clrSpc="hsl" dir="cw">
                                      <p:cBhvr>
                                        <p:cTn id="42" dur="500" fill="hold"/>
                                        <p:tgtEl>
                                          <p:spTgt spid="2">
                                            <p:graphicEl>
                                              <a:dgm id="{7D00DA90-A39E-4DC9-9BE3-C6F6D2F983B9}"/>
                                            </p:graphicEl>
                                          </p:spTgt>
                                        </p:tgtEl>
                                        <p:attrNameLst>
                                          <p:attrName>fillcolor</p:attrName>
                                        </p:attrNameLst>
                                      </p:cBhvr>
                                      <p:by>
                                        <p:hsl h="7200000" s="0" l="0"/>
                                      </p:by>
                                    </p:animClr>
                                    <p:animClr clrSpc="hsl" dir="cw">
                                      <p:cBhvr>
                                        <p:cTn id="43" dur="500" fill="hold"/>
                                        <p:tgtEl>
                                          <p:spTgt spid="2">
                                            <p:graphicEl>
                                              <a:dgm id="{7D00DA90-A39E-4DC9-9BE3-C6F6D2F983B9}"/>
                                            </p:graphicEl>
                                          </p:spTgt>
                                        </p:tgtEl>
                                        <p:attrNameLst>
                                          <p:attrName>stroke.color</p:attrName>
                                        </p:attrNameLst>
                                      </p:cBhvr>
                                      <p:by>
                                        <p:hsl h="7200000" s="0" l="0"/>
                                      </p:by>
                                    </p:animClr>
                                    <p:set>
                                      <p:cBhvr>
                                        <p:cTn id="44" dur="500" fill="hold"/>
                                        <p:tgtEl>
                                          <p:spTgt spid="2">
                                            <p:graphicEl>
                                              <a:dgm id="{7D00DA90-A39E-4DC9-9BE3-C6F6D2F983B9}"/>
                                            </p:graphic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1" presetClass="emph" presetSubtype="0" fill="hold" grpId="0" nodeType="clickEffect">
                                  <p:stCondLst>
                                    <p:cond delay="0"/>
                                  </p:stCondLst>
                                  <p:childTnLst>
                                    <p:animClr clrSpc="hsl" dir="cw">
                                      <p:cBhvr override="childStyle">
                                        <p:cTn id="48" dur="500" fill="hold"/>
                                        <p:tgtEl>
                                          <p:spTgt spid="2">
                                            <p:graphicEl>
                                              <a:dgm id="{84C55ED2-9F4F-437D-8CF9-1051E5419C0F}"/>
                                            </p:graphicEl>
                                          </p:spTgt>
                                        </p:tgtEl>
                                        <p:attrNameLst>
                                          <p:attrName>style.color</p:attrName>
                                        </p:attrNameLst>
                                      </p:cBhvr>
                                      <p:by>
                                        <p:hsl h="7200000" s="0" l="0"/>
                                      </p:by>
                                    </p:animClr>
                                    <p:animClr clrSpc="hsl" dir="cw">
                                      <p:cBhvr>
                                        <p:cTn id="49" dur="500" fill="hold"/>
                                        <p:tgtEl>
                                          <p:spTgt spid="2">
                                            <p:graphicEl>
                                              <a:dgm id="{84C55ED2-9F4F-437D-8CF9-1051E5419C0F}"/>
                                            </p:graphicEl>
                                          </p:spTgt>
                                        </p:tgtEl>
                                        <p:attrNameLst>
                                          <p:attrName>fillcolor</p:attrName>
                                        </p:attrNameLst>
                                      </p:cBhvr>
                                      <p:by>
                                        <p:hsl h="7200000" s="0" l="0"/>
                                      </p:by>
                                    </p:animClr>
                                    <p:animClr clrSpc="hsl" dir="cw">
                                      <p:cBhvr>
                                        <p:cTn id="50" dur="500" fill="hold"/>
                                        <p:tgtEl>
                                          <p:spTgt spid="2">
                                            <p:graphicEl>
                                              <a:dgm id="{84C55ED2-9F4F-437D-8CF9-1051E5419C0F}"/>
                                            </p:graphicEl>
                                          </p:spTgt>
                                        </p:tgtEl>
                                        <p:attrNameLst>
                                          <p:attrName>stroke.color</p:attrName>
                                        </p:attrNameLst>
                                      </p:cBhvr>
                                      <p:by>
                                        <p:hsl h="7200000" s="0" l="0"/>
                                      </p:by>
                                    </p:animClr>
                                    <p:set>
                                      <p:cBhvr>
                                        <p:cTn id="51" dur="500" fill="hold"/>
                                        <p:tgtEl>
                                          <p:spTgt spid="2">
                                            <p:graphicEl>
                                              <a:dgm id="{84C55ED2-9F4F-437D-8CF9-1051E5419C0F}"/>
                                            </p:graphic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0" nodeType="clickEffect">
                                  <p:stCondLst>
                                    <p:cond delay="0"/>
                                  </p:stCondLst>
                                  <p:childTnLst>
                                    <p:animClr clrSpc="hsl" dir="cw">
                                      <p:cBhvr override="childStyle">
                                        <p:cTn id="55" dur="500" fill="hold"/>
                                        <p:tgtEl>
                                          <p:spTgt spid="2">
                                            <p:graphicEl>
                                              <a:dgm id="{D38F2AB4-3FDE-4430-ABF8-953D7E151110}"/>
                                            </p:graphicEl>
                                          </p:spTgt>
                                        </p:tgtEl>
                                        <p:attrNameLst>
                                          <p:attrName>style.color</p:attrName>
                                        </p:attrNameLst>
                                      </p:cBhvr>
                                      <p:by>
                                        <p:hsl h="7200000" s="0" l="0"/>
                                      </p:by>
                                    </p:animClr>
                                    <p:animClr clrSpc="hsl" dir="cw">
                                      <p:cBhvr>
                                        <p:cTn id="56" dur="500" fill="hold"/>
                                        <p:tgtEl>
                                          <p:spTgt spid="2">
                                            <p:graphicEl>
                                              <a:dgm id="{D38F2AB4-3FDE-4430-ABF8-953D7E151110}"/>
                                            </p:graphicEl>
                                          </p:spTgt>
                                        </p:tgtEl>
                                        <p:attrNameLst>
                                          <p:attrName>fillcolor</p:attrName>
                                        </p:attrNameLst>
                                      </p:cBhvr>
                                      <p:by>
                                        <p:hsl h="7200000" s="0" l="0"/>
                                      </p:by>
                                    </p:animClr>
                                    <p:animClr clrSpc="hsl" dir="cw">
                                      <p:cBhvr>
                                        <p:cTn id="57" dur="500" fill="hold"/>
                                        <p:tgtEl>
                                          <p:spTgt spid="2">
                                            <p:graphicEl>
                                              <a:dgm id="{D38F2AB4-3FDE-4430-ABF8-953D7E151110}"/>
                                            </p:graphicEl>
                                          </p:spTgt>
                                        </p:tgtEl>
                                        <p:attrNameLst>
                                          <p:attrName>stroke.color</p:attrName>
                                        </p:attrNameLst>
                                      </p:cBhvr>
                                      <p:by>
                                        <p:hsl h="7200000" s="0" l="0"/>
                                      </p:by>
                                    </p:animClr>
                                    <p:set>
                                      <p:cBhvr>
                                        <p:cTn id="58" dur="500" fill="hold"/>
                                        <p:tgtEl>
                                          <p:spTgt spid="2">
                                            <p:graphicEl>
                                              <a:dgm id="{D38F2AB4-3FDE-4430-ABF8-953D7E151110}"/>
                                            </p:graphic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2">
                                            <p:graphicEl>
                                              <a:dgm id="{3CDF9F15-F765-4C70-8048-472BAE3A387A}"/>
                                            </p:graphicEl>
                                          </p:spTgt>
                                        </p:tgtEl>
                                        <p:attrNameLst>
                                          <p:attrName>style.color</p:attrName>
                                        </p:attrNameLst>
                                      </p:cBhvr>
                                      <p:by>
                                        <p:hsl h="7200000" s="0" l="0"/>
                                      </p:by>
                                    </p:animClr>
                                    <p:animClr clrSpc="hsl" dir="cw">
                                      <p:cBhvr>
                                        <p:cTn id="63" dur="500" fill="hold"/>
                                        <p:tgtEl>
                                          <p:spTgt spid="2">
                                            <p:graphicEl>
                                              <a:dgm id="{3CDF9F15-F765-4C70-8048-472BAE3A387A}"/>
                                            </p:graphicEl>
                                          </p:spTgt>
                                        </p:tgtEl>
                                        <p:attrNameLst>
                                          <p:attrName>fillcolor</p:attrName>
                                        </p:attrNameLst>
                                      </p:cBhvr>
                                      <p:by>
                                        <p:hsl h="7200000" s="0" l="0"/>
                                      </p:by>
                                    </p:animClr>
                                    <p:animClr clrSpc="hsl" dir="cw">
                                      <p:cBhvr>
                                        <p:cTn id="64" dur="500" fill="hold"/>
                                        <p:tgtEl>
                                          <p:spTgt spid="2">
                                            <p:graphicEl>
                                              <a:dgm id="{3CDF9F15-F765-4C70-8048-472BAE3A387A}"/>
                                            </p:graphicEl>
                                          </p:spTgt>
                                        </p:tgtEl>
                                        <p:attrNameLst>
                                          <p:attrName>stroke.color</p:attrName>
                                        </p:attrNameLst>
                                      </p:cBhvr>
                                      <p:by>
                                        <p:hsl h="7200000" s="0" l="0"/>
                                      </p:by>
                                    </p:animClr>
                                    <p:set>
                                      <p:cBhvr>
                                        <p:cTn id="65" dur="500" fill="hold"/>
                                        <p:tgtEl>
                                          <p:spTgt spid="2">
                                            <p:graphicEl>
                                              <a:dgm id="{3CDF9F15-F765-4C70-8048-472BAE3A387A}"/>
                                            </p:graphic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1" presetClass="emph" presetSubtype="0" fill="hold" grpId="0" nodeType="clickEffect">
                                  <p:stCondLst>
                                    <p:cond delay="0"/>
                                  </p:stCondLst>
                                  <p:childTnLst>
                                    <p:animClr clrSpc="hsl" dir="cw">
                                      <p:cBhvr override="childStyle">
                                        <p:cTn id="69" dur="500" fill="hold"/>
                                        <p:tgtEl>
                                          <p:spTgt spid="2">
                                            <p:graphicEl>
                                              <a:dgm id="{4BE550D5-9582-44DB-9FBA-1BD0ADC0C3D9}"/>
                                            </p:graphicEl>
                                          </p:spTgt>
                                        </p:tgtEl>
                                        <p:attrNameLst>
                                          <p:attrName>style.color</p:attrName>
                                        </p:attrNameLst>
                                      </p:cBhvr>
                                      <p:by>
                                        <p:hsl h="7200000" s="0" l="0"/>
                                      </p:by>
                                    </p:animClr>
                                    <p:animClr clrSpc="hsl" dir="cw">
                                      <p:cBhvr>
                                        <p:cTn id="70" dur="500" fill="hold"/>
                                        <p:tgtEl>
                                          <p:spTgt spid="2">
                                            <p:graphicEl>
                                              <a:dgm id="{4BE550D5-9582-44DB-9FBA-1BD0ADC0C3D9}"/>
                                            </p:graphicEl>
                                          </p:spTgt>
                                        </p:tgtEl>
                                        <p:attrNameLst>
                                          <p:attrName>fillcolor</p:attrName>
                                        </p:attrNameLst>
                                      </p:cBhvr>
                                      <p:by>
                                        <p:hsl h="7200000" s="0" l="0"/>
                                      </p:by>
                                    </p:animClr>
                                    <p:animClr clrSpc="hsl" dir="cw">
                                      <p:cBhvr>
                                        <p:cTn id="71" dur="500" fill="hold"/>
                                        <p:tgtEl>
                                          <p:spTgt spid="2">
                                            <p:graphicEl>
                                              <a:dgm id="{4BE550D5-9582-44DB-9FBA-1BD0ADC0C3D9}"/>
                                            </p:graphicEl>
                                          </p:spTgt>
                                        </p:tgtEl>
                                        <p:attrNameLst>
                                          <p:attrName>stroke.color</p:attrName>
                                        </p:attrNameLst>
                                      </p:cBhvr>
                                      <p:by>
                                        <p:hsl h="7200000" s="0" l="0"/>
                                      </p:by>
                                    </p:animClr>
                                    <p:set>
                                      <p:cBhvr>
                                        <p:cTn id="72" dur="500" fill="hold"/>
                                        <p:tgtEl>
                                          <p:spTgt spid="2">
                                            <p:graphicEl>
                                              <a:dgm id="{4BE550D5-9582-44DB-9FBA-1BD0ADC0C3D9}"/>
                                            </p:graphic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1" presetClass="emph" presetSubtype="0" fill="hold" grpId="0" nodeType="clickEffect">
                                  <p:stCondLst>
                                    <p:cond delay="0"/>
                                  </p:stCondLst>
                                  <p:childTnLst>
                                    <p:animClr clrSpc="hsl" dir="cw">
                                      <p:cBhvr override="childStyle">
                                        <p:cTn id="76" dur="500" fill="hold"/>
                                        <p:tgtEl>
                                          <p:spTgt spid="2">
                                            <p:graphicEl>
                                              <a:dgm id="{3E4C0BC8-812C-4E8A-9209-FE48352EB6A1}"/>
                                            </p:graphicEl>
                                          </p:spTgt>
                                        </p:tgtEl>
                                        <p:attrNameLst>
                                          <p:attrName>style.color</p:attrName>
                                        </p:attrNameLst>
                                      </p:cBhvr>
                                      <p:by>
                                        <p:hsl h="7200000" s="0" l="0"/>
                                      </p:by>
                                    </p:animClr>
                                    <p:animClr clrSpc="hsl" dir="cw">
                                      <p:cBhvr>
                                        <p:cTn id="77" dur="500" fill="hold"/>
                                        <p:tgtEl>
                                          <p:spTgt spid="2">
                                            <p:graphicEl>
                                              <a:dgm id="{3E4C0BC8-812C-4E8A-9209-FE48352EB6A1}"/>
                                            </p:graphicEl>
                                          </p:spTgt>
                                        </p:tgtEl>
                                        <p:attrNameLst>
                                          <p:attrName>fillcolor</p:attrName>
                                        </p:attrNameLst>
                                      </p:cBhvr>
                                      <p:by>
                                        <p:hsl h="7200000" s="0" l="0"/>
                                      </p:by>
                                    </p:animClr>
                                    <p:animClr clrSpc="hsl" dir="cw">
                                      <p:cBhvr>
                                        <p:cTn id="78" dur="500" fill="hold"/>
                                        <p:tgtEl>
                                          <p:spTgt spid="2">
                                            <p:graphicEl>
                                              <a:dgm id="{3E4C0BC8-812C-4E8A-9209-FE48352EB6A1}"/>
                                            </p:graphicEl>
                                          </p:spTgt>
                                        </p:tgtEl>
                                        <p:attrNameLst>
                                          <p:attrName>stroke.color</p:attrName>
                                        </p:attrNameLst>
                                      </p:cBhvr>
                                      <p:by>
                                        <p:hsl h="7200000" s="0" l="0"/>
                                      </p:by>
                                    </p:animClr>
                                    <p:set>
                                      <p:cBhvr>
                                        <p:cTn id="79" dur="500" fill="hold"/>
                                        <p:tgtEl>
                                          <p:spTgt spid="2">
                                            <p:graphicEl>
                                              <a:dgm id="{3E4C0BC8-812C-4E8A-9209-FE48352EB6A1}"/>
                                            </p:graphic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1" presetClass="emph" presetSubtype="0" fill="hold" grpId="0" nodeType="clickEffect">
                                  <p:stCondLst>
                                    <p:cond delay="0"/>
                                  </p:stCondLst>
                                  <p:childTnLst>
                                    <p:animClr clrSpc="hsl" dir="cw">
                                      <p:cBhvr override="childStyle">
                                        <p:cTn id="83" dur="500" fill="hold"/>
                                        <p:tgtEl>
                                          <p:spTgt spid="2">
                                            <p:graphicEl>
                                              <a:dgm id="{223E69AE-3182-421A-9653-54823FF9619F}"/>
                                            </p:graphicEl>
                                          </p:spTgt>
                                        </p:tgtEl>
                                        <p:attrNameLst>
                                          <p:attrName>style.color</p:attrName>
                                        </p:attrNameLst>
                                      </p:cBhvr>
                                      <p:by>
                                        <p:hsl h="7200000" s="0" l="0"/>
                                      </p:by>
                                    </p:animClr>
                                    <p:animClr clrSpc="hsl" dir="cw">
                                      <p:cBhvr>
                                        <p:cTn id="84" dur="500" fill="hold"/>
                                        <p:tgtEl>
                                          <p:spTgt spid="2">
                                            <p:graphicEl>
                                              <a:dgm id="{223E69AE-3182-421A-9653-54823FF9619F}"/>
                                            </p:graphicEl>
                                          </p:spTgt>
                                        </p:tgtEl>
                                        <p:attrNameLst>
                                          <p:attrName>fillcolor</p:attrName>
                                        </p:attrNameLst>
                                      </p:cBhvr>
                                      <p:by>
                                        <p:hsl h="7200000" s="0" l="0"/>
                                      </p:by>
                                    </p:animClr>
                                    <p:animClr clrSpc="hsl" dir="cw">
                                      <p:cBhvr>
                                        <p:cTn id="85" dur="500" fill="hold"/>
                                        <p:tgtEl>
                                          <p:spTgt spid="2">
                                            <p:graphicEl>
                                              <a:dgm id="{223E69AE-3182-421A-9653-54823FF9619F}"/>
                                            </p:graphicEl>
                                          </p:spTgt>
                                        </p:tgtEl>
                                        <p:attrNameLst>
                                          <p:attrName>stroke.color</p:attrName>
                                        </p:attrNameLst>
                                      </p:cBhvr>
                                      <p:by>
                                        <p:hsl h="7200000" s="0" l="0"/>
                                      </p:by>
                                    </p:animClr>
                                    <p:set>
                                      <p:cBhvr>
                                        <p:cTn id="86" dur="500" fill="hold"/>
                                        <p:tgtEl>
                                          <p:spTgt spid="2">
                                            <p:graphicEl>
                                              <a:dgm id="{223E69AE-3182-421A-9653-54823FF9619F}"/>
                                            </p:graphic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1" presetClass="emph" presetSubtype="0" fill="hold" grpId="0" nodeType="clickEffect">
                                  <p:stCondLst>
                                    <p:cond delay="0"/>
                                  </p:stCondLst>
                                  <p:childTnLst>
                                    <p:animClr clrSpc="hsl" dir="cw">
                                      <p:cBhvr override="childStyle">
                                        <p:cTn id="90" dur="500" fill="hold"/>
                                        <p:tgtEl>
                                          <p:spTgt spid="2">
                                            <p:graphicEl>
                                              <a:dgm id="{9D595315-E006-4720-92BF-63F24C4E5F64}"/>
                                            </p:graphicEl>
                                          </p:spTgt>
                                        </p:tgtEl>
                                        <p:attrNameLst>
                                          <p:attrName>style.color</p:attrName>
                                        </p:attrNameLst>
                                      </p:cBhvr>
                                      <p:by>
                                        <p:hsl h="7200000" s="0" l="0"/>
                                      </p:by>
                                    </p:animClr>
                                    <p:animClr clrSpc="hsl" dir="cw">
                                      <p:cBhvr>
                                        <p:cTn id="91" dur="500" fill="hold"/>
                                        <p:tgtEl>
                                          <p:spTgt spid="2">
                                            <p:graphicEl>
                                              <a:dgm id="{9D595315-E006-4720-92BF-63F24C4E5F64}"/>
                                            </p:graphicEl>
                                          </p:spTgt>
                                        </p:tgtEl>
                                        <p:attrNameLst>
                                          <p:attrName>fillcolor</p:attrName>
                                        </p:attrNameLst>
                                      </p:cBhvr>
                                      <p:by>
                                        <p:hsl h="7200000" s="0" l="0"/>
                                      </p:by>
                                    </p:animClr>
                                    <p:animClr clrSpc="hsl" dir="cw">
                                      <p:cBhvr>
                                        <p:cTn id="92" dur="500" fill="hold"/>
                                        <p:tgtEl>
                                          <p:spTgt spid="2">
                                            <p:graphicEl>
                                              <a:dgm id="{9D595315-E006-4720-92BF-63F24C4E5F64}"/>
                                            </p:graphicEl>
                                          </p:spTgt>
                                        </p:tgtEl>
                                        <p:attrNameLst>
                                          <p:attrName>stroke.color</p:attrName>
                                        </p:attrNameLst>
                                      </p:cBhvr>
                                      <p:by>
                                        <p:hsl h="7200000" s="0" l="0"/>
                                      </p:by>
                                    </p:animClr>
                                    <p:set>
                                      <p:cBhvr>
                                        <p:cTn id="93" dur="500" fill="hold"/>
                                        <p:tgtEl>
                                          <p:spTgt spid="2">
                                            <p:graphicEl>
                                              <a:dgm id="{9D595315-E006-4720-92BF-63F24C4E5F64}"/>
                                            </p:graphic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1" presetClass="emph" presetSubtype="0" fill="hold" grpId="0" nodeType="clickEffect">
                                  <p:stCondLst>
                                    <p:cond delay="0"/>
                                  </p:stCondLst>
                                  <p:childTnLst>
                                    <p:animClr clrSpc="hsl" dir="cw">
                                      <p:cBhvr override="childStyle">
                                        <p:cTn id="97" dur="500" fill="hold"/>
                                        <p:tgtEl>
                                          <p:spTgt spid="2">
                                            <p:graphicEl>
                                              <a:dgm id="{49268498-AC09-4205-8F0A-B2D3B8B55E0F}"/>
                                            </p:graphicEl>
                                          </p:spTgt>
                                        </p:tgtEl>
                                        <p:attrNameLst>
                                          <p:attrName>style.color</p:attrName>
                                        </p:attrNameLst>
                                      </p:cBhvr>
                                      <p:by>
                                        <p:hsl h="7200000" s="0" l="0"/>
                                      </p:by>
                                    </p:animClr>
                                    <p:animClr clrSpc="hsl" dir="cw">
                                      <p:cBhvr>
                                        <p:cTn id="98" dur="500" fill="hold"/>
                                        <p:tgtEl>
                                          <p:spTgt spid="2">
                                            <p:graphicEl>
                                              <a:dgm id="{49268498-AC09-4205-8F0A-B2D3B8B55E0F}"/>
                                            </p:graphicEl>
                                          </p:spTgt>
                                        </p:tgtEl>
                                        <p:attrNameLst>
                                          <p:attrName>fillcolor</p:attrName>
                                        </p:attrNameLst>
                                      </p:cBhvr>
                                      <p:by>
                                        <p:hsl h="7200000" s="0" l="0"/>
                                      </p:by>
                                    </p:animClr>
                                    <p:animClr clrSpc="hsl" dir="cw">
                                      <p:cBhvr>
                                        <p:cTn id="99" dur="500" fill="hold"/>
                                        <p:tgtEl>
                                          <p:spTgt spid="2">
                                            <p:graphicEl>
                                              <a:dgm id="{49268498-AC09-4205-8F0A-B2D3B8B55E0F}"/>
                                            </p:graphicEl>
                                          </p:spTgt>
                                        </p:tgtEl>
                                        <p:attrNameLst>
                                          <p:attrName>stroke.color</p:attrName>
                                        </p:attrNameLst>
                                      </p:cBhvr>
                                      <p:by>
                                        <p:hsl h="7200000" s="0" l="0"/>
                                      </p:by>
                                    </p:animClr>
                                    <p:set>
                                      <p:cBhvr>
                                        <p:cTn id="100" dur="500" fill="hold"/>
                                        <p:tgtEl>
                                          <p:spTgt spid="2">
                                            <p:graphicEl>
                                              <a:dgm id="{49268498-AC09-4205-8F0A-B2D3B8B55E0F}"/>
                                            </p:graphicEl>
                                          </p:spTgt>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1" presetClass="emph" presetSubtype="0" fill="hold" grpId="0" nodeType="clickEffect">
                                  <p:stCondLst>
                                    <p:cond delay="0"/>
                                  </p:stCondLst>
                                  <p:childTnLst>
                                    <p:animClr clrSpc="hsl" dir="cw">
                                      <p:cBhvr override="childStyle">
                                        <p:cTn id="104" dur="500" fill="hold"/>
                                        <p:tgtEl>
                                          <p:spTgt spid="2">
                                            <p:graphicEl>
                                              <a:dgm id="{9CD70CBE-0D29-49BE-83DD-5702705DD197}"/>
                                            </p:graphicEl>
                                          </p:spTgt>
                                        </p:tgtEl>
                                        <p:attrNameLst>
                                          <p:attrName>style.color</p:attrName>
                                        </p:attrNameLst>
                                      </p:cBhvr>
                                      <p:by>
                                        <p:hsl h="7200000" s="0" l="0"/>
                                      </p:by>
                                    </p:animClr>
                                    <p:animClr clrSpc="hsl" dir="cw">
                                      <p:cBhvr>
                                        <p:cTn id="105" dur="500" fill="hold"/>
                                        <p:tgtEl>
                                          <p:spTgt spid="2">
                                            <p:graphicEl>
                                              <a:dgm id="{9CD70CBE-0D29-49BE-83DD-5702705DD197}"/>
                                            </p:graphicEl>
                                          </p:spTgt>
                                        </p:tgtEl>
                                        <p:attrNameLst>
                                          <p:attrName>fillcolor</p:attrName>
                                        </p:attrNameLst>
                                      </p:cBhvr>
                                      <p:by>
                                        <p:hsl h="7200000" s="0" l="0"/>
                                      </p:by>
                                    </p:animClr>
                                    <p:animClr clrSpc="hsl" dir="cw">
                                      <p:cBhvr>
                                        <p:cTn id="106" dur="500" fill="hold"/>
                                        <p:tgtEl>
                                          <p:spTgt spid="2">
                                            <p:graphicEl>
                                              <a:dgm id="{9CD70CBE-0D29-49BE-83DD-5702705DD197}"/>
                                            </p:graphicEl>
                                          </p:spTgt>
                                        </p:tgtEl>
                                        <p:attrNameLst>
                                          <p:attrName>stroke.color</p:attrName>
                                        </p:attrNameLst>
                                      </p:cBhvr>
                                      <p:by>
                                        <p:hsl h="7200000" s="0" l="0"/>
                                      </p:by>
                                    </p:animClr>
                                    <p:set>
                                      <p:cBhvr>
                                        <p:cTn id="107" dur="500" fill="hold"/>
                                        <p:tgtEl>
                                          <p:spTgt spid="2">
                                            <p:graphicEl>
                                              <a:dgm id="{9CD70CBE-0D29-49BE-83DD-5702705DD197}"/>
                                            </p:graphic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1" presetClass="emph" presetSubtype="0" fill="hold" grpId="0" nodeType="clickEffect">
                                  <p:stCondLst>
                                    <p:cond delay="0"/>
                                  </p:stCondLst>
                                  <p:childTnLst>
                                    <p:animClr clrSpc="hsl" dir="cw">
                                      <p:cBhvr override="childStyle">
                                        <p:cTn id="111" dur="500" fill="hold"/>
                                        <p:tgtEl>
                                          <p:spTgt spid="2">
                                            <p:graphicEl>
                                              <a:dgm id="{E427EE5D-EC94-4A77-B4F0-A157C54642A3}"/>
                                            </p:graphicEl>
                                          </p:spTgt>
                                        </p:tgtEl>
                                        <p:attrNameLst>
                                          <p:attrName>style.color</p:attrName>
                                        </p:attrNameLst>
                                      </p:cBhvr>
                                      <p:by>
                                        <p:hsl h="7200000" s="0" l="0"/>
                                      </p:by>
                                    </p:animClr>
                                    <p:animClr clrSpc="hsl" dir="cw">
                                      <p:cBhvr>
                                        <p:cTn id="112" dur="500" fill="hold"/>
                                        <p:tgtEl>
                                          <p:spTgt spid="2">
                                            <p:graphicEl>
                                              <a:dgm id="{E427EE5D-EC94-4A77-B4F0-A157C54642A3}"/>
                                            </p:graphicEl>
                                          </p:spTgt>
                                        </p:tgtEl>
                                        <p:attrNameLst>
                                          <p:attrName>fillcolor</p:attrName>
                                        </p:attrNameLst>
                                      </p:cBhvr>
                                      <p:by>
                                        <p:hsl h="7200000" s="0" l="0"/>
                                      </p:by>
                                    </p:animClr>
                                    <p:animClr clrSpc="hsl" dir="cw">
                                      <p:cBhvr>
                                        <p:cTn id="113" dur="500" fill="hold"/>
                                        <p:tgtEl>
                                          <p:spTgt spid="2">
                                            <p:graphicEl>
                                              <a:dgm id="{E427EE5D-EC94-4A77-B4F0-A157C54642A3}"/>
                                            </p:graphicEl>
                                          </p:spTgt>
                                        </p:tgtEl>
                                        <p:attrNameLst>
                                          <p:attrName>stroke.color</p:attrName>
                                        </p:attrNameLst>
                                      </p:cBhvr>
                                      <p:by>
                                        <p:hsl h="7200000" s="0" l="0"/>
                                      </p:by>
                                    </p:animClr>
                                    <p:set>
                                      <p:cBhvr>
                                        <p:cTn id="114" dur="500" fill="hold"/>
                                        <p:tgtEl>
                                          <p:spTgt spid="2">
                                            <p:graphicEl>
                                              <a:dgm id="{E427EE5D-EC94-4A77-B4F0-A157C54642A3}"/>
                                            </p:graphicEl>
                                          </p:spTgt>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21" presetClass="emph" presetSubtype="0" fill="hold" grpId="0" nodeType="clickEffect">
                                  <p:stCondLst>
                                    <p:cond delay="0"/>
                                  </p:stCondLst>
                                  <p:childTnLst>
                                    <p:animClr clrSpc="hsl" dir="cw">
                                      <p:cBhvr override="childStyle">
                                        <p:cTn id="118" dur="500" fill="hold"/>
                                        <p:tgtEl>
                                          <p:spTgt spid="2">
                                            <p:graphicEl>
                                              <a:dgm id="{7E019D1F-9AB7-4A65-A2FF-C237F2A06070}"/>
                                            </p:graphicEl>
                                          </p:spTgt>
                                        </p:tgtEl>
                                        <p:attrNameLst>
                                          <p:attrName>style.color</p:attrName>
                                        </p:attrNameLst>
                                      </p:cBhvr>
                                      <p:by>
                                        <p:hsl h="7200000" s="0" l="0"/>
                                      </p:by>
                                    </p:animClr>
                                    <p:animClr clrSpc="hsl" dir="cw">
                                      <p:cBhvr>
                                        <p:cTn id="119" dur="500" fill="hold"/>
                                        <p:tgtEl>
                                          <p:spTgt spid="2">
                                            <p:graphicEl>
                                              <a:dgm id="{7E019D1F-9AB7-4A65-A2FF-C237F2A06070}"/>
                                            </p:graphicEl>
                                          </p:spTgt>
                                        </p:tgtEl>
                                        <p:attrNameLst>
                                          <p:attrName>fillcolor</p:attrName>
                                        </p:attrNameLst>
                                      </p:cBhvr>
                                      <p:by>
                                        <p:hsl h="7200000" s="0" l="0"/>
                                      </p:by>
                                    </p:animClr>
                                    <p:animClr clrSpc="hsl" dir="cw">
                                      <p:cBhvr>
                                        <p:cTn id="120" dur="500" fill="hold"/>
                                        <p:tgtEl>
                                          <p:spTgt spid="2">
                                            <p:graphicEl>
                                              <a:dgm id="{7E019D1F-9AB7-4A65-A2FF-C237F2A06070}"/>
                                            </p:graphicEl>
                                          </p:spTgt>
                                        </p:tgtEl>
                                        <p:attrNameLst>
                                          <p:attrName>stroke.color</p:attrName>
                                        </p:attrNameLst>
                                      </p:cBhvr>
                                      <p:by>
                                        <p:hsl h="7200000" s="0" l="0"/>
                                      </p:by>
                                    </p:animClr>
                                    <p:set>
                                      <p:cBhvr>
                                        <p:cTn id="121" dur="500" fill="hold"/>
                                        <p:tgtEl>
                                          <p:spTgt spid="2">
                                            <p:graphicEl>
                                              <a:dgm id="{7E019D1F-9AB7-4A65-A2FF-C237F2A06070}"/>
                                            </p:graphicEl>
                                          </p:spTgt>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grpId="0" nodeType="clickEffect">
                                  <p:stCondLst>
                                    <p:cond delay="0"/>
                                  </p:stCondLst>
                                  <p:childTnLst>
                                    <p:animClr clrSpc="hsl" dir="cw">
                                      <p:cBhvr override="childStyle">
                                        <p:cTn id="125" dur="500" fill="hold"/>
                                        <p:tgtEl>
                                          <p:spTgt spid="2">
                                            <p:graphicEl>
                                              <a:dgm id="{3C48C43E-E3A0-44EE-85B5-B482BC884D31}"/>
                                            </p:graphicEl>
                                          </p:spTgt>
                                        </p:tgtEl>
                                        <p:attrNameLst>
                                          <p:attrName>style.color</p:attrName>
                                        </p:attrNameLst>
                                      </p:cBhvr>
                                      <p:by>
                                        <p:hsl h="7200000" s="0" l="0"/>
                                      </p:by>
                                    </p:animClr>
                                    <p:animClr clrSpc="hsl" dir="cw">
                                      <p:cBhvr>
                                        <p:cTn id="126" dur="500" fill="hold"/>
                                        <p:tgtEl>
                                          <p:spTgt spid="2">
                                            <p:graphicEl>
                                              <a:dgm id="{3C48C43E-E3A0-44EE-85B5-B482BC884D31}"/>
                                            </p:graphicEl>
                                          </p:spTgt>
                                        </p:tgtEl>
                                        <p:attrNameLst>
                                          <p:attrName>fillcolor</p:attrName>
                                        </p:attrNameLst>
                                      </p:cBhvr>
                                      <p:by>
                                        <p:hsl h="7200000" s="0" l="0"/>
                                      </p:by>
                                    </p:animClr>
                                    <p:animClr clrSpc="hsl" dir="cw">
                                      <p:cBhvr>
                                        <p:cTn id="127" dur="500" fill="hold"/>
                                        <p:tgtEl>
                                          <p:spTgt spid="2">
                                            <p:graphicEl>
                                              <a:dgm id="{3C48C43E-E3A0-44EE-85B5-B482BC884D31}"/>
                                            </p:graphicEl>
                                          </p:spTgt>
                                        </p:tgtEl>
                                        <p:attrNameLst>
                                          <p:attrName>stroke.color</p:attrName>
                                        </p:attrNameLst>
                                      </p:cBhvr>
                                      <p:by>
                                        <p:hsl h="7200000" s="0" l="0"/>
                                      </p:by>
                                    </p:animClr>
                                    <p:set>
                                      <p:cBhvr>
                                        <p:cTn id="128" dur="500" fill="hold"/>
                                        <p:tgtEl>
                                          <p:spTgt spid="2">
                                            <p:graphicEl>
                                              <a:dgm id="{3C48C43E-E3A0-44EE-85B5-B482BC884D31}"/>
                                            </p:graphicEl>
                                          </p:spTgt>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grpId="0" nodeType="clickEffect">
                                  <p:stCondLst>
                                    <p:cond delay="0"/>
                                  </p:stCondLst>
                                  <p:childTnLst>
                                    <p:animClr clrSpc="hsl" dir="cw">
                                      <p:cBhvr override="childStyle">
                                        <p:cTn id="132" dur="500" fill="hold"/>
                                        <p:tgtEl>
                                          <p:spTgt spid="2">
                                            <p:graphicEl>
                                              <a:dgm id="{80B156E0-ABB1-442F-A092-1C59BB250CA0}"/>
                                            </p:graphicEl>
                                          </p:spTgt>
                                        </p:tgtEl>
                                        <p:attrNameLst>
                                          <p:attrName>style.color</p:attrName>
                                        </p:attrNameLst>
                                      </p:cBhvr>
                                      <p:by>
                                        <p:hsl h="7200000" s="0" l="0"/>
                                      </p:by>
                                    </p:animClr>
                                    <p:animClr clrSpc="hsl" dir="cw">
                                      <p:cBhvr>
                                        <p:cTn id="133" dur="500" fill="hold"/>
                                        <p:tgtEl>
                                          <p:spTgt spid="2">
                                            <p:graphicEl>
                                              <a:dgm id="{80B156E0-ABB1-442F-A092-1C59BB250CA0}"/>
                                            </p:graphicEl>
                                          </p:spTgt>
                                        </p:tgtEl>
                                        <p:attrNameLst>
                                          <p:attrName>fillcolor</p:attrName>
                                        </p:attrNameLst>
                                      </p:cBhvr>
                                      <p:by>
                                        <p:hsl h="7200000" s="0" l="0"/>
                                      </p:by>
                                    </p:animClr>
                                    <p:animClr clrSpc="hsl" dir="cw">
                                      <p:cBhvr>
                                        <p:cTn id="134" dur="500" fill="hold"/>
                                        <p:tgtEl>
                                          <p:spTgt spid="2">
                                            <p:graphicEl>
                                              <a:dgm id="{80B156E0-ABB1-442F-A092-1C59BB250CA0}"/>
                                            </p:graphicEl>
                                          </p:spTgt>
                                        </p:tgtEl>
                                        <p:attrNameLst>
                                          <p:attrName>stroke.color</p:attrName>
                                        </p:attrNameLst>
                                      </p:cBhvr>
                                      <p:by>
                                        <p:hsl h="7200000" s="0" l="0"/>
                                      </p:by>
                                    </p:animClr>
                                    <p:set>
                                      <p:cBhvr>
                                        <p:cTn id="135" dur="500" fill="hold"/>
                                        <p:tgtEl>
                                          <p:spTgt spid="2">
                                            <p:graphicEl>
                                              <a:dgm id="{80B156E0-ABB1-442F-A092-1C59BB250CA0}"/>
                                            </p:graphicEl>
                                          </p:spTgt>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grpId="0" nodeType="clickEffect">
                                  <p:stCondLst>
                                    <p:cond delay="0"/>
                                  </p:stCondLst>
                                  <p:childTnLst>
                                    <p:animClr clrSpc="hsl" dir="cw">
                                      <p:cBhvr override="childStyle">
                                        <p:cTn id="139" dur="500" fill="hold"/>
                                        <p:tgtEl>
                                          <p:spTgt spid="2">
                                            <p:graphicEl>
                                              <a:dgm id="{E0FB489E-39B0-4D0E-8DFA-8791C88DBF1D}"/>
                                            </p:graphicEl>
                                          </p:spTgt>
                                        </p:tgtEl>
                                        <p:attrNameLst>
                                          <p:attrName>style.color</p:attrName>
                                        </p:attrNameLst>
                                      </p:cBhvr>
                                      <p:by>
                                        <p:hsl h="7200000" s="0" l="0"/>
                                      </p:by>
                                    </p:animClr>
                                    <p:animClr clrSpc="hsl" dir="cw">
                                      <p:cBhvr>
                                        <p:cTn id="140" dur="500" fill="hold"/>
                                        <p:tgtEl>
                                          <p:spTgt spid="2">
                                            <p:graphicEl>
                                              <a:dgm id="{E0FB489E-39B0-4D0E-8DFA-8791C88DBF1D}"/>
                                            </p:graphicEl>
                                          </p:spTgt>
                                        </p:tgtEl>
                                        <p:attrNameLst>
                                          <p:attrName>fillcolor</p:attrName>
                                        </p:attrNameLst>
                                      </p:cBhvr>
                                      <p:by>
                                        <p:hsl h="7200000" s="0" l="0"/>
                                      </p:by>
                                    </p:animClr>
                                    <p:animClr clrSpc="hsl" dir="cw">
                                      <p:cBhvr>
                                        <p:cTn id="141" dur="500" fill="hold"/>
                                        <p:tgtEl>
                                          <p:spTgt spid="2">
                                            <p:graphicEl>
                                              <a:dgm id="{E0FB489E-39B0-4D0E-8DFA-8791C88DBF1D}"/>
                                            </p:graphicEl>
                                          </p:spTgt>
                                        </p:tgtEl>
                                        <p:attrNameLst>
                                          <p:attrName>stroke.color</p:attrName>
                                        </p:attrNameLst>
                                      </p:cBhvr>
                                      <p:by>
                                        <p:hsl h="7200000" s="0" l="0"/>
                                      </p:by>
                                    </p:animClr>
                                    <p:set>
                                      <p:cBhvr>
                                        <p:cTn id="142" dur="500" fill="hold"/>
                                        <p:tgtEl>
                                          <p:spTgt spid="2">
                                            <p:graphicEl>
                                              <a:dgm id="{E0FB489E-39B0-4D0E-8DFA-8791C88DBF1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299741216"/>
              </p:ext>
            </p:extLst>
          </p:nvPr>
        </p:nvGraphicFramePr>
        <p:xfrm>
          <a:off x="755576" y="134076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a:solidFill>
                  <a:srgbClr val="FF0000"/>
                </a:solidFill>
                <a:latin typeface="Calibri" pitchFamily="34" charset="0"/>
              </a:rPr>
              <a:t>S</a:t>
            </a:r>
            <a:r>
              <a:rPr lang="fr-FR" sz="3200" dirty="0" smtClean="0">
                <a:solidFill>
                  <a:srgbClr val="FF0000"/>
                </a:solidFill>
                <a:latin typeface="Calibri" pitchFamily="34" charset="0"/>
              </a:rPr>
              <a:t>avoir S8</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3418170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i="1" dirty="0" smtClean="0">
                <a:solidFill>
                  <a:srgbClr val="FF0000"/>
                </a:solidFill>
              </a:rPr>
              <a:t>S8- LA COMMUNICATION</a:t>
            </a:r>
            <a:endParaRPr lang="fr-FR" sz="3200" i="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99679186"/>
              </p:ext>
            </p:extLst>
          </p:nvPr>
        </p:nvGraphicFramePr>
        <p:xfrm>
          <a:off x="251520" y="1268760"/>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127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S9</a:t>
            </a:r>
          </a:p>
        </p:txBody>
      </p:sp>
      <p:sp>
        <p:nvSpPr>
          <p:cNvPr id="5" name="Rectangle 10"/>
          <p:cNvSpPr>
            <a:spLocks noChangeArrowheads="1"/>
          </p:cNvSpPr>
          <p:nvPr/>
        </p:nvSpPr>
        <p:spPr bwMode="auto">
          <a:xfrm>
            <a:off x="0" y="193452"/>
            <a:ext cx="4716016" cy="538609"/>
          </a:xfrm>
          <a:prstGeom prst="rect">
            <a:avLst/>
          </a:prstGeom>
          <a:noFill/>
          <a:ln w="9525">
            <a:noFill/>
            <a:miter lim="800000"/>
            <a:headEnd/>
            <a:tailEnd/>
          </a:ln>
          <a:effectLst/>
        </p:spPr>
        <p:txBody>
          <a:bodyPr wrap="square" anchor="ctr">
            <a:spAutoFit/>
          </a:bodyPr>
          <a:lstStyle/>
          <a:p>
            <a:pPr algn="ctr" eaLnBrk="0" hangingPunct="0">
              <a:defRPr/>
            </a:pPr>
            <a:r>
              <a:rPr lang="fr-FR" sz="2900" i="1" dirty="0">
                <a:solidFill>
                  <a:srgbClr val="FF0000"/>
                </a:solidFill>
              </a:rPr>
              <a:t>SAVOIRS OMNIPRÉSENTS</a:t>
            </a:r>
            <a:endParaRPr lang="fr-FR" dirty="0">
              <a:latin typeface="Arial" pitchFamily="34" charset="0"/>
            </a:endParaRPr>
          </a:p>
        </p:txBody>
      </p:sp>
    </p:spTree>
    <p:extLst>
      <p:ext uri="{BB962C8B-B14F-4D97-AF65-F5344CB8AC3E}">
        <p14:creationId xmlns:p14="http://schemas.microsoft.com/office/powerpoint/2010/main" val="823775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516548714"/>
              </p:ext>
            </p:extLst>
          </p:nvPr>
        </p:nvGraphicFramePr>
        <p:xfrm>
          <a:off x="755576" y="1124744"/>
          <a:ext cx="80648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Savoir S9</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4401869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8" name="Rectangle 7"/>
          <p:cNvSpPr/>
          <p:nvPr/>
        </p:nvSpPr>
        <p:spPr>
          <a:xfrm>
            <a:off x="1619672" y="3244334"/>
            <a:ext cx="6192687" cy="1107996"/>
          </a:xfrm>
          <a:prstGeom prst="rect">
            <a:avLst/>
          </a:prstGeom>
        </p:spPr>
        <p:txBody>
          <a:bodyPr wrap="square">
            <a:spAutoFit/>
          </a:bodyPr>
          <a:lstStyle/>
          <a:p>
            <a:pPr algn="ctr">
              <a:defRPr/>
            </a:pPr>
            <a:r>
              <a:rPr lang="fr-FR" sz="6600" b="1" dirty="0" smtClean="0">
                <a:latin typeface="Comic Sans MS" pitchFamily="66" charset="0"/>
              </a:rPr>
              <a:t>Savoirs   S10</a:t>
            </a:r>
          </a:p>
        </p:txBody>
      </p:sp>
      <p:sp>
        <p:nvSpPr>
          <p:cNvPr id="5" name="Rectangle 10"/>
          <p:cNvSpPr>
            <a:spLocks noChangeArrowheads="1"/>
          </p:cNvSpPr>
          <p:nvPr/>
        </p:nvSpPr>
        <p:spPr bwMode="auto">
          <a:xfrm>
            <a:off x="0" y="193452"/>
            <a:ext cx="4716016" cy="538609"/>
          </a:xfrm>
          <a:prstGeom prst="rect">
            <a:avLst/>
          </a:prstGeom>
          <a:noFill/>
          <a:ln w="9525">
            <a:noFill/>
            <a:miter lim="800000"/>
            <a:headEnd/>
            <a:tailEnd/>
          </a:ln>
          <a:effectLst/>
        </p:spPr>
        <p:txBody>
          <a:bodyPr wrap="square" anchor="ctr">
            <a:spAutoFit/>
          </a:bodyPr>
          <a:lstStyle/>
          <a:p>
            <a:pPr algn="ctr" eaLnBrk="0" hangingPunct="0">
              <a:defRPr/>
            </a:pPr>
            <a:r>
              <a:rPr lang="fr-FR" sz="2900" i="1" dirty="0">
                <a:solidFill>
                  <a:srgbClr val="FF0000"/>
                </a:solidFill>
              </a:rPr>
              <a:t>SAVOIRS OMNIPRÉSENTS</a:t>
            </a:r>
            <a:endParaRPr lang="fr-FR" dirty="0">
              <a:latin typeface="Arial" pitchFamily="34" charset="0"/>
            </a:endParaRPr>
          </a:p>
        </p:txBody>
      </p:sp>
    </p:spTree>
    <p:extLst>
      <p:ext uri="{BB962C8B-B14F-4D97-AF65-F5344CB8AC3E}">
        <p14:creationId xmlns:p14="http://schemas.microsoft.com/office/powerpoint/2010/main" val="13868245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117586693"/>
              </p:ext>
            </p:extLst>
          </p:nvPr>
        </p:nvGraphicFramePr>
        <p:xfrm>
          <a:off x="755576" y="1124744"/>
          <a:ext cx="80648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7"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9458" name="ZoneTexte 4"/>
          <p:cNvSpPr txBox="1">
            <a:spLocks noChangeArrowheads="1"/>
          </p:cNvSpPr>
          <p:nvPr/>
        </p:nvSpPr>
        <p:spPr bwMode="auto">
          <a:xfrm>
            <a:off x="-252536" y="4600"/>
            <a:ext cx="5003800" cy="585787"/>
          </a:xfrm>
          <a:prstGeom prst="rect">
            <a:avLst/>
          </a:prstGeom>
          <a:noFill/>
          <a:ln w="9525">
            <a:noFill/>
            <a:miter lim="800000"/>
            <a:headEnd/>
            <a:tailEnd/>
          </a:ln>
        </p:spPr>
        <p:txBody>
          <a:bodyPr>
            <a:spAutoFit/>
          </a:bodyPr>
          <a:lstStyle/>
          <a:p>
            <a:pPr algn="ctr"/>
            <a:r>
              <a:rPr lang="fr-FR" sz="3200" dirty="0">
                <a:solidFill>
                  <a:srgbClr val="FF0000"/>
                </a:solidFill>
                <a:latin typeface="Calibri" pitchFamily="34" charset="0"/>
              </a:rPr>
              <a:t>S</a:t>
            </a:r>
            <a:r>
              <a:rPr lang="fr-FR" sz="3200" dirty="0" smtClean="0">
                <a:solidFill>
                  <a:srgbClr val="FF0000"/>
                </a:solidFill>
                <a:latin typeface="Calibri" pitchFamily="34" charset="0"/>
              </a:rPr>
              <a:t>avoir S10</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12954660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4536504" cy="674687"/>
          </a:xfrm>
        </p:spPr>
        <p:txBody>
          <a:bodyPr>
            <a:normAutofit fontScale="90000"/>
          </a:bodyPr>
          <a:lstStyle/>
          <a:p>
            <a:r>
              <a:rPr lang="fr-FR" dirty="0" smtClean="0">
                <a:solidFill>
                  <a:srgbClr val="FF0000"/>
                </a:solidFill>
              </a:rPr>
              <a:t>Synthèse des modules abordés entièrement par les BAC PRO aéronautique options systèmes et avioniques</a:t>
            </a:r>
            <a:endParaRPr lang="fr-FR"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85770803"/>
              </p:ext>
            </p:extLst>
          </p:nvPr>
        </p:nvGraphicFramePr>
        <p:xfrm>
          <a:off x="251520" y="1124744"/>
          <a:ext cx="676875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colade fermante 4"/>
          <p:cNvSpPr/>
          <p:nvPr/>
        </p:nvSpPr>
        <p:spPr>
          <a:xfrm>
            <a:off x="6876256" y="1556792"/>
            <a:ext cx="576064" cy="460851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7452320" y="3537882"/>
            <a:ext cx="1803635" cy="646331"/>
          </a:xfrm>
          <a:prstGeom prst="rect">
            <a:avLst/>
          </a:prstGeom>
        </p:spPr>
        <p:txBody>
          <a:bodyPr wrap="none">
            <a:spAutoFit/>
          </a:bodyPr>
          <a:lstStyle/>
          <a:p>
            <a:pPr lvl="0"/>
            <a:r>
              <a:rPr lang="fr-FR" sz="3600" dirty="0"/>
              <a:t>PART 66 </a:t>
            </a:r>
          </a:p>
        </p:txBody>
      </p:sp>
    </p:spTree>
    <p:extLst>
      <p:ext uri="{BB962C8B-B14F-4D97-AF65-F5344CB8AC3E}">
        <p14:creationId xmlns:p14="http://schemas.microsoft.com/office/powerpoint/2010/main" val="90853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0D83C1E-9C06-44B9-A87C-A9D928AB7540}"/>
                                            </p:graphicEl>
                                          </p:spTgt>
                                        </p:tgtEl>
                                        <p:attrNameLst>
                                          <p:attrName>style.visibility</p:attrName>
                                        </p:attrNameLst>
                                      </p:cBhvr>
                                      <p:to>
                                        <p:strVal val="visible"/>
                                      </p:to>
                                    </p:set>
                                    <p:animEffect transition="in" filter="wipe(left)">
                                      <p:cBhvr>
                                        <p:cTn id="7" dur="500"/>
                                        <p:tgtEl>
                                          <p:spTgt spid="4">
                                            <p:graphicEl>
                                              <a:dgm id="{50D83C1E-9C06-44B9-A87C-A9D928AB75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E7AD2186-B737-4AA2-BE79-A6FF02DAB001}"/>
                                            </p:graphicEl>
                                          </p:spTgt>
                                        </p:tgtEl>
                                        <p:attrNameLst>
                                          <p:attrName>style.visibility</p:attrName>
                                        </p:attrNameLst>
                                      </p:cBhvr>
                                      <p:to>
                                        <p:strVal val="visible"/>
                                      </p:to>
                                    </p:set>
                                    <p:animEffect transition="in" filter="wipe(left)">
                                      <p:cBhvr>
                                        <p:cTn id="12" dur="500"/>
                                        <p:tgtEl>
                                          <p:spTgt spid="4">
                                            <p:graphicEl>
                                              <a:dgm id="{E7AD2186-B737-4AA2-BE79-A6FF02DAB0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3E531109-2E55-4871-AC31-9DE73D0614C3}"/>
                                            </p:graphicEl>
                                          </p:spTgt>
                                        </p:tgtEl>
                                        <p:attrNameLst>
                                          <p:attrName>style.visibility</p:attrName>
                                        </p:attrNameLst>
                                      </p:cBhvr>
                                      <p:to>
                                        <p:strVal val="visible"/>
                                      </p:to>
                                    </p:set>
                                    <p:animEffect transition="in" filter="wipe(left)">
                                      <p:cBhvr>
                                        <p:cTn id="17" dur="500"/>
                                        <p:tgtEl>
                                          <p:spTgt spid="4">
                                            <p:graphicEl>
                                              <a:dgm id="{3E531109-2E55-4871-AC31-9DE73D0614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3F90F4AD-F4A7-451C-8EAB-7796A124E908}"/>
                                            </p:graphicEl>
                                          </p:spTgt>
                                        </p:tgtEl>
                                        <p:attrNameLst>
                                          <p:attrName>style.visibility</p:attrName>
                                        </p:attrNameLst>
                                      </p:cBhvr>
                                      <p:to>
                                        <p:strVal val="visible"/>
                                      </p:to>
                                    </p:set>
                                    <p:animEffect transition="in" filter="wipe(left)">
                                      <p:cBhvr>
                                        <p:cTn id="22" dur="500"/>
                                        <p:tgtEl>
                                          <p:spTgt spid="4">
                                            <p:graphicEl>
                                              <a:dgm id="{3F90F4AD-F4A7-451C-8EAB-7796A124E90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539552" y="620688"/>
            <a:ext cx="840105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693" name="Groupe 692"/>
          <p:cNvGrpSpPr/>
          <p:nvPr/>
        </p:nvGrpSpPr>
        <p:grpSpPr>
          <a:xfrm>
            <a:off x="4582915" y="3162276"/>
            <a:ext cx="1104900" cy="1238250"/>
            <a:chOff x="4582915" y="3162276"/>
            <a:chExt cx="1104900" cy="1238250"/>
          </a:xfrm>
        </p:grpSpPr>
        <p:sp>
          <p:nvSpPr>
            <p:cNvPr id="4" name="Freeform 5"/>
            <p:cNvSpPr>
              <a:spLocks/>
            </p:cNvSpPr>
            <p:nvPr/>
          </p:nvSpPr>
          <p:spPr bwMode="auto">
            <a:xfrm>
              <a:off x="4706740" y="3390876"/>
              <a:ext cx="628650" cy="371475"/>
            </a:xfrm>
            <a:custGeom>
              <a:avLst/>
              <a:gdLst>
                <a:gd name="T0" fmla="*/ 35 w 396"/>
                <a:gd name="T1" fmla="*/ 219 h 234"/>
                <a:gd name="T2" fmla="*/ 63 w 396"/>
                <a:gd name="T3" fmla="*/ 219 h 234"/>
                <a:gd name="T4" fmla="*/ 85 w 396"/>
                <a:gd name="T5" fmla="*/ 217 h 234"/>
                <a:gd name="T6" fmla="*/ 91 w 396"/>
                <a:gd name="T7" fmla="*/ 156 h 234"/>
                <a:gd name="T8" fmla="*/ 75 w 396"/>
                <a:gd name="T9" fmla="*/ 147 h 234"/>
                <a:gd name="T10" fmla="*/ 77 w 396"/>
                <a:gd name="T11" fmla="*/ 135 h 234"/>
                <a:gd name="T12" fmla="*/ 130 w 396"/>
                <a:gd name="T13" fmla="*/ 133 h 234"/>
                <a:gd name="T14" fmla="*/ 172 w 396"/>
                <a:gd name="T15" fmla="*/ 116 h 234"/>
                <a:gd name="T16" fmla="*/ 167 w 396"/>
                <a:gd name="T17" fmla="*/ 211 h 234"/>
                <a:gd name="T18" fmla="*/ 323 w 396"/>
                <a:gd name="T19" fmla="*/ 220 h 234"/>
                <a:gd name="T20" fmla="*/ 358 w 396"/>
                <a:gd name="T21" fmla="*/ 234 h 234"/>
                <a:gd name="T22" fmla="*/ 396 w 396"/>
                <a:gd name="T23" fmla="*/ 213 h 234"/>
                <a:gd name="T24" fmla="*/ 385 w 396"/>
                <a:gd name="T25" fmla="*/ 153 h 234"/>
                <a:gd name="T26" fmla="*/ 369 w 396"/>
                <a:gd name="T27" fmla="*/ 149 h 234"/>
                <a:gd name="T28" fmla="*/ 342 w 396"/>
                <a:gd name="T29" fmla="*/ 36 h 234"/>
                <a:gd name="T30" fmla="*/ 304 w 396"/>
                <a:gd name="T31" fmla="*/ 14 h 234"/>
                <a:gd name="T32" fmla="*/ 226 w 396"/>
                <a:gd name="T33" fmla="*/ 0 h 234"/>
                <a:gd name="T34" fmla="*/ 183 w 396"/>
                <a:gd name="T35" fmla="*/ 3 h 234"/>
                <a:gd name="T36" fmla="*/ 115 w 396"/>
                <a:gd name="T37" fmla="*/ 26 h 234"/>
                <a:gd name="T38" fmla="*/ 34 w 396"/>
                <a:gd name="T39" fmla="*/ 61 h 234"/>
                <a:gd name="T40" fmla="*/ 18 w 396"/>
                <a:gd name="T41" fmla="*/ 77 h 234"/>
                <a:gd name="T42" fmla="*/ 11 w 396"/>
                <a:gd name="T43" fmla="*/ 143 h 234"/>
                <a:gd name="T44" fmla="*/ 0 w 396"/>
                <a:gd name="T45" fmla="*/ 156 h 234"/>
                <a:gd name="T46" fmla="*/ 16 w 396"/>
                <a:gd name="T47" fmla="*/ 206 h 234"/>
                <a:gd name="T48" fmla="*/ 35 w 396"/>
                <a:gd name="T49" fmla="*/ 2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234">
                  <a:moveTo>
                    <a:pt x="35" y="219"/>
                  </a:moveTo>
                  <a:lnTo>
                    <a:pt x="63" y="219"/>
                  </a:lnTo>
                  <a:lnTo>
                    <a:pt x="85" y="217"/>
                  </a:lnTo>
                  <a:lnTo>
                    <a:pt x="91" y="156"/>
                  </a:lnTo>
                  <a:lnTo>
                    <a:pt x="75" y="147"/>
                  </a:lnTo>
                  <a:lnTo>
                    <a:pt x="77" y="135"/>
                  </a:lnTo>
                  <a:lnTo>
                    <a:pt x="130" y="133"/>
                  </a:lnTo>
                  <a:lnTo>
                    <a:pt x="172" y="116"/>
                  </a:lnTo>
                  <a:lnTo>
                    <a:pt x="167" y="211"/>
                  </a:lnTo>
                  <a:lnTo>
                    <a:pt x="323" y="220"/>
                  </a:lnTo>
                  <a:lnTo>
                    <a:pt x="358" y="234"/>
                  </a:lnTo>
                  <a:lnTo>
                    <a:pt x="396" y="213"/>
                  </a:lnTo>
                  <a:lnTo>
                    <a:pt x="385" y="153"/>
                  </a:lnTo>
                  <a:lnTo>
                    <a:pt x="369" y="149"/>
                  </a:lnTo>
                  <a:lnTo>
                    <a:pt x="342" y="36"/>
                  </a:lnTo>
                  <a:lnTo>
                    <a:pt x="304" y="14"/>
                  </a:lnTo>
                  <a:lnTo>
                    <a:pt x="226" y="0"/>
                  </a:lnTo>
                  <a:lnTo>
                    <a:pt x="183" y="3"/>
                  </a:lnTo>
                  <a:lnTo>
                    <a:pt x="115" y="26"/>
                  </a:lnTo>
                  <a:lnTo>
                    <a:pt x="34" y="61"/>
                  </a:lnTo>
                  <a:lnTo>
                    <a:pt x="18" y="77"/>
                  </a:lnTo>
                  <a:lnTo>
                    <a:pt x="11" y="143"/>
                  </a:lnTo>
                  <a:lnTo>
                    <a:pt x="0" y="156"/>
                  </a:lnTo>
                  <a:lnTo>
                    <a:pt x="16" y="206"/>
                  </a:lnTo>
                  <a:lnTo>
                    <a:pt x="35" y="219"/>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Freeform 6"/>
            <p:cNvSpPr>
              <a:spLocks/>
            </p:cNvSpPr>
            <p:nvPr/>
          </p:nvSpPr>
          <p:spPr bwMode="auto">
            <a:xfrm>
              <a:off x="4725790" y="3390876"/>
              <a:ext cx="438150" cy="238125"/>
            </a:xfrm>
            <a:custGeom>
              <a:avLst/>
              <a:gdLst>
                <a:gd name="T0" fmla="*/ 21 w 276"/>
                <a:gd name="T1" fmla="*/ 66 h 150"/>
                <a:gd name="T2" fmla="*/ 13 w 276"/>
                <a:gd name="T3" fmla="*/ 85 h 150"/>
                <a:gd name="T4" fmla="*/ 14 w 276"/>
                <a:gd name="T5" fmla="*/ 94 h 150"/>
                <a:gd name="T6" fmla="*/ 19 w 276"/>
                <a:gd name="T7" fmla="*/ 95 h 150"/>
                <a:gd name="T8" fmla="*/ 24 w 276"/>
                <a:gd name="T9" fmla="*/ 86 h 150"/>
                <a:gd name="T10" fmla="*/ 28 w 276"/>
                <a:gd name="T11" fmla="*/ 91 h 150"/>
                <a:gd name="T12" fmla="*/ 45 w 276"/>
                <a:gd name="T13" fmla="*/ 102 h 150"/>
                <a:gd name="T14" fmla="*/ 78 w 276"/>
                <a:gd name="T15" fmla="*/ 111 h 150"/>
                <a:gd name="T16" fmla="*/ 115 w 276"/>
                <a:gd name="T17" fmla="*/ 108 h 150"/>
                <a:gd name="T18" fmla="*/ 141 w 276"/>
                <a:gd name="T19" fmla="*/ 90 h 150"/>
                <a:gd name="T20" fmla="*/ 154 w 276"/>
                <a:gd name="T21" fmla="*/ 66 h 150"/>
                <a:gd name="T22" fmla="*/ 157 w 276"/>
                <a:gd name="T23" fmla="*/ 35 h 150"/>
                <a:gd name="T24" fmla="*/ 149 w 276"/>
                <a:gd name="T25" fmla="*/ 23 h 150"/>
                <a:gd name="T26" fmla="*/ 164 w 276"/>
                <a:gd name="T27" fmla="*/ 28 h 150"/>
                <a:gd name="T28" fmla="*/ 166 w 276"/>
                <a:gd name="T29" fmla="*/ 17 h 150"/>
                <a:gd name="T30" fmla="*/ 168 w 276"/>
                <a:gd name="T31" fmla="*/ 11 h 150"/>
                <a:gd name="T32" fmla="*/ 179 w 276"/>
                <a:gd name="T33" fmla="*/ 6 h 150"/>
                <a:gd name="T34" fmla="*/ 211 w 276"/>
                <a:gd name="T35" fmla="*/ 0 h 150"/>
                <a:gd name="T36" fmla="*/ 216 w 276"/>
                <a:gd name="T37" fmla="*/ 29 h 150"/>
                <a:gd name="T38" fmla="*/ 230 w 276"/>
                <a:gd name="T39" fmla="*/ 47 h 150"/>
                <a:gd name="T40" fmla="*/ 255 w 276"/>
                <a:gd name="T41" fmla="*/ 50 h 150"/>
                <a:gd name="T42" fmla="*/ 259 w 276"/>
                <a:gd name="T43" fmla="*/ 62 h 150"/>
                <a:gd name="T44" fmla="*/ 276 w 276"/>
                <a:gd name="T45" fmla="*/ 99 h 150"/>
                <a:gd name="T46" fmla="*/ 244 w 276"/>
                <a:gd name="T47" fmla="*/ 69 h 150"/>
                <a:gd name="T48" fmla="*/ 223 w 276"/>
                <a:gd name="T49" fmla="*/ 79 h 150"/>
                <a:gd name="T50" fmla="*/ 207 w 276"/>
                <a:gd name="T51" fmla="*/ 99 h 150"/>
                <a:gd name="T52" fmla="*/ 148 w 276"/>
                <a:gd name="T53" fmla="*/ 137 h 150"/>
                <a:gd name="T54" fmla="*/ 56 w 276"/>
                <a:gd name="T55" fmla="*/ 125 h 150"/>
                <a:gd name="T56" fmla="*/ 34 w 276"/>
                <a:gd name="T57" fmla="*/ 148 h 150"/>
                <a:gd name="T58" fmla="*/ 0 w 276"/>
                <a:gd name="T59" fmla="*/ 150 h 150"/>
                <a:gd name="T60" fmla="*/ 1 w 276"/>
                <a:gd name="T61" fmla="*/ 85 h 150"/>
                <a:gd name="T62" fmla="*/ 21 w 276"/>
                <a:gd name="T63"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50">
                  <a:moveTo>
                    <a:pt x="21" y="66"/>
                  </a:moveTo>
                  <a:lnTo>
                    <a:pt x="13" y="85"/>
                  </a:lnTo>
                  <a:lnTo>
                    <a:pt x="14" y="94"/>
                  </a:lnTo>
                  <a:lnTo>
                    <a:pt x="19" y="95"/>
                  </a:lnTo>
                  <a:lnTo>
                    <a:pt x="24" y="86"/>
                  </a:lnTo>
                  <a:lnTo>
                    <a:pt x="28" y="91"/>
                  </a:lnTo>
                  <a:lnTo>
                    <a:pt x="45" y="102"/>
                  </a:lnTo>
                  <a:lnTo>
                    <a:pt x="78" y="111"/>
                  </a:lnTo>
                  <a:lnTo>
                    <a:pt x="115" y="108"/>
                  </a:lnTo>
                  <a:lnTo>
                    <a:pt x="141" y="90"/>
                  </a:lnTo>
                  <a:lnTo>
                    <a:pt x="154" y="66"/>
                  </a:lnTo>
                  <a:lnTo>
                    <a:pt x="157" y="35"/>
                  </a:lnTo>
                  <a:lnTo>
                    <a:pt x="149" y="23"/>
                  </a:lnTo>
                  <a:lnTo>
                    <a:pt x="164" y="28"/>
                  </a:lnTo>
                  <a:lnTo>
                    <a:pt x="166" y="17"/>
                  </a:lnTo>
                  <a:lnTo>
                    <a:pt x="168" y="11"/>
                  </a:lnTo>
                  <a:lnTo>
                    <a:pt x="179" y="6"/>
                  </a:lnTo>
                  <a:lnTo>
                    <a:pt x="211" y="0"/>
                  </a:lnTo>
                  <a:lnTo>
                    <a:pt x="216" y="29"/>
                  </a:lnTo>
                  <a:lnTo>
                    <a:pt x="230" y="47"/>
                  </a:lnTo>
                  <a:lnTo>
                    <a:pt x="255" y="50"/>
                  </a:lnTo>
                  <a:lnTo>
                    <a:pt x="259" y="62"/>
                  </a:lnTo>
                  <a:lnTo>
                    <a:pt x="276" y="99"/>
                  </a:lnTo>
                  <a:lnTo>
                    <a:pt x="244" y="69"/>
                  </a:lnTo>
                  <a:lnTo>
                    <a:pt x="223" y="79"/>
                  </a:lnTo>
                  <a:lnTo>
                    <a:pt x="207" y="99"/>
                  </a:lnTo>
                  <a:lnTo>
                    <a:pt x="148" y="137"/>
                  </a:lnTo>
                  <a:lnTo>
                    <a:pt x="56" y="125"/>
                  </a:lnTo>
                  <a:lnTo>
                    <a:pt x="34" y="148"/>
                  </a:lnTo>
                  <a:lnTo>
                    <a:pt x="0" y="150"/>
                  </a:lnTo>
                  <a:lnTo>
                    <a:pt x="1" y="85"/>
                  </a:lnTo>
                  <a:lnTo>
                    <a:pt x="21" y="66"/>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4735315" y="3428976"/>
              <a:ext cx="685800" cy="866775"/>
            </a:xfrm>
            <a:custGeom>
              <a:avLst/>
              <a:gdLst>
                <a:gd name="T0" fmla="*/ 0 w 432"/>
                <a:gd name="T1" fmla="*/ 493 h 546"/>
                <a:gd name="T2" fmla="*/ 31 w 432"/>
                <a:gd name="T3" fmla="*/ 376 h 546"/>
                <a:gd name="T4" fmla="*/ 87 w 432"/>
                <a:gd name="T5" fmla="*/ 320 h 546"/>
                <a:gd name="T6" fmla="*/ 92 w 432"/>
                <a:gd name="T7" fmla="*/ 249 h 546"/>
                <a:gd name="T8" fmla="*/ 140 w 432"/>
                <a:gd name="T9" fmla="*/ 209 h 546"/>
                <a:gd name="T10" fmla="*/ 164 w 432"/>
                <a:gd name="T11" fmla="*/ 89 h 546"/>
                <a:gd name="T12" fmla="*/ 165 w 432"/>
                <a:gd name="T13" fmla="*/ 54 h 546"/>
                <a:gd name="T14" fmla="*/ 165 w 432"/>
                <a:gd name="T15" fmla="*/ 0 h 546"/>
                <a:gd name="T16" fmla="*/ 177 w 432"/>
                <a:gd name="T17" fmla="*/ 0 h 546"/>
                <a:gd name="T18" fmla="*/ 191 w 432"/>
                <a:gd name="T19" fmla="*/ 35 h 546"/>
                <a:gd name="T20" fmla="*/ 201 w 432"/>
                <a:gd name="T21" fmla="*/ 105 h 546"/>
                <a:gd name="T22" fmla="*/ 196 w 432"/>
                <a:gd name="T23" fmla="*/ 170 h 546"/>
                <a:gd name="T24" fmla="*/ 260 w 432"/>
                <a:gd name="T25" fmla="*/ 170 h 546"/>
                <a:gd name="T26" fmla="*/ 279 w 432"/>
                <a:gd name="T27" fmla="*/ 75 h 546"/>
                <a:gd name="T28" fmla="*/ 279 w 432"/>
                <a:gd name="T29" fmla="*/ 7 h 546"/>
                <a:gd name="T30" fmla="*/ 287 w 432"/>
                <a:gd name="T31" fmla="*/ 14 h 546"/>
                <a:gd name="T32" fmla="*/ 303 w 432"/>
                <a:gd name="T33" fmla="*/ 77 h 546"/>
                <a:gd name="T34" fmla="*/ 294 w 432"/>
                <a:gd name="T35" fmla="*/ 179 h 546"/>
                <a:gd name="T36" fmla="*/ 275 w 432"/>
                <a:gd name="T37" fmla="*/ 256 h 546"/>
                <a:gd name="T38" fmla="*/ 325 w 432"/>
                <a:gd name="T39" fmla="*/ 279 h 546"/>
                <a:gd name="T40" fmla="*/ 375 w 432"/>
                <a:gd name="T41" fmla="*/ 332 h 546"/>
                <a:gd name="T42" fmla="*/ 409 w 432"/>
                <a:gd name="T43" fmla="*/ 406 h 546"/>
                <a:gd name="T44" fmla="*/ 424 w 432"/>
                <a:gd name="T45" fmla="*/ 475 h 546"/>
                <a:gd name="T46" fmla="*/ 432 w 432"/>
                <a:gd name="T47" fmla="*/ 541 h 546"/>
                <a:gd name="T48" fmla="*/ 363 w 432"/>
                <a:gd name="T49" fmla="*/ 546 h 546"/>
                <a:gd name="T50" fmla="*/ 328 w 432"/>
                <a:gd name="T51" fmla="*/ 415 h 546"/>
                <a:gd name="T52" fmla="*/ 299 w 432"/>
                <a:gd name="T53" fmla="*/ 381 h 546"/>
                <a:gd name="T54" fmla="*/ 226 w 432"/>
                <a:gd name="T55" fmla="*/ 348 h 546"/>
                <a:gd name="T56" fmla="*/ 196 w 432"/>
                <a:gd name="T57" fmla="*/ 350 h 546"/>
                <a:gd name="T58" fmla="*/ 154 w 432"/>
                <a:gd name="T59" fmla="*/ 381 h 546"/>
                <a:gd name="T60" fmla="*/ 112 w 432"/>
                <a:gd name="T61" fmla="*/ 431 h 546"/>
                <a:gd name="T62" fmla="*/ 87 w 432"/>
                <a:gd name="T63" fmla="*/ 472 h 546"/>
                <a:gd name="T64" fmla="*/ 76 w 432"/>
                <a:gd name="T65" fmla="*/ 534 h 546"/>
                <a:gd name="T66" fmla="*/ 24 w 432"/>
                <a:gd name="T67" fmla="*/ 539 h 546"/>
                <a:gd name="T68" fmla="*/ 0 w 432"/>
                <a:gd name="T69" fmla="*/ 49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546">
                  <a:moveTo>
                    <a:pt x="0" y="493"/>
                  </a:moveTo>
                  <a:lnTo>
                    <a:pt x="31" y="376"/>
                  </a:lnTo>
                  <a:lnTo>
                    <a:pt x="87" y="320"/>
                  </a:lnTo>
                  <a:lnTo>
                    <a:pt x="92" y="249"/>
                  </a:lnTo>
                  <a:lnTo>
                    <a:pt x="140" y="209"/>
                  </a:lnTo>
                  <a:lnTo>
                    <a:pt x="164" y="89"/>
                  </a:lnTo>
                  <a:lnTo>
                    <a:pt x="165" y="54"/>
                  </a:lnTo>
                  <a:lnTo>
                    <a:pt x="165" y="0"/>
                  </a:lnTo>
                  <a:lnTo>
                    <a:pt x="177" y="0"/>
                  </a:lnTo>
                  <a:lnTo>
                    <a:pt x="191" y="35"/>
                  </a:lnTo>
                  <a:lnTo>
                    <a:pt x="201" y="105"/>
                  </a:lnTo>
                  <a:lnTo>
                    <a:pt x="196" y="170"/>
                  </a:lnTo>
                  <a:lnTo>
                    <a:pt x="260" y="170"/>
                  </a:lnTo>
                  <a:lnTo>
                    <a:pt x="279" y="75"/>
                  </a:lnTo>
                  <a:lnTo>
                    <a:pt x="279" y="7"/>
                  </a:lnTo>
                  <a:lnTo>
                    <a:pt x="287" y="14"/>
                  </a:lnTo>
                  <a:lnTo>
                    <a:pt x="303" y="77"/>
                  </a:lnTo>
                  <a:lnTo>
                    <a:pt x="294" y="179"/>
                  </a:lnTo>
                  <a:lnTo>
                    <a:pt x="275" y="256"/>
                  </a:lnTo>
                  <a:lnTo>
                    <a:pt x="325" y="279"/>
                  </a:lnTo>
                  <a:lnTo>
                    <a:pt x="375" y="332"/>
                  </a:lnTo>
                  <a:lnTo>
                    <a:pt x="409" y="406"/>
                  </a:lnTo>
                  <a:lnTo>
                    <a:pt x="424" y="475"/>
                  </a:lnTo>
                  <a:lnTo>
                    <a:pt x="432" y="541"/>
                  </a:lnTo>
                  <a:lnTo>
                    <a:pt x="363" y="546"/>
                  </a:lnTo>
                  <a:lnTo>
                    <a:pt x="328" y="415"/>
                  </a:lnTo>
                  <a:lnTo>
                    <a:pt x="299" y="381"/>
                  </a:lnTo>
                  <a:lnTo>
                    <a:pt x="226" y="348"/>
                  </a:lnTo>
                  <a:lnTo>
                    <a:pt x="196" y="350"/>
                  </a:lnTo>
                  <a:lnTo>
                    <a:pt x="154" y="381"/>
                  </a:lnTo>
                  <a:lnTo>
                    <a:pt x="112" y="431"/>
                  </a:lnTo>
                  <a:lnTo>
                    <a:pt x="87" y="472"/>
                  </a:lnTo>
                  <a:lnTo>
                    <a:pt x="76" y="534"/>
                  </a:lnTo>
                  <a:lnTo>
                    <a:pt x="24" y="539"/>
                  </a:lnTo>
                  <a:lnTo>
                    <a:pt x="0" y="493"/>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8"/>
            <p:cNvSpPr>
              <a:spLocks/>
            </p:cNvSpPr>
            <p:nvPr/>
          </p:nvSpPr>
          <p:spPr bwMode="auto">
            <a:xfrm>
              <a:off x="4582915" y="3809976"/>
              <a:ext cx="400050" cy="171450"/>
            </a:xfrm>
            <a:custGeom>
              <a:avLst/>
              <a:gdLst>
                <a:gd name="T0" fmla="*/ 0 w 252"/>
                <a:gd name="T1" fmla="*/ 23 h 108"/>
                <a:gd name="T2" fmla="*/ 11 w 252"/>
                <a:gd name="T3" fmla="*/ 0 h 108"/>
                <a:gd name="T4" fmla="*/ 55 w 252"/>
                <a:gd name="T5" fmla="*/ 1 h 108"/>
                <a:gd name="T6" fmla="*/ 64 w 252"/>
                <a:gd name="T7" fmla="*/ 26 h 108"/>
                <a:gd name="T8" fmla="*/ 86 w 252"/>
                <a:gd name="T9" fmla="*/ 31 h 108"/>
                <a:gd name="T10" fmla="*/ 186 w 252"/>
                <a:gd name="T11" fmla="*/ 35 h 108"/>
                <a:gd name="T12" fmla="*/ 206 w 252"/>
                <a:gd name="T13" fmla="*/ 23 h 108"/>
                <a:gd name="T14" fmla="*/ 244 w 252"/>
                <a:gd name="T15" fmla="*/ 27 h 108"/>
                <a:gd name="T16" fmla="*/ 249 w 252"/>
                <a:gd name="T17" fmla="*/ 59 h 108"/>
                <a:gd name="T18" fmla="*/ 210 w 252"/>
                <a:gd name="T19" fmla="*/ 57 h 108"/>
                <a:gd name="T20" fmla="*/ 213 w 252"/>
                <a:gd name="T21" fmla="*/ 78 h 108"/>
                <a:gd name="T22" fmla="*/ 252 w 252"/>
                <a:gd name="T23" fmla="*/ 87 h 108"/>
                <a:gd name="T24" fmla="*/ 250 w 252"/>
                <a:gd name="T25" fmla="*/ 97 h 108"/>
                <a:gd name="T26" fmla="*/ 235 w 252"/>
                <a:gd name="T27" fmla="*/ 108 h 108"/>
                <a:gd name="T28" fmla="*/ 196 w 252"/>
                <a:gd name="T29" fmla="*/ 107 h 108"/>
                <a:gd name="T30" fmla="*/ 181 w 252"/>
                <a:gd name="T31" fmla="*/ 80 h 108"/>
                <a:gd name="T32" fmla="*/ 69 w 252"/>
                <a:gd name="T33" fmla="*/ 63 h 108"/>
                <a:gd name="T34" fmla="*/ 52 w 252"/>
                <a:gd name="T35" fmla="*/ 84 h 108"/>
                <a:gd name="T36" fmla="*/ 18 w 252"/>
                <a:gd name="T37" fmla="*/ 87 h 108"/>
                <a:gd name="T38" fmla="*/ 1 w 252"/>
                <a:gd name="T39" fmla="*/ 53 h 108"/>
                <a:gd name="T40" fmla="*/ 36 w 252"/>
                <a:gd name="T41" fmla="*/ 52 h 108"/>
                <a:gd name="T42" fmla="*/ 36 w 252"/>
                <a:gd name="T43" fmla="*/ 27 h 108"/>
                <a:gd name="T44" fmla="*/ 0 w 252"/>
                <a:gd name="T4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08">
                  <a:moveTo>
                    <a:pt x="0" y="23"/>
                  </a:moveTo>
                  <a:lnTo>
                    <a:pt x="11" y="0"/>
                  </a:lnTo>
                  <a:lnTo>
                    <a:pt x="55" y="1"/>
                  </a:lnTo>
                  <a:lnTo>
                    <a:pt x="64" y="26"/>
                  </a:lnTo>
                  <a:lnTo>
                    <a:pt x="86" y="31"/>
                  </a:lnTo>
                  <a:lnTo>
                    <a:pt x="186" y="35"/>
                  </a:lnTo>
                  <a:lnTo>
                    <a:pt x="206" y="23"/>
                  </a:lnTo>
                  <a:lnTo>
                    <a:pt x="244" y="27"/>
                  </a:lnTo>
                  <a:lnTo>
                    <a:pt x="249" y="59"/>
                  </a:lnTo>
                  <a:lnTo>
                    <a:pt x="210" y="57"/>
                  </a:lnTo>
                  <a:lnTo>
                    <a:pt x="213" y="78"/>
                  </a:lnTo>
                  <a:lnTo>
                    <a:pt x="252" y="87"/>
                  </a:lnTo>
                  <a:lnTo>
                    <a:pt x="250" y="97"/>
                  </a:lnTo>
                  <a:lnTo>
                    <a:pt x="235" y="108"/>
                  </a:lnTo>
                  <a:lnTo>
                    <a:pt x="196" y="107"/>
                  </a:lnTo>
                  <a:lnTo>
                    <a:pt x="181" y="80"/>
                  </a:lnTo>
                  <a:lnTo>
                    <a:pt x="69" y="63"/>
                  </a:lnTo>
                  <a:lnTo>
                    <a:pt x="52" y="84"/>
                  </a:lnTo>
                  <a:lnTo>
                    <a:pt x="18" y="87"/>
                  </a:lnTo>
                  <a:lnTo>
                    <a:pt x="1" y="53"/>
                  </a:lnTo>
                  <a:lnTo>
                    <a:pt x="36" y="52"/>
                  </a:lnTo>
                  <a:lnTo>
                    <a:pt x="36" y="27"/>
                  </a:lnTo>
                  <a:lnTo>
                    <a:pt x="0" y="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9"/>
            <p:cNvSpPr>
              <a:spLocks/>
            </p:cNvSpPr>
            <p:nvPr/>
          </p:nvSpPr>
          <p:spPr bwMode="auto">
            <a:xfrm>
              <a:off x="4725790" y="3743301"/>
              <a:ext cx="104775" cy="209550"/>
            </a:xfrm>
            <a:custGeom>
              <a:avLst/>
              <a:gdLst>
                <a:gd name="T0" fmla="*/ 15 w 66"/>
                <a:gd name="T1" fmla="*/ 2 h 132"/>
                <a:gd name="T2" fmla="*/ 50 w 66"/>
                <a:gd name="T3" fmla="*/ 0 h 132"/>
                <a:gd name="T4" fmla="*/ 48 w 66"/>
                <a:gd name="T5" fmla="*/ 47 h 132"/>
                <a:gd name="T6" fmla="*/ 64 w 66"/>
                <a:gd name="T7" fmla="*/ 63 h 132"/>
                <a:gd name="T8" fmla="*/ 59 w 66"/>
                <a:gd name="T9" fmla="*/ 75 h 132"/>
                <a:gd name="T10" fmla="*/ 56 w 66"/>
                <a:gd name="T11" fmla="*/ 95 h 132"/>
                <a:gd name="T12" fmla="*/ 66 w 66"/>
                <a:gd name="T13" fmla="*/ 129 h 132"/>
                <a:gd name="T14" fmla="*/ 40 w 66"/>
                <a:gd name="T15" fmla="*/ 132 h 132"/>
                <a:gd name="T16" fmla="*/ 38 w 66"/>
                <a:gd name="T17" fmla="*/ 109 h 132"/>
                <a:gd name="T18" fmla="*/ 26 w 66"/>
                <a:gd name="T19" fmla="*/ 120 h 132"/>
                <a:gd name="T20" fmla="*/ 0 w 66"/>
                <a:gd name="T21" fmla="*/ 111 h 132"/>
                <a:gd name="T22" fmla="*/ 0 w 66"/>
                <a:gd name="T23" fmla="*/ 77 h 132"/>
                <a:gd name="T24" fmla="*/ 16 w 66"/>
                <a:gd name="T25" fmla="*/ 53 h 132"/>
                <a:gd name="T26" fmla="*/ 15 w 66"/>
                <a:gd name="T2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2">
                  <a:moveTo>
                    <a:pt x="15" y="2"/>
                  </a:moveTo>
                  <a:lnTo>
                    <a:pt x="50" y="0"/>
                  </a:lnTo>
                  <a:lnTo>
                    <a:pt x="48" y="47"/>
                  </a:lnTo>
                  <a:lnTo>
                    <a:pt x="64" y="63"/>
                  </a:lnTo>
                  <a:lnTo>
                    <a:pt x="59" y="75"/>
                  </a:lnTo>
                  <a:lnTo>
                    <a:pt x="56" y="95"/>
                  </a:lnTo>
                  <a:lnTo>
                    <a:pt x="66" y="129"/>
                  </a:lnTo>
                  <a:lnTo>
                    <a:pt x="40" y="132"/>
                  </a:lnTo>
                  <a:lnTo>
                    <a:pt x="38" y="109"/>
                  </a:lnTo>
                  <a:lnTo>
                    <a:pt x="26" y="120"/>
                  </a:lnTo>
                  <a:lnTo>
                    <a:pt x="0" y="111"/>
                  </a:lnTo>
                  <a:lnTo>
                    <a:pt x="0" y="77"/>
                  </a:lnTo>
                  <a:lnTo>
                    <a:pt x="16" y="53"/>
                  </a:lnTo>
                  <a:lnTo>
                    <a:pt x="15" y="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10"/>
            <p:cNvSpPr>
              <a:spLocks/>
            </p:cNvSpPr>
            <p:nvPr/>
          </p:nvSpPr>
          <p:spPr bwMode="auto">
            <a:xfrm>
              <a:off x="5278240" y="3733776"/>
              <a:ext cx="323850" cy="114300"/>
            </a:xfrm>
            <a:custGeom>
              <a:avLst/>
              <a:gdLst>
                <a:gd name="T0" fmla="*/ 0 w 204"/>
                <a:gd name="T1" fmla="*/ 21 h 72"/>
                <a:gd name="T2" fmla="*/ 37 w 204"/>
                <a:gd name="T3" fmla="*/ 0 h 72"/>
                <a:gd name="T4" fmla="*/ 95 w 204"/>
                <a:gd name="T5" fmla="*/ 18 h 72"/>
                <a:gd name="T6" fmla="*/ 121 w 204"/>
                <a:gd name="T7" fmla="*/ 9 h 72"/>
                <a:gd name="T8" fmla="*/ 122 w 204"/>
                <a:gd name="T9" fmla="*/ 32 h 72"/>
                <a:gd name="T10" fmla="*/ 151 w 204"/>
                <a:gd name="T11" fmla="*/ 34 h 72"/>
                <a:gd name="T12" fmla="*/ 156 w 204"/>
                <a:gd name="T13" fmla="*/ 14 h 72"/>
                <a:gd name="T14" fmla="*/ 183 w 204"/>
                <a:gd name="T15" fmla="*/ 14 h 72"/>
                <a:gd name="T16" fmla="*/ 164 w 204"/>
                <a:gd name="T17" fmla="*/ 35 h 72"/>
                <a:gd name="T18" fmla="*/ 197 w 204"/>
                <a:gd name="T19" fmla="*/ 43 h 72"/>
                <a:gd name="T20" fmla="*/ 204 w 204"/>
                <a:gd name="T21" fmla="*/ 62 h 72"/>
                <a:gd name="T22" fmla="*/ 186 w 204"/>
                <a:gd name="T23" fmla="*/ 70 h 72"/>
                <a:gd name="T24" fmla="*/ 127 w 204"/>
                <a:gd name="T25" fmla="*/ 72 h 72"/>
                <a:gd name="T26" fmla="*/ 85 w 204"/>
                <a:gd name="T27" fmla="*/ 48 h 72"/>
                <a:gd name="T28" fmla="*/ 17 w 204"/>
                <a:gd name="T29" fmla="*/ 54 h 72"/>
                <a:gd name="T30" fmla="*/ 0 w 204"/>
                <a:gd name="T31"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72">
                  <a:moveTo>
                    <a:pt x="0" y="21"/>
                  </a:moveTo>
                  <a:lnTo>
                    <a:pt x="37" y="0"/>
                  </a:lnTo>
                  <a:lnTo>
                    <a:pt x="95" y="18"/>
                  </a:lnTo>
                  <a:lnTo>
                    <a:pt x="121" y="9"/>
                  </a:lnTo>
                  <a:lnTo>
                    <a:pt x="122" y="32"/>
                  </a:lnTo>
                  <a:lnTo>
                    <a:pt x="151" y="34"/>
                  </a:lnTo>
                  <a:lnTo>
                    <a:pt x="156" y="14"/>
                  </a:lnTo>
                  <a:lnTo>
                    <a:pt x="183" y="14"/>
                  </a:lnTo>
                  <a:lnTo>
                    <a:pt x="164" y="35"/>
                  </a:lnTo>
                  <a:lnTo>
                    <a:pt x="197" y="43"/>
                  </a:lnTo>
                  <a:lnTo>
                    <a:pt x="204" y="62"/>
                  </a:lnTo>
                  <a:lnTo>
                    <a:pt x="186" y="70"/>
                  </a:lnTo>
                  <a:lnTo>
                    <a:pt x="127" y="72"/>
                  </a:lnTo>
                  <a:lnTo>
                    <a:pt x="85" y="48"/>
                  </a:lnTo>
                  <a:lnTo>
                    <a:pt x="17" y="54"/>
                  </a:lnTo>
                  <a:lnTo>
                    <a:pt x="0" y="21"/>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11"/>
            <p:cNvSpPr>
              <a:spLocks/>
            </p:cNvSpPr>
            <p:nvPr/>
          </p:nvSpPr>
          <p:spPr bwMode="auto">
            <a:xfrm>
              <a:off x="4716265" y="3743301"/>
              <a:ext cx="104775" cy="200025"/>
            </a:xfrm>
            <a:custGeom>
              <a:avLst/>
              <a:gdLst>
                <a:gd name="T0" fmla="*/ 18 w 66"/>
                <a:gd name="T1" fmla="*/ 0 h 126"/>
                <a:gd name="T2" fmla="*/ 60 w 66"/>
                <a:gd name="T3" fmla="*/ 2 h 126"/>
                <a:gd name="T4" fmla="*/ 54 w 66"/>
                <a:gd name="T5" fmla="*/ 45 h 126"/>
                <a:gd name="T6" fmla="*/ 42 w 66"/>
                <a:gd name="T7" fmla="*/ 37 h 126"/>
                <a:gd name="T8" fmla="*/ 29 w 66"/>
                <a:gd name="T9" fmla="*/ 44 h 126"/>
                <a:gd name="T10" fmla="*/ 34 w 66"/>
                <a:gd name="T11" fmla="*/ 62 h 126"/>
                <a:gd name="T12" fmla="*/ 27 w 66"/>
                <a:gd name="T13" fmla="*/ 70 h 126"/>
                <a:gd name="T14" fmla="*/ 18 w 66"/>
                <a:gd name="T15" fmla="*/ 77 h 126"/>
                <a:gd name="T16" fmla="*/ 19 w 66"/>
                <a:gd name="T17" fmla="*/ 83 h 126"/>
                <a:gd name="T18" fmla="*/ 26 w 66"/>
                <a:gd name="T19" fmla="*/ 87 h 126"/>
                <a:gd name="T20" fmla="*/ 36 w 66"/>
                <a:gd name="T21" fmla="*/ 86 h 126"/>
                <a:gd name="T22" fmla="*/ 41 w 66"/>
                <a:gd name="T23" fmla="*/ 79 h 126"/>
                <a:gd name="T24" fmla="*/ 46 w 66"/>
                <a:gd name="T25" fmla="*/ 79 h 126"/>
                <a:gd name="T26" fmla="*/ 50 w 66"/>
                <a:gd name="T27" fmla="*/ 109 h 126"/>
                <a:gd name="T28" fmla="*/ 56 w 66"/>
                <a:gd name="T29" fmla="*/ 101 h 126"/>
                <a:gd name="T30" fmla="*/ 63 w 66"/>
                <a:gd name="T31" fmla="*/ 94 h 126"/>
                <a:gd name="T32" fmla="*/ 66 w 66"/>
                <a:gd name="T33" fmla="*/ 123 h 126"/>
                <a:gd name="T34" fmla="*/ 51 w 66"/>
                <a:gd name="T35" fmla="*/ 126 h 126"/>
                <a:gd name="T36" fmla="*/ 41 w 66"/>
                <a:gd name="T37" fmla="*/ 115 h 126"/>
                <a:gd name="T38" fmla="*/ 28 w 66"/>
                <a:gd name="T39" fmla="*/ 125 h 126"/>
                <a:gd name="T40" fmla="*/ 9 w 66"/>
                <a:gd name="T41" fmla="*/ 113 h 126"/>
                <a:gd name="T42" fmla="*/ 0 w 66"/>
                <a:gd name="T43" fmla="*/ 71 h 126"/>
                <a:gd name="T44" fmla="*/ 19 w 66"/>
                <a:gd name="T45" fmla="*/ 52 h 126"/>
                <a:gd name="T46" fmla="*/ 18 w 66"/>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26">
                  <a:moveTo>
                    <a:pt x="18" y="0"/>
                  </a:moveTo>
                  <a:lnTo>
                    <a:pt x="60" y="2"/>
                  </a:lnTo>
                  <a:lnTo>
                    <a:pt x="54" y="45"/>
                  </a:lnTo>
                  <a:lnTo>
                    <a:pt x="42" y="37"/>
                  </a:lnTo>
                  <a:lnTo>
                    <a:pt x="29" y="44"/>
                  </a:lnTo>
                  <a:lnTo>
                    <a:pt x="34" y="62"/>
                  </a:lnTo>
                  <a:lnTo>
                    <a:pt x="27" y="70"/>
                  </a:lnTo>
                  <a:lnTo>
                    <a:pt x="18" y="77"/>
                  </a:lnTo>
                  <a:lnTo>
                    <a:pt x="19" y="83"/>
                  </a:lnTo>
                  <a:lnTo>
                    <a:pt x="26" y="87"/>
                  </a:lnTo>
                  <a:lnTo>
                    <a:pt x="36" y="86"/>
                  </a:lnTo>
                  <a:lnTo>
                    <a:pt x="41" y="79"/>
                  </a:lnTo>
                  <a:lnTo>
                    <a:pt x="46" y="79"/>
                  </a:lnTo>
                  <a:lnTo>
                    <a:pt x="50" y="109"/>
                  </a:lnTo>
                  <a:lnTo>
                    <a:pt x="56" y="101"/>
                  </a:lnTo>
                  <a:lnTo>
                    <a:pt x="63" y="94"/>
                  </a:lnTo>
                  <a:lnTo>
                    <a:pt x="66" y="123"/>
                  </a:lnTo>
                  <a:lnTo>
                    <a:pt x="51" y="126"/>
                  </a:lnTo>
                  <a:lnTo>
                    <a:pt x="41" y="115"/>
                  </a:lnTo>
                  <a:lnTo>
                    <a:pt x="28" y="125"/>
                  </a:lnTo>
                  <a:lnTo>
                    <a:pt x="9" y="113"/>
                  </a:lnTo>
                  <a:lnTo>
                    <a:pt x="0" y="71"/>
                  </a:lnTo>
                  <a:lnTo>
                    <a:pt x="19" y="52"/>
                  </a:lnTo>
                  <a:lnTo>
                    <a:pt x="18"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2"/>
            <p:cNvSpPr>
              <a:spLocks/>
            </p:cNvSpPr>
            <p:nvPr/>
          </p:nvSpPr>
          <p:spPr bwMode="auto">
            <a:xfrm>
              <a:off x="5268715" y="3733776"/>
              <a:ext cx="304800" cy="114300"/>
            </a:xfrm>
            <a:custGeom>
              <a:avLst/>
              <a:gdLst>
                <a:gd name="T0" fmla="*/ 53 w 192"/>
                <a:gd name="T1" fmla="*/ 0 h 72"/>
                <a:gd name="T2" fmla="*/ 40 w 192"/>
                <a:gd name="T3" fmla="*/ 11 h 72"/>
                <a:gd name="T4" fmla="*/ 42 w 192"/>
                <a:gd name="T5" fmla="*/ 25 h 72"/>
                <a:gd name="T6" fmla="*/ 50 w 192"/>
                <a:gd name="T7" fmla="*/ 33 h 72"/>
                <a:gd name="T8" fmla="*/ 66 w 192"/>
                <a:gd name="T9" fmla="*/ 37 h 72"/>
                <a:gd name="T10" fmla="*/ 102 w 192"/>
                <a:gd name="T11" fmla="*/ 35 h 72"/>
                <a:gd name="T12" fmla="*/ 108 w 192"/>
                <a:gd name="T13" fmla="*/ 45 h 72"/>
                <a:gd name="T14" fmla="*/ 118 w 192"/>
                <a:gd name="T15" fmla="*/ 44 h 72"/>
                <a:gd name="T16" fmla="*/ 128 w 192"/>
                <a:gd name="T17" fmla="*/ 35 h 72"/>
                <a:gd name="T18" fmla="*/ 152 w 192"/>
                <a:gd name="T19" fmla="*/ 25 h 72"/>
                <a:gd name="T20" fmla="*/ 186 w 192"/>
                <a:gd name="T21" fmla="*/ 40 h 72"/>
                <a:gd name="T22" fmla="*/ 186 w 192"/>
                <a:gd name="T23" fmla="*/ 51 h 72"/>
                <a:gd name="T24" fmla="*/ 164 w 192"/>
                <a:gd name="T25" fmla="*/ 50 h 72"/>
                <a:gd name="T26" fmla="*/ 170 w 192"/>
                <a:gd name="T27" fmla="*/ 58 h 72"/>
                <a:gd name="T28" fmla="*/ 187 w 192"/>
                <a:gd name="T29" fmla="*/ 63 h 72"/>
                <a:gd name="T30" fmla="*/ 192 w 192"/>
                <a:gd name="T31" fmla="*/ 72 h 72"/>
                <a:gd name="T32" fmla="*/ 123 w 192"/>
                <a:gd name="T33" fmla="*/ 68 h 72"/>
                <a:gd name="T34" fmla="*/ 92 w 192"/>
                <a:gd name="T35" fmla="*/ 48 h 72"/>
                <a:gd name="T36" fmla="*/ 27 w 192"/>
                <a:gd name="T37" fmla="*/ 56 h 72"/>
                <a:gd name="T38" fmla="*/ 0 w 192"/>
                <a:gd name="T39" fmla="*/ 24 h 72"/>
                <a:gd name="T40" fmla="*/ 17 w 192"/>
                <a:gd name="T41" fmla="*/ 11 h 72"/>
                <a:gd name="T42" fmla="*/ 39 w 192"/>
                <a:gd name="T43" fmla="*/ 0 h 72"/>
                <a:gd name="T44" fmla="*/ 53 w 192"/>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72">
                  <a:moveTo>
                    <a:pt x="53" y="0"/>
                  </a:moveTo>
                  <a:lnTo>
                    <a:pt x="40" y="11"/>
                  </a:lnTo>
                  <a:lnTo>
                    <a:pt x="42" y="25"/>
                  </a:lnTo>
                  <a:lnTo>
                    <a:pt x="50" y="33"/>
                  </a:lnTo>
                  <a:lnTo>
                    <a:pt x="66" y="37"/>
                  </a:lnTo>
                  <a:lnTo>
                    <a:pt x="102" y="35"/>
                  </a:lnTo>
                  <a:lnTo>
                    <a:pt x="108" y="45"/>
                  </a:lnTo>
                  <a:lnTo>
                    <a:pt x="118" y="44"/>
                  </a:lnTo>
                  <a:lnTo>
                    <a:pt x="128" y="35"/>
                  </a:lnTo>
                  <a:lnTo>
                    <a:pt x="152" y="25"/>
                  </a:lnTo>
                  <a:lnTo>
                    <a:pt x="186" y="40"/>
                  </a:lnTo>
                  <a:lnTo>
                    <a:pt x="186" y="51"/>
                  </a:lnTo>
                  <a:lnTo>
                    <a:pt x="164" y="50"/>
                  </a:lnTo>
                  <a:lnTo>
                    <a:pt x="170" y="58"/>
                  </a:lnTo>
                  <a:lnTo>
                    <a:pt x="187" y="63"/>
                  </a:lnTo>
                  <a:lnTo>
                    <a:pt x="192" y="72"/>
                  </a:lnTo>
                  <a:lnTo>
                    <a:pt x="123" y="68"/>
                  </a:lnTo>
                  <a:lnTo>
                    <a:pt x="92" y="48"/>
                  </a:lnTo>
                  <a:lnTo>
                    <a:pt x="27" y="56"/>
                  </a:lnTo>
                  <a:lnTo>
                    <a:pt x="0" y="24"/>
                  </a:lnTo>
                  <a:lnTo>
                    <a:pt x="17" y="11"/>
                  </a:lnTo>
                  <a:lnTo>
                    <a:pt x="39" y="0"/>
                  </a:lnTo>
                  <a:lnTo>
                    <a:pt x="53"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3"/>
            <p:cNvSpPr>
              <a:spLocks/>
            </p:cNvSpPr>
            <p:nvPr/>
          </p:nvSpPr>
          <p:spPr bwMode="auto">
            <a:xfrm>
              <a:off x="5040115" y="3219426"/>
              <a:ext cx="180975" cy="247650"/>
            </a:xfrm>
            <a:custGeom>
              <a:avLst/>
              <a:gdLst>
                <a:gd name="T0" fmla="*/ 23 w 114"/>
                <a:gd name="T1" fmla="*/ 33 h 156"/>
                <a:gd name="T2" fmla="*/ 79 w 114"/>
                <a:gd name="T3" fmla="*/ 18 h 156"/>
                <a:gd name="T4" fmla="*/ 90 w 114"/>
                <a:gd name="T5" fmla="*/ 0 h 156"/>
                <a:gd name="T6" fmla="*/ 103 w 114"/>
                <a:gd name="T7" fmla="*/ 20 h 156"/>
                <a:gd name="T8" fmla="*/ 112 w 114"/>
                <a:gd name="T9" fmla="*/ 48 h 156"/>
                <a:gd name="T10" fmla="*/ 114 w 114"/>
                <a:gd name="T11" fmla="*/ 87 h 156"/>
                <a:gd name="T12" fmla="*/ 102 w 114"/>
                <a:gd name="T13" fmla="*/ 112 h 156"/>
                <a:gd name="T14" fmla="*/ 82 w 114"/>
                <a:gd name="T15" fmla="*/ 125 h 156"/>
                <a:gd name="T16" fmla="*/ 59 w 114"/>
                <a:gd name="T17" fmla="*/ 153 h 156"/>
                <a:gd name="T18" fmla="*/ 50 w 114"/>
                <a:gd name="T19" fmla="*/ 156 h 156"/>
                <a:gd name="T20" fmla="*/ 27 w 114"/>
                <a:gd name="T21" fmla="*/ 145 h 156"/>
                <a:gd name="T22" fmla="*/ 19 w 114"/>
                <a:gd name="T23" fmla="*/ 108 h 156"/>
                <a:gd name="T24" fmla="*/ 0 w 114"/>
                <a:gd name="T25" fmla="*/ 69 h 156"/>
                <a:gd name="T26" fmla="*/ 23 w 114"/>
                <a:gd name="T27"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56">
                  <a:moveTo>
                    <a:pt x="23" y="33"/>
                  </a:moveTo>
                  <a:lnTo>
                    <a:pt x="79" y="18"/>
                  </a:lnTo>
                  <a:lnTo>
                    <a:pt x="90" y="0"/>
                  </a:lnTo>
                  <a:lnTo>
                    <a:pt x="103" y="20"/>
                  </a:lnTo>
                  <a:lnTo>
                    <a:pt x="112" y="48"/>
                  </a:lnTo>
                  <a:lnTo>
                    <a:pt x="114" y="87"/>
                  </a:lnTo>
                  <a:lnTo>
                    <a:pt x="102" y="112"/>
                  </a:lnTo>
                  <a:lnTo>
                    <a:pt x="82" y="125"/>
                  </a:lnTo>
                  <a:lnTo>
                    <a:pt x="59" y="153"/>
                  </a:lnTo>
                  <a:lnTo>
                    <a:pt x="50" y="156"/>
                  </a:lnTo>
                  <a:lnTo>
                    <a:pt x="27" y="145"/>
                  </a:lnTo>
                  <a:lnTo>
                    <a:pt x="19" y="108"/>
                  </a:lnTo>
                  <a:lnTo>
                    <a:pt x="0" y="69"/>
                  </a:lnTo>
                  <a:lnTo>
                    <a:pt x="23" y="33"/>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4"/>
            <p:cNvSpPr>
              <a:spLocks/>
            </p:cNvSpPr>
            <p:nvPr/>
          </p:nvSpPr>
          <p:spPr bwMode="auto">
            <a:xfrm>
              <a:off x="5040115" y="3219426"/>
              <a:ext cx="171450" cy="257175"/>
            </a:xfrm>
            <a:custGeom>
              <a:avLst/>
              <a:gdLst>
                <a:gd name="T0" fmla="*/ 108 w 108"/>
                <a:gd name="T1" fmla="*/ 26 h 162"/>
                <a:gd name="T2" fmla="*/ 94 w 108"/>
                <a:gd name="T3" fmla="*/ 21 h 162"/>
                <a:gd name="T4" fmla="*/ 65 w 108"/>
                <a:gd name="T5" fmla="*/ 27 h 162"/>
                <a:gd name="T6" fmla="*/ 51 w 108"/>
                <a:gd name="T7" fmla="*/ 39 h 162"/>
                <a:gd name="T8" fmla="*/ 66 w 108"/>
                <a:gd name="T9" fmla="*/ 37 h 162"/>
                <a:gd name="T10" fmla="*/ 79 w 108"/>
                <a:gd name="T11" fmla="*/ 36 h 162"/>
                <a:gd name="T12" fmla="*/ 77 w 108"/>
                <a:gd name="T13" fmla="*/ 58 h 162"/>
                <a:gd name="T14" fmla="*/ 81 w 108"/>
                <a:gd name="T15" fmla="*/ 70 h 162"/>
                <a:gd name="T16" fmla="*/ 72 w 108"/>
                <a:gd name="T17" fmla="*/ 71 h 162"/>
                <a:gd name="T18" fmla="*/ 67 w 108"/>
                <a:gd name="T19" fmla="*/ 81 h 162"/>
                <a:gd name="T20" fmla="*/ 91 w 108"/>
                <a:gd name="T21" fmla="*/ 80 h 162"/>
                <a:gd name="T22" fmla="*/ 90 w 108"/>
                <a:gd name="T23" fmla="*/ 88 h 162"/>
                <a:gd name="T24" fmla="*/ 81 w 108"/>
                <a:gd name="T25" fmla="*/ 97 h 162"/>
                <a:gd name="T26" fmla="*/ 76 w 108"/>
                <a:gd name="T27" fmla="*/ 98 h 162"/>
                <a:gd name="T28" fmla="*/ 75 w 108"/>
                <a:gd name="T29" fmla="*/ 93 h 162"/>
                <a:gd name="T30" fmla="*/ 65 w 108"/>
                <a:gd name="T31" fmla="*/ 92 h 162"/>
                <a:gd name="T32" fmla="*/ 54 w 108"/>
                <a:gd name="T33" fmla="*/ 71 h 162"/>
                <a:gd name="T34" fmla="*/ 51 w 108"/>
                <a:gd name="T35" fmla="*/ 60 h 162"/>
                <a:gd name="T36" fmla="*/ 41 w 108"/>
                <a:gd name="T37" fmla="*/ 56 h 162"/>
                <a:gd name="T38" fmla="*/ 44 w 108"/>
                <a:gd name="T39" fmla="*/ 73 h 162"/>
                <a:gd name="T40" fmla="*/ 34 w 108"/>
                <a:gd name="T41" fmla="*/ 98 h 162"/>
                <a:gd name="T42" fmla="*/ 45 w 108"/>
                <a:gd name="T43" fmla="*/ 105 h 162"/>
                <a:gd name="T44" fmla="*/ 48 w 108"/>
                <a:gd name="T45" fmla="*/ 113 h 162"/>
                <a:gd name="T46" fmla="*/ 66 w 108"/>
                <a:gd name="T47" fmla="*/ 119 h 162"/>
                <a:gd name="T48" fmla="*/ 65 w 108"/>
                <a:gd name="T49" fmla="*/ 125 h 162"/>
                <a:gd name="T50" fmla="*/ 48 w 108"/>
                <a:gd name="T51" fmla="*/ 131 h 162"/>
                <a:gd name="T52" fmla="*/ 46 w 108"/>
                <a:gd name="T53" fmla="*/ 138 h 162"/>
                <a:gd name="T54" fmla="*/ 52 w 108"/>
                <a:gd name="T55" fmla="*/ 149 h 162"/>
                <a:gd name="T56" fmla="*/ 56 w 108"/>
                <a:gd name="T57" fmla="*/ 155 h 162"/>
                <a:gd name="T58" fmla="*/ 39 w 108"/>
                <a:gd name="T59" fmla="*/ 162 h 162"/>
                <a:gd name="T60" fmla="*/ 22 w 108"/>
                <a:gd name="T61" fmla="*/ 141 h 162"/>
                <a:gd name="T62" fmla="*/ 17 w 108"/>
                <a:gd name="T63" fmla="*/ 117 h 162"/>
                <a:gd name="T64" fmla="*/ 1 w 108"/>
                <a:gd name="T65" fmla="*/ 89 h 162"/>
                <a:gd name="T66" fmla="*/ 0 w 108"/>
                <a:gd name="T67" fmla="*/ 60 h 162"/>
                <a:gd name="T68" fmla="*/ 7 w 108"/>
                <a:gd name="T69" fmla="*/ 47 h 162"/>
                <a:gd name="T70" fmla="*/ 13 w 108"/>
                <a:gd name="T71" fmla="*/ 34 h 162"/>
                <a:gd name="T72" fmla="*/ 67 w 108"/>
                <a:gd name="T73" fmla="*/ 20 h 162"/>
                <a:gd name="T74" fmla="*/ 83 w 108"/>
                <a:gd name="T75" fmla="*/ 15 h 162"/>
                <a:gd name="T76" fmla="*/ 90 w 108"/>
                <a:gd name="T77" fmla="*/ 0 h 162"/>
                <a:gd name="T78" fmla="*/ 105 w 108"/>
                <a:gd name="T79" fmla="*/ 12 h 162"/>
                <a:gd name="T80" fmla="*/ 108 w 108"/>
                <a:gd name="T81" fmla="*/ 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2">
                  <a:moveTo>
                    <a:pt x="108" y="26"/>
                  </a:moveTo>
                  <a:lnTo>
                    <a:pt x="94" y="21"/>
                  </a:lnTo>
                  <a:lnTo>
                    <a:pt x="65" y="27"/>
                  </a:lnTo>
                  <a:lnTo>
                    <a:pt x="51" y="39"/>
                  </a:lnTo>
                  <a:lnTo>
                    <a:pt x="66" y="37"/>
                  </a:lnTo>
                  <a:lnTo>
                    <a:pt x="79" y="36"/>
                  </a:lnTo>
                  <a:lnTo>
                    <a:pt x="77" y="58"/>
                  </a:lnTo>
                  <a:lnTo>
                    <a:pt x="81" y="70"/>
                  </a:lnTo>
                  <a:lnTo>
                    <a:pt x="72" y="71"/>
                  </a:lnTo>
                  <a:lnTo>
                    <a:pt x="67" y="81"/>
                  </a:lnTo>
                  <a:lnTo>
                    <a:pt x="91" y="80"/>
                  </a:lnTo>
                  <a:lnTo>
                    <a:pt x="90" y="88"/>
                  </a:lnTo>
                  <a:lnTo>
                    <a:pt x="81" y="97"/>
                  </a:lnTo>
                  <a:lnTo>
                    <a:pt x="76" y="98"/>
                  </a:lnTo>
                  <a:lnTo>
                    <a:pt x="75" y="93"/>
                  </a:lnTo>
                  <a:lnTo>
                    <a:pt x="65" y="92"/>
                  </a:lnTo>
                  <a:lnTo>
                    <a:pt x="54" y="71"/>
                  </a:lnTo>
                  <a:lnTo>
                    <a:pt x="51" y="60"/>
                  </a:lnTo>
                  <a:lnTo>
                    <a:pt x="41" y="56"/>
                  </a:lnTo>
                  <a:lnTo>
                    <a:pt x="44" y="73"/>
                  </a:lnTo>
                  <a:lnTo>
                    <a:pt x="34" y="98"/>
                  </a:lnTo>
                  <a:lnTo>
                    <a:pt x="45" y="105"/>
                  </a:lnTo>
                  <a:lnTo>
                    <a:pt x="48" y="113"/>
                  </a:lnTo>
                  <a:lnTo>
                    <a:pt x="66" y="119"/>
                  </a:lnTo>
                  <a:lnTo>
                    <a:pt x="65" y="125"/>
                  </a:lnTo>
                  <a:lnTo>
                    <a:pt x="48" y="131"/>
                  </a:lnTo>
                  <a:lnTo>
                    <a:pt x="46" y="138"/>
                  </a:lnTo>
                  <a:lnTo>
                    <a:pt x="52" y="149"/>
                  </a:lnTo>
                  <a:lnTo>
                    <a:pt x="56" y="155"/>
                  </a:lnTo>
                  <a:lnTo>
                    <a:pt x="39" y="162"/>
                  </a:lnTo>
                  <a:lnTo>
                    <a:pt x="22" y="141"/>
                  </a:lnTo>
                  <a:lnTo>
                    <a:pt x="17" y="117"/>
                  </a:lnTo>
                  <a:lnTo>
                    <a:pt x="1" y="89"/>
                  </a:lnTo>
                  <a:lnTo>
                    <a:pt x="0" y="60"/>
                  </a:lnTo>
                  <a:lnTo>
                    <a:pt x="7" y="47"/>
                  </a:lnTo>
                  <a:lnTo>
                    <a:pt x="13" y="34"/>
                  </a:lnTo>
                  <a:lnTo>
                    <a:pt x="67" y="20"/>
                  </a:lnTo>
                  <a:lnTo>
                    <a:pt x="83" y="15"/>
                  </a:lnTo>
                  <a:lnTo>
                    <a:pt x="90" y="0"/>
                  </a:lnTo>
                  <a:lnTo>
                    <a:pt x="105" y="12"/>
                  </a:lnTo>
                  <a:lnTo>
                    <a:pt x="108" y="26"/>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5"/>
            <p:cNvSpPr>
              <a:spLocks/>
            </p:cNvSpPr>
            <p:nvPr/>
          </p:nvSpPr>
          <p:spPr bwMode="auto">
            <a:xfrm>
              <a:off x="4887715" y="3419451"/>
              <a:ext cx="152400" cy="438150"/>
            </a:xfrm>
            <a:custGeom>
              <a:avLst/>
              <a:gdLst>
                <a:gd name="T0" fmla="*/ 67 w 96"/>
                <a:gd name="T1" fmla="*/ 1 h 276"/>
                <a:gd name="T2" fmla="*/ 71 w 96"/>
                <a:gd name="T3" fmla="*/ 20 h 276"/>
                <a:gd name="T4" fmla="*/ 68 w 96"/>
                <a:gd name="T5" fmla="*/ 118 h 276"/>
                <a:gd name="T6" fmla="*/ 50 w 96"/>
                <a:gd name="T7" fmla="*/ 210 h 276"/>
                <a:gd name="T8" fmla="*/ 1 w 96"/>
                <a:gd name="T9" fmla="*/ 245 h 276"/>
                <a:gd name="T10" fmla="*/ 0 w 96"/>
                <a:gd name="T11" fmla="*/ 276 h 276"/>
                <a:gd name="T12" fmla="*/ 20 w 96"/>
                <a:gd name="T13" fmla="*/ 263 h 276"/>
                <a:gd name="T14" fmla="*/ 59 w 96"/>
                <a:gd name="T15" fmla="*/ 274 h 276"/>
                <a:gd name="T16" fmla="*/ 58 w 96"/>
                <a:gd name="T17" fmla="*/ 258 h 276"/>
                <a:gd name="T18" fmla="*/ 94 w 96"/>
                <a:gd name="T19" fmla="*/ 255 h 276"/>
                <a:gd name="T20" fmla="*/ 90 w 96"/>
                <a:gd name="T21" fmla="*/ 249 h 276"/>
                <a:gd name="T22" fmla="*/ 78 w 96"/>
                <a:gd name="T23" fmla="*/ 242 h 276"/>
                <a:gd name="T24" fmla="*/ 72 w 96"/>
                <a:gd name="T25" fmla="*/ 220 h 276"/>
                <a:gd name="T26" fmla="*/ 76 w 96"/>
                <a:gd name="T27" fmla="*/ 158 h 276"/>
                <a:gd name="T28" fmla="*/ 81 w 96"/>
                <a:gd name="T29" fmla="*/ 99 h 276"/>
                <a:gd name="T30" fmla="*/ 82 w 96"/>
                <a:gd name="T31" fmla="*/ 74 h 276"/>
                <a:gd name="T32" fmla="*/ 96 w 96"/>
                <a:gd name="T33" fmla="*/ 66 h 276"/>
                <a:gd name="T34" fmla="*/ 91 w 96"/>
                <a:gd name="T35" fmla="*/ 35 h 276"/>
                <a:gd name="T36" fmla="*/ 89 w 96"/>
                <a:gd name="T37" fmla="*/ 19 h 276"/>
                <a:gd name="T38" fmla="*/ 82 w 96"/>
                <a:gd name="T39" fmla="*/ 0 h 276"/>
                <a:gd name="T40" fmla="*/ 67 w 96"/>
                <a:gd name="T41" fmla="*/ 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76">
                  <a:moveTo>
                    <a:pt x="67" y="1"/>
                  </a:moveTo>
                  <a:lnTo>
                    <a:pt x="71" y="20"/>
                  </a:lnTo>
                  <a:lnTo>
                    <a:pt x="68" y="118"/>
                  </a:lnTo>
                  <a:lnTo>
                    <a:pt x="50" y="210"/>
                  </a:lnTo>
                  <a:lnTo>
                    <a:pt x="1" y="245"/>
                  </a:lnTo>
                  <a:lnTo>
                    <a:pt x="0" y="276"/>
                  </a:lnTo>
                  <a:lnTo>
                    <a:pt x="20" y="263"/>
                  </a:lnTo>
                  <a:lnTo>
                    <a:pt x="59" y="274"/>
                  </a:lnTo>
                  <a:lnTo>
                    <a:pt x="58" y="258"/>
                  </a:lnTo>
                  <a:lnTo>
                    <a:pt x="94" y="255"/>
                  </a:lnTo>
                  <a:lnTo>
                    <a:pt x="90" y="249"/>
                  </a:lnTo>
                  <a:lnTo>
                    <a:pt x="78" y="242"/>
                  </a:lnTo>
                  <a:lnTo>
                    <a:pt x="72" y="220"/>
                  </a:lnTo>
                  <a:lnTo>
                    <a:pt x="76" y="158"/>
                  </a:lnTo>
                  <a:lnTo>
                    <a:pt x="81" y="99"/>
                  </a:lnTo>
                  <a:lnTo>
                    <a:pt x="82" y="74"/>
                  </a:lnTo>
                  <a:lnTo>
                    <a:pt x="96" y="66"/>
                  </a:lnTo>
                  <a:lnTo>
                    <a:pt x="91" y="35"/>
                  </a:lnTo>
                  <a:lnTo>
                    <a:pt x="89" y="19"/>
                  </a:lnTo>
                  <a:lnTo>
                    <a:pt x="82" y="0"/>
                  </a:lnTo>
                  <a:lnTo>
                    <a:pt x="67" y="1"/>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6"/>
            <p:cNvSpPr>
              <a:spLocks/>
            </p:cNvSpPr>
            <p:nvPr/>
          </p:nvSpPr>
          <p:spPr bwMode="auto">
            <a:xfrm>
              <a:off x="4582915" y="3819501"/>
              <a:ext cx="66675" cy="38100"/>
            </a:xfrm>
            <a:custGeom>
              <a:avLst/>
              <a:gdLst>
                <a:gd name="T0" fmla="*/ 14 w 42"/>
                <a:gd name="T1" fmla="*/ 0 h 24"/>
                <a:gd name="T2" fmla="*/ 15 w 42"/>
                <a:gd name="T3" fmla="*/ 12 h 24"/>
                <a:gd name="T4" fmla="*/ 42 w 42"/>
                <a:gd name="T5" fmla="*/ 24 h 24"/>
                <a:gd name="T6" fmla="*/ 0 w 42"/>
                <a:gd name="T7" fmla="*/ 21 h 24"/>
                <a:gd name="T8" fmla="*/ 14 w 42"/>
                <a:gd name="T9" fmla="*/ 0 h 24"/>
              </a:gdLst>
              <a:ahLst/>
              <a:cxnLst>
                <a:cxn ang="0">
                  <a:pos x="T0" y="T1"/>
                </a:cxn>
                <a:cxn ang="0">
                  <a:pos x="T2" y="T3"/>
                </a:cxn>
                <a:cxn ang="0">
                  <a:pos x="T4" y="T5"/>
                </a:cxn>
                <a:cxn ang="0">
                  <a:pos x="T6" y="T7"/>
                </a:cxn>
                <a:cxn ang="0">
                  <a:pos x="T8" y="T9"/>
                </a:cxn>
              </a:cxnLst>
              <a:rect l="0" t="0" r="r" b="b"/>
              <a:pathLst>
                <a:path w="42" h="24">
                  <a:moveTo>
                    <a:pt x="14" y="0"/>
                  </a:moveTo>
                  <a:lnTo>
                    <a:pt x="15" y="12"/>
                  </a:lnTo>
                  <a:lnTo>
                    <a:pt x="42" y="24"/>
                  </a:lnTo>
                  <a:lnTo>
                    <a:pt x="0" y="21"/>
                  </a:lnTo>
                  <a:lnTo>
                    <a:pt x="14"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7"/>
            <p:cNvSpPr>
              <a:spLocks/>
            </p:cNvSpPr>
            <p:nvPr/>
          </p:nvSpPr>
          <p:spPr bwMode="auto">
            <a:xfrm>
              <a:off x="4592440" y="3819501"/>
              <a:ext cx="133350" cy="133350"/>
            </a:xfrm>
            <a:custGeom>
              <a:avLst/>
              <a:gdLst>
                <a:gd name="T0" fmla="*/ 26 w 84"/>
                <a:gd name="T1" fmla="*/ 2 h 84"/>
                <a:gd name="T2" fmla="*/ 44 w 84"/>
                <a:gd name="T3" fmla="*/ 9 h 84"/>
                <a:gd name="T4" fmla="*/ 51 w 84"/>
                <a:gd name="T5" fmla="*/ 33 h 84"/>
                <a:gd name="T6" fmla="*/ 64 w 84"/>
                <a:gd name="T7" fmla="*/ 38 h 84"/>
                <a:gd name="T8" fmla="*/ 45 w 84"/>
                <a:gd name="T9" fmla="*/ 71 h 84"/>
                <a:gd name="T10" fmla="*/ 21 w 84"/>
                <a:gd name="T11" fmla="*/ 74 h 84"/>
                <a:gd name="T12" fmla="*/ 0 w 84"/>
                <a:gd name="T13" fmla="*/ 55 h 84"/>
                <a:gd name="T14" fmla="*/ 16 w 84"/>
                <a:gd name="T15" fmla="*/ 84 h 84"/>
                <a:gd name="T16" fmla="*/ 48 w 84"/>
                <a:gd name="T17" fmla="*/ 82 h 84"/>
                <a:gd name="T18" fmla="*/ 63 w 84"/>
                <a:gd name="T19" fmla="*/ 63 h 84"/>
                <a:gd name="T20" fmla="*/ 84 w 84"/>
                <a:gd name="T21" fmla="*/ 63 h 84"/>
                <a:gd name="T22" fmla="*/ 82 w 84"/>
                <a:gd name="T23" fmla="*/ 29 h 84"/>
                <a:gd name="T24" fmla="*/ 62 w 84"/>
                <a:gd name="T25" fmla="*/ 23 h 84"/>
                <a:gd name="T26" fmla="*/ 52 w 84"/>
                <a:gd name="T27" fmla="*/ 0 h 84"/>
                <a:gd name="T28" fmla="*/ 26 w 84"/>
                <a:gd name="T29"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26" y="2"/>
                  </a:moveTo>
                  <a:lnTo>
                    <a:pt x="44" y="9"/>
                  </a:lnTo>
                  <a:lnTo>
                    <a:pt x="51" y="33"/>
                  </a:lnTo>
                  <a:lnTo>
                    <a:pt x="64" y="38"/>
                  </a:lnTo>
                  <a:lnTo>
                    <a:pt x="45" y="71"/>
                  </a:lnTo>
                  <a:lnTo>
                    <a:pt x="21" y="74"/>
                  </a:lnTo>
                  <a:lnTo>
                    <a:pt x="0" y="55"/>
                  </a:lnTo>
                  <a:lnTo>
                    <a:pt x="16" y="84"/>
                  </a:lnTo>
                  <a:lnTo>
                    <a:pt x="48" y="82"/>
                  </a:lnTo>
                  <a:lnTo>
                    <a:pt x="63" y="63"/>
                  </a:lnTo>
                  <a:lnTo>
                    <a:pt x="84" y="63"/>
                  </a:lnTo>
                  <a:lnTo>
                    <a:pt x="82" y="29"/>
                  </a:lnTo>
                  <a:lnTo>
                    <a:pt x="62" y="23"/>
                  </a:lnTo>
                  <a:lnTo>
                    <a:pt x="52" y="0"/>
                  </a:lnTo>
                  <a:lnTo>
                    <a:pt x="26" y="2"/>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8"/>
            <p:cNvSpPr>
              <a:spLocks/>
            </p:cNvSpPr>
            <p:nvPr/>
          </p:nvSpPr>
          <p:spPr bwMode="auto">
            <a:xfrm>
              <a:off x="4811515" y="3848076"/>
              <a:ext cx="161925" cy="133350"/>
            </a:xfrm>
            <a:custGeom>
              <a:avLst/>
              <a:gdLst>
                <a:gd name="T0" fmla="*/ 102 w 102"/>
                <a:gd name="T1" fmla="*/ 13 h 84"/>
                <a:gd name="T2" fmla="*/ 66 w 102"/>
                <a:gd name="T3" fmla="*/ 6 h 84"/>
                <a:gd name="T4" fmla="*/ 46 w 102"/>
                <a:gd name="T5" fmla="*/ 26 h 84"/>
                <a:gd name="T6" fmla="*/ 26 w 102"/>
                <a:gd name="T7" fmla="*/ 24 h 84"/>
                <a:gd name="T8" fmla="*/ 15 w 102"/>
                <a:gd name="T9" fmla="*/ 35 h 84"/>
                <a:gd name="T10" fmla="*/ 33 w 102"/>
                <a:gd name="T11" fmla="*/ 43 h 84"/>
                <a:gd name="T12" fmla="*/ 45 w 102"/>
                <a:gd name="T13" fmla="*/ 37 h 84"/>
                <a:gd name="T14" fmla="*/ 56 w 102"/>
                <a:gd name="T15" fmla="*/ 73 h 84"/>
                <a:gd name="T16" fmla="*/ 93 w 102"/>
                <a:gd name="T17" fmla="*/ 84 h 84"/>
                <a:gd name="T18" fmla="*/ 54 w 102"/>
                <a:gd name="T19" fmla="*/ 83 h 84"/>
                <a:gd name="T20" fmla="*/ 39 w 102"/>
                <a:gd name="T21" fmla="*/ 54 h 84"/>
                <a:gd name="T22" fmla="*/ 9 w 102"/>
                <a:gd name="T23" fmla="*/ 51 h 84"/>
                <a:gd name="T24" fmla="*/ 0 w 102"/>
                <a:gd name="T25" fmla="*/ 32 h 84"/>
                <a:gd name="T26" fmla="*/ 7 w 102"/>
                <a:gd name="T27" fmla="*/ 6 h 84"/>
                <a:gd name="T28" fmla="*/ 45 w 102"/>
                <a:gd name="T29" fmla="*/ 13 h 84"/>
                <a:gd name="T30" fmla="*/ 67 w 102"/>
                <a:gd name="T31" fmla="*/ 0 h 84"/>
                <a:gd name="T32" fmla="*/ 102 w 102"/>
                <a:gd name="T33"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4">
                  <a:moveTo>
                    <a:pt x="102" y="13"/>
                  </a:moveTo>
                  <a:lnTo>
                    <a:pt x="66" y="6"/>
                  </a:lnTo>
                  <a:lnTo>
                    <a:pt x="46" y="26"/>
                  </a:lnTo>
                  <a:lnTo>
                    <a:pt x="26" y="24"/>
                  </a:lnTo>
                  <a:lnTo>
                    <a:pt x="15" y="35"/>
                  </a:lnTo>
                  <a:lnTo>
                    <a:pt x="33" y="43"/>
                  </a:lnTo>
                  <a:lnTo>
                    <a:pt x="45" y="37"/>
                  </a:lnTo>
                  <a:lnTo>
                    <a:pt x="56" y="73"/>
                  </a:lnTo>
                  <a:lnTo>
                    <a:pt x="93" y="84"/>
                  </a:lnTo>
                  <a:lnTo>
                    <a:pt x="54" y="83"/>
                  </a:lnTo>
                  <a:lnTo>
                    <a:pt x="39" y="54"/>
                  </a:lnTo>
                  <a:lnTo>
                    <a:pt x="9" y="51"/>
                  </a:lnTo>
                  <a:lnTo>
                    <a:pt x="0" y="32"/>
                  </a:lnTo>
                  <a:lnTo>
                    <a:pt x="7" y="6"/>
                  </a:lnTo>
                  <a:lnTo>
                    <a:pt x="45" y="13"/>
                  </a:lnTo>
                  <a:lnTo>
                    <a:pt x="67" y="0"/>
                  </a:lnTo>
                  <a:lnTo>
                    <a:pt x="102" y="13"/>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9"/>
            <p:cNvSpPr>
              <a:spLocks/>
            </p:cNvSpPr>
            <p:nvPr/>
          </p:nvSpPr>
          <p:spPr bwMode="auto">
            <a:xfrm>
              <a:off x="5402065" y="3505176"/>
              <a:ext cx="238125" cy="276225"/>
            </a:xfrm>
            <a:custGeom>
              <a:avLst/>
              <a:gdLst>
                <a:gd name="T0" fmla="*/ 9 w 150"/>
                <a:gd name="T1" fmla="*/ 40 h 174"/>
                <a:gd name="T2" fmla="*/ 34 w 150"/>
                <a:gd name="T3" fmla="*/ 19 h 174"/>
                <a:gd name="T4" fmla="*/ 49 w 150"/>
                <a:gd name="T5" fmla="*/ 43 h 174"/>
                <a:gd name="T6" fmla="*/ 65 w 150"/>
                <a:gd name="T7" fmla="*/ 32 h 174"/>
                <a:gd name="T8" fmla="*/ 73 w 150"/>
                <a:gd name="T9" fmla="*/ 0 h 174"/>
                <a:gd name="T10" fmla="*/ 102 w 150"/>
                <a:gd name="T11" fmla="*/ 8 h 174"/>
                <a:gd name="T12" fmla="*/ 98 w 150"/>
                <a:gd name="T13" fmla="*/ 40 h 174"/>
                <a:gd name="T14" fmla="*/ 112 w 150"/>
                <a:gd name="T15" fmla="*/ 52 h 174"/>
                <a:gd name="T16" fmla="*/ 140 w 150"/>
                <a:gd name="T17" fmla="*/ 44 h 174"/>
                <a:gd name="T18" fmla="*/ 150 w 150"/>
                <a:gd name="T19" fmla="*/ 75 h 174"/>
                <a:gd name="T20" fmla="*/ 129 w 150"/>
                <a:gd name="T21" fmla="*/ 85 h 174"/>
                <a:gd name="T22" fmla="*/ 123 w 150"/>
                <a:gd name="T23" fmla="*/ 123 h 174"/>
                <a:gd name="T24" fmla="*/ 136 w 150"/>
                <a:gd name="T25" fmla="*/ 137 h 174"/>
                <a:gd name="T26" fmla="*/ 117 w 150"/>
                <a:gd name="T27" fmla="*/ 169 h 174"/>
                <a:gd name="T28" fmla="*/ 99 w 150"/>
                <a:gd name="T29" fmla="*/ 149 h 174"/>
                <a:gd name="T30" fmla="*/ 78 w 150"/>
                <a:gd name="T31" fmla="*/ 154 h 174"/>
                <a:gd name="T32" fmla="*/ 73 w 150"/>
                <a:gd name="T33" fmla="*/ 174 h 174"/>
                <a:gd name="T34" fmla="*/ 45 w 150"/>
                <a:gd name="T35" fmla="*/ 172 h 174"/>
                <a:gd name="T36" fmla="*/ 44 w 150"/>
                <a:gd name="T37" fmla="*/ 149 h 174"/>
                <a:gd name="T38" fmla="*/ 28 w 150"/>
                <a:gd name="T39" fmla="*/ 130 h 174"/>
                <a:gd name="T40" fmla="*/ 9 w 150"/>
                <a:gd name="T41" fmla="*/ 136 h 174"/>
                <a:gd name="T42" fmla="*/ 0 w 150"/>
                <a:gd name="T43" fmla="*/ 98 h 174"/>
                <a:gd name="T44" fmla="*/ 18 w 150"/>
                <a:gd name="T45" fmla="*/ 88 h 174"/>
                <a:gd name="T46" fmla="*/ 21 w 150"/>
                <a:gd name="T47" fmla="*/ 63 h 174"/>
                <a:gd name="T48" fmla="*/ 9 w 150"/>
                <a:gd name="T49"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74">
                  <a:moveTo>
                    <a:pt x="9" y="40"/>
                  </a:moveTo>
                  <a:lnTo>
                    <a:pt x="34" y="19"/>
                  </a:lnTo>
                  <a:lnTo>
                    <a:pt x="49" y="43"/>
                  </a:lnTo>
                  <a:lnTo>
                    <a:pt x="65" y="32"/>
                  </a:lnTo>
                  <a:lnTo>
                    <a:pt x="73" y="0"/>
                  </a:lnTo>
                  <a:lnTo>
                    <a:pt x="102" y="8"/>
                  </a:lnTo>
                  <a:lnTo>
                    <a:pt x="98" y="40"/>
                  </a:lnTo>
                  <a:lnTo>
                    <a:pt x="112" y="52"/>
                  </a:lnTo>
                  <a:lnTo>
                    <a:pt x="140" y="44"/>
                  </a:lnTo>
                  <a:lnTo>
                    <a:pt x="150" y="75"/>
                  </a:lnTo>
                  <a:lnTo>
                    <a:pt x="129" y="85"/>
                  </a:lnTo>
                  <a:lnTo>
                    <a:pt x="123" y="123"/>
                  </a:lnTo>
                  <a:lnTo>
                    <a:pt x="136" y="137"/>
                  </a:lnTo>
                  <a:lnTo>
                    <a:pt x="117" y="169"/>
                  </a:lnTo>
                  <a:lnTo>
                    <a:pt x="99" y="149"/>
                  </a:lnTo>
                  <a:lnTo>
                    <a:pt x="78" y="154"/>
                  </a:lnTo>
                  <a:lnTo>
                    <a:pt x="73" y="174"/>
                  </a:lnTo>
                  <a:lnTo>
                    <a:pt x="45" y="172"/>
                  </a:lnTo>
                  <a:lnTo>
                    <a:pt x="44" y="149"/>
                  </a:lnTo>
                  <a:lnTo>
                    <a:pt x="28" y="130"/>
                  </a:lnTo>
                  <a:lnTo>
                    <a:pt x="9" y="136"/>
                  </a:lnTo>
                  <a:lnTo>
                    <a:pt x="0" y="98"/>
                  </a:lnTo>
                  <a:lnTo>
                    <a:pt x="18" y="88"/>
                  </a:lnTo>
                  <a:lnTo>
                    <a:pt x="21" y="63"/>
                  </a:lnTo>
                  <a:lnTo>
                    <a:pt x="9" y="4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20"/>
            <p:cNvSpPr>
              <a:spLocks/>
            </p:cNvSpPr>
            <p:nvPr/>
          </p:nvSpPr>
          <p:spPr bwMode="auto">
            <a:xfrm>
              <a:off x="5459215" y="3600426"/>
              <a:ext cx="104775" cy="133350"/>
            </a:xfrm>
            <a:custGeom>
              <a:avLst/>
              <a:gdLst>
                <a:gd name="T0" fmla="*/ 31 w 66"/>
                <a:gd name="T1" fmla="*/ 0 h 84"/>
                <a:gd name="T2" fmla="*/ 24 w 66"/>
                <a:gd name="T3" fmla="*/ 24 h 84"/>
                <a:gd name="T4" fmla="*/ 32 w 66"/>
                <a:gd name="T5" fmla="*/ 44 h 84"/>
                <a:gd name="T6" fmla="*/ 50 w 66"/>
                <a:gd name="T7" fmla="*/ 44 h 84"/>
                <a:gd name="T8" fmla="*/ 66 w 66"/>
                <a:gd name="T9" fmla="*/ 32 h 84"/>
                <a:gd name="T10" fmla="*/ 62 w 66"/>
                <a:gd name="T11" fmla="*/ 71 h 84"/>
                <a:gd name="T12" fmla="*/ 40 w 66"/>
                <a:gd name="T13" fmla="*/ 84 h 84"/>
                <a:gd name="T14" fmla="*/ 9 w 66"/>
                <a:gd name="T15" fmla="*/ 70 h 84"/>
                <a:gd name="T16" fmla="*/ 0 w 66"/>
                <a:gd name="T17" fmla="*/ 46 h 84"/>
                <a:gd name="T18" fmla="*/ 16 w 66"/>
                <a:gd name="T19" fmla="*/ 15 h 84"/>
                <a:gd name="T20" fmla="*/ 31 w 66"/>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31" y="0"/>
                  </a:moveTo>
                  <a:lnTo>
                    <a:pt x="24" y="24"/>
                  </a:lnTo>
                  <a:lnTo>
                    <a:pt x="32" y="44"/>
                  </a:lnTo>
                  <a:lnTo>
                    <a:pt x="50" y="44"/>
                  </a:lnTo>
                  <a:lnTo>
                    <a:pt x="66" y="32"/>
                  </a:lnTo>
                  <a:lnTo>
                    <a:pt x="62" y="71"/>
                  </a:lnTo>
                  <a:lnTo>
                    <a:pt x="40" y="84"/>
                  </a:lnTo>
                  <a:lnTo>
                    <a:pt x="9" y="70"/>
                  </a:lnTo>
                  <a:lnTo>
                    <a:pt x="0" y="46"/>
                  </a:lnTo>
                  <a:lnTo>
                    <a:pt x="16" y="15"/>
                  </a:lnTo>
                  <a:lnTo>
                    <a:pt x="31"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1"/>
            <p:cNvSpPr>
              <a:spLocks/>
            </p:cNvSpPr>
            <p:nvPr/>
          </p:nvSpPr>
          <p:spPr bwMode="auto">
            <a:xfrm>
              <a:off x="5421115" y="3562326"/>
              <a:ext cx="38100" cy="95250"/>
            </a:xfrm>
            <a:custGeom>
              <a:avLst/>
              <a:gdLst>
                <a:gd name="T0" fmla="*/ 6 w 24"/>
                <a:gd name="T1" fmla="*/ 0 h 60"/>
                <a:gd name="T2" fmla="*/ 24 w 24"/>
                <a:gd name="T3" fmla="*/ 23 h 60"/>
                <a:gd name="T4" fmla="*/ 16 w 24"/>
                <a:gd name="T5" fmla="*/ 38 h 60"/>
                <a:gd name="T6" fmla="*/ 14 w 24"/>
                <a:gd name="T7" fmla="*/ 60 h 60"/>
                <a:gd name="T8" fmla="*/ 7 w 24"/>
                <a:gd name="T9" fmla="*/ 56 h 60"/>
                <a:gd name="T10" fmla="*/ 9 w 24"/>
                <a:gd name="T11" fmla="*/ 30 h 60"/>
                <a:gd name="T12" fmla="*/ 0 w 24"/>
                <a:gd name="T13" fmla="*/ 9 h 60"/>
                <a:gd name="T14" fmla="*/ 6 w 24"/>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0">
                  <a:moveTo>
                    <a:pt x="6" y="0"/>
                  </a:moveTo>
                  <a:lnTo>
                    <a:pt x="24" y="23"/>
                  </a:lnTo>
                  <a:lnTo>
                    <a:pt x="16" y="38"/>
                  </a:lnTo>
                  <a:lnTo>
                    <a:pt x="14" y="60"/>
                  </a:lnTo>
                  <a:lnTo>
                    <a:pt x="7" y="56"/>
                  </a:lnTo>
                  <a:lnTo>
                    <a:pt x="9" y="30"/>
                  </a:lnTo>
                  <a:lnTo>
                    <a:pt x="0" y="9"/>
                  </a:lnTo>
                  <a:lnTo>
                    <a:pt x="6"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22"/>
            <p:cNvSpPr>
              <a:spLocks/>
            </p:cNvSpPr>
            <p:nvPr/>
          </p:nvSpPr>
          <p:spPr bwMode="auto">
            <a:xfrm>
              <a:off x="5411590" y="3667101"/>
              <a:ext cx="209550" cy="123825"/>
            </a:xfrm>
            <a:custGeom>
              <a:avLst/>
              <a:gdLst>
                <a:gd name="T0" fmla="*/ 0 w 132"/>
                <a:gd name="T1" fmla="*/ 5 h 78"/>
                <a:gd name="T2" fmla="*/ 7 w 132"/>
                <a:gd name="T3" fmla="*/ 22 h 78"/>
                <a:gd name="T4" fmla="*/ 25 w 132"/>
                <a:gd name="T5" fmla="*/ 14 h 78"/>
                <a:gd name="T6" fmla="*/ 36 w 132"/>
                <a:gd name="T7" fmla="*/ 0 h 78"/>
                <a:gd name="T8" fmla="*/ 65 w 132"/>
                <a:gd name="T9" fmla="*/ 38 h 78"/>
                <a:gd name="T10" fmla="*/ 93 w 132"/>
                <a:gd name="T11" fmla="*/ 31 h 78"/>
                <a:gd name="T12" fmla="*/ 103 w 132"/>
                <a:gd name="T13" fmla="*/ 27 h 78"/>
                <a:gd name="T14" fmla="*/ 100 w 132"/>
                <a:gd name="T15" fmla="*/ 41 h 78"/>
                <a:gd name="T16" fmla="*/ 110 w 132"/>
                <a:gd name="T17" fmla="*/ 53 h 78"/>
                <a:gd name="T18" fmla="*/ 132 w 132"/>
                <a:gd name="T19" fmla="*/ 37 h 78"/>
                <a:gd name="T20" fmla="*/ 112 w 132"/>
                <a:gd name="T21" fmla="*/ 69 h 78"/>
                <a:gd name="T22" fmla="*/ 94 w 132"/>
                <a:gd name="T23" fmla="*/ 52 h 78"/>
                <a:gd name="T24" fmla="*/ 78 w 132"/>
                <a:gd name="T25" fmla="*/ 53 h 78"/>
                <a:gd name="T26" fmla="*/ 69 w 132"/>
                <a:gd name="T27" fmla="*/ 78 h 78"/>
                <a:gd name="T28" fmla="*/ 39 w 132"/>
                <a:gd name="T29" fmla="*/ 76 h 78"/>
                <a:gd name="T30" fmla="*/ 40 w 132"/>
                <a:gd name="T31" fmla="*/ 49 h 78"/>
                <a:gd name="T32" fmla="*/ 24 w 132"/>
                <a:gd name="T33" fmla="*/ 30 h 78"/>
                <a:gd name="T34" fmla="*/ 5 w 132"/>
                <a:gd name="T35" fmla="*/ 39 h 78"/>
                <a:gd name="T36" fmla="*/ 0 w 132"/>
                <a:gd name="T37"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78">
                  <a:moveTo>
                    <a:pt x="0" y="5"/>
                  </a:moveTo>
                  <a:lnTo>
                    <a:pt x="7" y="22"/>
                  </a:lnTo>
                  <a:lnTo>
                    <a:pt x="25" y="14"/>
                  </a:lnTo>
                  <a:lnTo>
                    <a:pt x="36" y="0"/>
                  </a:lnTo>
                  <a:lnTo>
                    <a:pt x="65" y="38"/>
                  </a:lnTo>
                  <a:lnTo>
                    <a:pt x="93" y="31"/>
                  </a:lnTo>
                  <a:lnTo>
                    <a:pt x="103" y="27"/>
                  </a:lnTo>
                  <a:lnTo>
                    <a:pt x="100" y="41"/>
                  </a:lnTo>
                  <a:lnTo>
                    <a:pt x="110" y="53"/>
                  </a:lnTo>
                  <a:lnTo>
                    <a:pt x="132" y="37"/>
                  </a:lnTo>
                  <a:lnTo>
                    <a:pt x="112" y="69"/>
                  </a:lnTo>
                  <a:lnTo>
                    <a:pt x="94" y="52"/>
                  </a:lnTo>
                  <a:lnTo>
                    <a:pt x="78" y="53"/>
                  </a:lnTo>
                  <a:lnTo>
                    <a:pt x="69" y="78"/>
                  </a:lnTo>
                  <a:lnTo>
                    <a:pt x="39" y="76"/>
                  </a:lnTo>
                  <a:lnTo>
                    <a:pt x="40" y="49"/>
                  </a:lnTo>
                  <a:lnTo>
                    <a:pt x="24" y="30"/>
                  </a:lnTo>
                  <a:lnTo>
                    <a:pt x="5" y="39"/>
                  </a:lnTo>
                  <a:lnTo>
                    <a:pt x="0" y="5"/>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3"/>
            <p:cNvSpPr>
              <a:spLocks/>
            </p:cNvSpPr>
            <p:nvPr/>
          </p:nvSpPr>
          <p:spPr bwMode="auto">
            <a:xfrm>
              <a:off x="5192515" y="3667101"/>
              <a:ext cx="142875" cy="95250"/>
            </a:xfrm>
            <a:custGeom>
              <a:avLst/>
              <a:gdLst>
                <a:gd name="T0" fmla="*/ 7 w 90"/>
                <a:gd name="T1" fmla="*/ 11 h 60"/>
                <a:gd name="T2" fmla="*/ 17 w 90"/>
                <a:gd name="T3" fmla="*/ 6 h 60"/>
                <a:gd name="T4" fmla="*/ 36 w 90"/>
                <a:gd name="T5" fmla="*/ 0 h 60"/>
                <a:gd name="T6" fmla="*/ 59 w 90"/>
                <a:gd name="T7" fmla="*/ 5 h 60"/>
                <a:gd name="T8" fmla="*/ 66 w 90"/>
                <a:gd name="T9" fmla="*/ 27 h 60"/>
                <a:gd name="T10" fmla="*/ 81 w 90"/>
                <a:gd name="T11" fmla="*/ 34 h 60"/>
                <a:gd name="T12" fmla="*/ 90 w 90"/>
                <a:gd name="T13" fmla="*/ 37 h 60"/>
                <a:gd name="T14" fmla="*/ 56 w 90"/>
                <a:gd name="T15" fmla="*/ 60 h 60"/>
                <a:gd name="T16" fmla="*/ 0 w 90"/>
                <a:gd name="T17" fmla="*/ 48 h 60"/>
                <a:gd name="T18" fmla="*/ 7 w 90"/>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60">
                  <a:moveTo>
                    <a:pt x="7" y="11"/>
                  </a:moveTo>
                  <a:lnTo>
                    <a:pt x="17" y="6"/>
                  </a:lnTo>
                  <a:lnTo>
                    <a:pt x="36" y="0"/>
                  </a:lnTo>
                  <a:lnTo>
                    <a:pt x="59" y="5"/>
                  </a:lnTo>
                  <a:lnTo>
                    <a:pt x="66" y="27"/>
                  </a:lnTo>
                  <a:lnTo>
                    <a:pt x="81" y="34"/>
                  </a:lnTo>
                  <a:lnTo>
                    <a:pt x="90" y="37"/>
                  </a:lnTo>
                  <a:lnTo>
                    <a:pt x="56" y="60"/>
                  </a:lnTo>
                  <a:lnTo>
                    <a:pt x="0" y="48"/>
                  </a:lnTo>
                  <a:lnTo>
                    <a:pt x="7" y="11"/>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4"/>
            <p:cNvSpPr>
              <a:spLocks/>
            </p:cNvSpPr>
            <p:nvPr/>
          </p:nvSpPr>
          <p:spPr bwMode="auto">
            <a:xfrm>
              <a:off x="5021065" y="3171801"/>
              <a:ext cx="180975" cy="114300"/>
            </a:xfrm>
            <a:custGeom>
              <a:avLst/>
              <a:gdLst>
                <a:gd name="T0" fmla="*/ 0 w 114"/>
                <a:gd name="T1" fmla="*/ 35 h 72"/>
                <a:gd name="T2" fmla="*/ 27 w 114"/>
                <a:gd name="T3" fmla="*/ 12 h 72"/>
                <a:gd name="T4" fmla="*/ 57 w 114"/>
                <a:gd name="T5" fmla="*/ 0 h 72"/>
                <a:gd name="T6" fmla="*/ 82 w 114"/>
                <a:gd name="T7" fmla="*/ 3 h 72"/>
                <a:gd name="T8" fmla="*/ 85 w 114"/>
                <a:gd name="T9" fmla="*/ 22 h 72"/>
                <a:gd name="T10" fmla="*/ 114 w 114"/>
                <a:gd name="T11" fmla="*/ 15 h 72"/>
                <a:gd name="T12" fmla="*/ 94 w 114"/>
                <a:gd name="T13" fmla="*/ 49 h 72"/>
                <a:gd name="T14" fmla="*/ 31 w 114"/>
                <a:gd name="T15" fmla="*/ 72 h 72"/>
                <a:gd name="T16" fmla="*/ 0 w 114"/>
                <a:gd name="T17"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2">
                  <a:moveTo>
                    <a:pt x="0" y="35"/>
                  </a:moveTo>
                  <a:lnTo>
                    <a:pt x="27" y="12"/>
                  </a:lnTo>
                  <a:lnTo>
                    <a:pt x="57" y="0"/>
                  </a:lnTo>
                  <a:lnTo>
                    <a:pt x="82" y="3"/>
                  </a:lnTo>
                  <a:lnTo>
                    <a:pt x="85" y="22"/>
                  </a:lnTo>
                  <a:lnTo>
                    <a:pt x="114" y="15"/>
                  </a:lnTo>
                  <a:lnTo>
                    <a:pt x="94" y="49"/>
                  </a:lnTo>
                  <a:lnTo>
                    <a:pt x="31" y="72"/>
                  </a:lnTo>
                  <a:lnTo>
                    <a:pt x="0" y="35"/>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5"/>
            <p:cNvSpPr>
              <a:spLocks/>
            </p:cNvSpPr>
            <p:nvPr/>
          </p:nvSpPr>
          <p:spPr bwMode="auto">
            <a:xfrm>
              <a:off x="4678165" y="4200501"/>
              <a:ext cx="209550" cy="200025"/>
            </a:xfrm>
            <a:custGeom>
              <a:avLst/>
              <a:gdLst>
                <a:gd name="T0" fmla="*/ 0 w 132"/>
                <a:gd name="T1" fmla="*/ 2 h 126"/>
                <a:gd name="T2" fmla="*/ 47 w 132"/>
                <a:gd name="T3" fmla="*/ 0 h 126"/>
                <a:gd name="T4" fmla="*/ 75 w 132"/>
                <a:gd name="T5" fmla="*/ 9 h 126"/>
                <a:gd name="T6" fmla="*/ 66 w 132"/>
                <a:gd name="T7" fmla="*/ 42 h 126"/>
                <a:gd name="T8" fmla="*/ 69 w 132"/>
                <a:gd name="T9" fmla="*/ 74 h 126"/>
                <a:gd name="T10" fmla="*/ 96 w 132"/>
                <a:gd name="T11" fmla="*/ 73 h 126"/>
                <a:gd name="T12" fmla="*/ 121 w 132"/>
                <a:gd name="T13" fmla="*/ 84 h 126"/>
                <a:gd name="T14" fmla="*/ 132 w 132"/>
                <a:gd name="T15" fmla="*/ 117 h 126"/>
                <a:gd name="T16" fmla="*/ 100 w 132"/>
                <a:gd name="T17" fmla="*/ 119 h 126"/>
                <a:gd name="T18" fmla="*/ 7 w 132"/>
                <a:gd name="T19" fmla="*/ 126 h 126"/>
                <a:gd name="T20" fmla="*/ 9 w 132"/>
                <a:gd name="T21" fmla="*/ 98 h 126"/>
                <a:gd name="T22" fmla="*/ 31 w 132"/>
                <a:gd name="T23" fmla="*/ 63 h 126"/>
                <a:gd name="T24" fmla="*/ 0 w 132"/>
                <a:gd name="T25"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26">
                  <a:moveTo>
                    <a:pt x="0" y="2"/>
                  </a:moveTo>
                  <a:lnTo>
                    <a:pt x="47" y="0"/>
                  </a:lnTo>
                  <a:lnTo>
                    <a:pt x="75" y="9"/>
                  </a:lnTo>
                  <a:lnTo>
                    <a:pt x="66" y="42"/>
                  </a:lnTo>
                  <a:lnTo>
                    <a:pt x="69" y="74"/>
                  </a:lnTo>
                  <a:lnTo>
                    <a:pt x="96" y="73"/>
                  </a:lnTo>
                  <a:lnTo>
                    <a:pt x="121" y="84"/>
                  </a:lnTo>
                  <a:lnTo>
                    <a:pt x="132" y="117"/>
                  </a:lnTo>
                  <a:lnTo>
                    <a:pt x="100" y="119"/>
                  </a:lnTo>
                  <a:lnTo>
                    <a:pt x="7" y="126"/>
                  </a:lnTo>
                  <a:lnTo>
                    <a:pt x="9" y="98"/>
                  </a:lnTo>
                  <a:lnTo>
                    <a:pt x="31" y="63"/>
                  </a:lnTo>
                  <a:lnTo>
                    <a:pt x="0" y="2"/>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6"/>
            <p:cNvSpPr>
              <a:spLocks/>
            </p:cNvSpPr>
            <p:nvPr/>
          </p:nvSpPr>
          <p:spPr bwMode="auto">
            <a:xfrm>
              <a:off x="5240140" y="4219551"/>
              <a:ext cx="209550" cy="171450"/>
            </a:xfrm>
            <a:custGeom>
              <a:avLst/>
              <a:gdLst>
                <a:gd name="T0" fmla="*/ 0 w 132"/>
                <a:gd name="T1" fmla="*/ 0 h 108"/>
                <a:gd name="T2" fmla="*/ 77 w 132"/>
                <a:gd name="T3" fmla="*/ 4 h 108"/>
                <a:gd name="T4" fmla="*/ 65 w 132"/>
                <a:gd name="T5" fmla="*/ 56 h 108"/>
                <a:gd name="T6" fmla="*/ 98 w 132"/>
                <a:gd name="T7" fmla="*/ 64 h 108"/>
                <a:gd name="T8" fmla="*/ 125 w 132"/>
                <a:gd name="T9" fmla="*/ 74 h 108"/>
                <a:gd name="T10" fmla="*/ 132 w 132"/>
                <a:gd name="T11" fmla="*/ 98 h 108"/>
                <a:gd name="T12" fmla="*/ 98 w 132"/>
                <a:gd name="T13" fmla="*/ 104 h 108"/>
                <a:gd name="T14" fmla="*/ 36 w 132"/>
                <a:gd name="T15" fmla="*/ 108 h 108"/>
                <a:gd name="T16" fmla="*/ 11 w 132"/>
                <a:gd name="T17" fmla="*/ 107 h 108"/>
                <a:gd name="T18" fmla="*/ 10 w 132"/>
                <a:gd name="T19" fmla="*/ 92 h 108"/>
                <a:gd name="T20" fmla="*/ 28 w 132"/>
                <a:gd name="T21" fmla="*/ 64 h 108"/>
                <a:gd name="T22" fmla="*/ 0 w 132"/>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08">
                  <a:moveTo>
                    <a:pt x="0" y="0"/>
                  </a:moveTo>
                  <a:lnTo>
                    <a:pt x="77" y="4"/>
                  </a:lnTo>
                  <a:lnTo>
                    <a:pt x="65" y="56"/>
                  </a:lnTo>
                  <a:lnTo>
                    <a:pt x="98" y="64"/>
                  </a:lnTo>
                  <a:lnTo>
                    <a:pt x="125" y="74"/>
                  </a:lnTo>
                  <a:lnTo>
                    <a:pt x="132" y="98"/>
                  </a:lnTo>
                  <a:lnTo>
                    <a:pt x="98" y="104"/>
                  </a:lnTo>
                  <a:lnTo>
                    <a:pt x="36" y="108"/>
                  </a:lnTo>
                  <a:lnTo>
                    <a:pt x="11" y="107"/>
                  </a:lnTo>
                  <a:lnTo>
                    <a:pt x="10" y="92"/>
                  </a:lnTo>
                  <a:lnTo>
                    <a:pt x="28" y="64"/>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7"/>
            <p:cNvSpPr>
              <a:spLocks/>
            </p:cNvSpPr>
            <p:nvPr/>
          </p:nvSpPr>
          <p:spPr bwMode="auto">
            <a:xfrm>
              <a:off x="4582915" y="3809976"/>
              <a:ext cx="142875" cy="95250"/>
            </a:xfrm>
            <a:custGeom>
              <a:avLst/>
              <a:gdLst>
                <a:gd name="T0" fmla="*/ 19 w 90"/>
                <a:gd name="T1" fmla="*/ 0 h 60"/>
                <a:gd name="T2" fmla="*/ 58 w 90"/>
                <a:gd name="T3" fmla="*/ 2 h 60"/>
                <a:gd name="T4" fmla="*/ 74 w 90"/>
                <a:gd name="T5" fmla="*/ 27 h 60"/>
                <a:gd name="T6" fmla="*/ 90 w 90"/>
                <a:gd name="T7" fmla="*/ 30 h 60"/>
                <a:gd name="T8" fmla="*/ 90 w 90"/>
                <a:gd name="T9" fmla="*/ 39 h 60"/>
                <a:gd name="T10" fmla="*/ 64 w 90"/>
                <a:gd name="T11" fmla="*/ 35 h 60"/>
                <a:gd name="T12" fmla="*/ 53 w 90"/>
                <a:gd name="T13" fmla="*/ 9 h 60"/>
                <a:gd name="T14" fmla="*/ 16 w 90"/>
                <a:gd name="T15" fmla="*/ 9 h 60"/>
                <a:gd name="T16" fmla="*/ 9 w 90"/>
                <a:gd name="T17" fmla="*/ 23 h 60"/>
                <a:gd name="T18" fmla="*/ 43 w 90"/>
                <a:gd name="T19" fmla="*/ 29 h 60"/>
                <a:gd name="T20" fmla="*/ 44 w 90"/>
                <a:gd name="T21" fmla="*/ 59 h 60"/>
                <a:gd name="T22" fmla="*/ 36 w 90"/>
                <a:gd name="T23" fmla="*/ 60 h 60"/>
                <a:gd name="T24" fmla="*/ 37 w 90"/>
                <a:gd name="T25" fmla="*/ 36 h 60"/>
                <a:gd name="T26" fmla="*/ 0 w 90"/>
                <a:gd name="T27" fmla="*/ 29 h 60"/>
                <a:gd name="T28" fmla="*/ 12 w 90"/>
                <a:gd name="T29" fmla="*/ 5 h 60"/>
                <a:gd name="T30" fmla="*/ 19 w 90"/>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0">
                  <a:moveTo>
                    <a:pt x="19" y="0"/>
                  </a:moveTo>
                  <a:lnTo>
                    <a:pt x="58" y="2"/>
                  </a:lnTo>
                  <a:lnTo>
                    <a:pt x="74" y="27"/>
                  </a:lnTo>
                  <a:lnTo>
                    <a:pt x="90" y="30"/>
                  </a:lnTo>
                  <a:lnTo>
                    <a:pt x="90" y="39"/>
                  </a:lnTo>
                  <a:lnTo>
                    <a:pt x="64" y="35"/>
                  </a:lnTo>
                  <a:lnTo>
                    <a:pt x="53" y="9"/>
                  </a:lnTo>
                  <a:lnTo>
                    <a:pt x="16" y="9"/>
                  </a:lnTo>
                  <a:lnTo>
                    <a:pt x="9" y="23"/>
                  </a:lnTo>
                  <a:lnTo>
                    <a:pt x="43" y="29"/>
                  </a:lnTo>
                  <a:lnTo>
                    <a:pt x="44" y="59"/>
                  </a:lnTo>
                  <a:lnTo>
                    <a:pt x="36" y="60"/>
                  </a:lnTo>
                  <a:lnTo>
                    <a:pt x="37" y="36"/>
                  </a:lnTo>
                  <a:lnTo>
                    <a:pt x="0" y="29"/>
                  </a:lnTo>
                  <a:lnTo>
                    <a:pt x="12"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8"/>
            <p:cNvSpPr>
              <a:spLocks/>
            </p:cNvSpPr>
            <p:nvPr/>
          </p:nvSpPr>
          <p:spPr bwMode="auto">
            <a:xfrm>
              <a:off x="4582915" y="3886176"/>
              <a:ext cx="152400" cy="66675"/>
            </a:xfrm>
            <a:custGeom>
              <a:avLst/>
              <a:gdLst>
                <a:gd name="T0" fmla="*/ 0 w 96"/>
                <a:gd name="T1" fmla="*/ 6 h 42"/>
                <a:gd name="T2" fmla="*/ 11 w 96"/>
                <a:gd name="T3" fmla="*/ 0 h 42"/>
                <a:gd name="T4" fmla="*/ 44 w 96"/>
                <a:gd name="T5" fmla="*/ 1 h 42"/>
                <a:gd name="T6" fmla="*/ 46 w 96"/>
                <a:gd name="T7" fmla="*/ 8 h 42"/>
                <a:gd name="T8" fmla="*/ 9 w 96"/>
                <a:gd name="T9" fmla="*/ 12 h 42"/>
                <a:gd name="T10" fmla="*/ 22 w 96"/>
                <a:gd name="T11" fmla="*/ 34 h 42"/>
                <a:gd name="T12" fmla="*/ 54 w 96"/>
                <a:gd name="T13" fmla="*/ 35 h 42"/>
                <a:gd name="T14" fmla="*/ 70 w 96"/>
                <a:gd name="T15" fmla="*/ 13 h 42"/>
                <a:gd name="T16" fmla="*/ 90 w 96"/>
                <a:gd name="T17" fmla="*/ 14 h 42"/>
                <a:gd name="T18" fmla="*/ 96 w 96"/>
                <a:gd name="T19" fmla="*/ 22 h 42"/>
                <a:gd name="T20" fmla="*/ 73 w 96"/>
                <a:gd name="T21" fmla="*/ 21 h 42"/>
                <a:gd name="T22" fmla="*/ 57 w 96"/>
                <a:gd name="T23" fmla="*/ 42 h 42"/>
                <a:gd name="T24" fmla="*/ 21 w 96"/>
                <a:gd name="T25" fmla="*/ 42 h 42"/>
                <a:gd name="T26" fmla="*/ 0 w 96"/>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2">
                  <a:moveTo>
                    <a:pt x="0" y="6"/>
                  </a:moveTo>
                  <a:lnTo>
                    <a:pt x="11" y="0"/>
                  </a:lnTo>
                  <a:lnTo>
                    <a:pt x="44" y="1"/>
                  </a:lnTo>
                  <a:lnTo>
                    <a:pt x="46" y="8"/>
                  </a:lnTo>
                  <a:lnTo>
                    <a:pt x="9" y="12"/>
                  </a:lnTo>
                  <a:lnTo>
                    <a:pt x="22" y="34"/>
                  </a:lnTo>
                  <a:lnTo>
                    <a:pt x="54" y="35"/>
                  </a:lnTo>
                  <a:lnTo>
                    <a:pt x="70" y="13"/>
                  </a:lnTo>
                  <a:lnTo>
                    <a:pt x="90" y="14"/>
                  </a:lnTo>
                  <a:lnTo>
                    <a:pt x="96" y="22"/>
                  </a:lnTo>
                  <a:lnTo>
                    <a:pt x="73" y="21"/>
                  </a:lnTo>
                  <a:lnTo>
                    <a:pt x="57" y="42"/>
                  </a:lnTo>
                  <a:lnTo>
                    <a:pt x="21" y="4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
            <p:cNvSpPr>
              <a:spLocks/>
            </p:cNvSpPr>
            <p:nvPr/>
          </p:nvSpPr>
          <p:spPr bwMode="auto">
            <a:xfrm>
              <a:off x="4821040" y="3838551"/>
              <a:ext cx="180975" cy="123825"/>
            </a:xfrm>
            <a:custGeom>
              <a:avLst/>
              <a:gdLst>
                <a:gd name="T0" fmla="*/ 4 w 114"/>
                <a:gd name="T1" fmla="*/ 12 h 78"/>
                <a:gd name="T2" fmla="*/ 42 w 114"/>
                <a:gd name="T3" fmla="*/ 14 h 78"/>
                <a:gd name="T4" fmla="*/ 60 w 114"/>
                <a:gd name="T5" fmla="*/ 0 h 78"/>
                <a:gd name="T6" fmla="*/ 97 w 114"/>
                <a:gd name="T7" fmla="*/ 7 h 78"/>
                <a:gd name="T8" fmla="*/ 105 w 114"/>
                <a:gd name="T9" fmla="*/ 16 h 78"/>
                <a:gd name="T10" fmla="*/ 114 w 114"/>
                <a:gd name="T11" fmla="*/ 45 h 78"/>
                <a:gd name="T12" fmla="*/ 101 w 114"/>
                <a:gd name="T13" fmla="*/ 50 h 78"/>
                <a:gd name="T14" fmla="*/ 72 w 114"/>
                <a:gd name="T15" fmla="*/ 44 h 78"/>
                <a:gd name="T16" fmla="*/ 73 w 114"/>
                <a:gd name="T17" fmla="*/ 62 h 78"/>
                <a:gd name="T18" fmla="*/ 111 w 114"/>
                <a:gd name="T19" fmla="*/ 72 h 78"/>
                <a:gd name="T20" fmla="*/ 89 w 114"/>
                <a:gd name="T21" fmla="*/ 78 h 78"/>
                <a:gd name="T22" fmla="*/ 60 w 114"/>
                <a:gd name="T23" fmla="*/ 68 h 78"/>
                <a:gd name="T24" fmla="*/ 60 w 114"/>
                <a:gd name="T25" fmla="*/ 39 h 78"/>
                <a:gd name="T26" fmla="*/ 97 w 114"/>
                <a:gd name="T27" fmla="*/ 39 h 78"/>
                <a:gd name="T28" fmla="*/ 95 w 114"/>
                <a:gd name="T29" fmla="*/ 19 h 78"/>
                <a:gd name="T30" fmla="*/ 60 w 114"/>
                <a:gd name="T31" fmla="*/ 9 h 78"/>
                <a:gd name="T32" fmla="*/ 40 w 114"/>
                <a:gd name="T33" fmla="*/ 24 h 78"/>
                <a:gd name="T34" fmla="*/ 0 w 114"/>
                <a:gd name="T35" fmla="*/ 18 h 78"/>
                <a:gd name="T36" fmla="*/ 4 w 114"/>
                <a:gd name="T37"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8">
                  <a:moveTo>
                    <a:pt x="4" y="12"/>
                  </a:moveTo>
                  <a:lnTo>
                    <a:pt x="42" y="14"/>
                  </a:lnTo>
                  <a:lnTo>
                    <a:pt x="60" y="0"/>
                  </a:lnTo>
                  <a:lnTo>
                    <a:pt x="97" y="7"/>
                  </a:lnTo>
                  <a:lnTo>
                    <a:pt x="105" y="16"/>
                  </a:lnTo>
                  <a:lnTo>
                    <a:pt x="114" y="45"/>
                  </a:lnTo>
                  <a:lnTo>
                    <a:pt x="101" y="50"/>
                  </a:lnTo>
                  <a:lnTo>
                    <a:pt x="72" y="44"/>
                  </a:lnTo>
                  <a:lnTo>
                    <a:pt x="73" y="62"/>
                  </a:lnTo>
                  <a:lnTo>
                    <a:pt x="111" y="72"/>
                  </a:lnTo>
                  <a:lnTo>
                    <a:pt x="89" y="78"/>
                  </a:lnTo>
                  <a:lnTo>
                    <a:pt x="60" y="68"/>
                  </a:lnTo>
                  <a:lnTo>
                    <a:pt x="60" y="39"/>
                  </a:lnTo>
                  <a:lnTo>
                    <a:pt x="97" y="39"/>
                  </a:lnTo>
                  <a:lnTo>
                    <a:pt x="95" y="19"/>
                  </a:lnTo>
                  <a:lnTo>
                    <a:pt x="60" y="9"/>
                  </a:lnTo>
                  <a:lnTo>
                    <a:pt x="40" y="24"/>
                  </a:lnTo>
                  <a:lnTo>
                    <a:pt x="0" y="18"/>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
            <p:cNvSpPr>
              <a:spLocks/>
            </p:cNvSpPr>
            <p:nvPr/>
          </p:nvSpPr>
          <p:spPr bwMode="auto">
            <a:xfrm>
              <a:off x="4821040" y="3905226"/>
              <a:ext cx="171450" cy="85725"/>
            </a:xfrm>
            <a:custGeom>
              <a:avLst/>
              <a:gdLst>
                <a:gd name="T0" fmla="*/ 0 w 108"/>
                <a:gd name="T1" fmla="*/ 7 h 54"/>
                <a:gd name="T2" fmla="*/ 29 w 108"/>
                <a:gd name="T3" fmla="*/ 10 h 54"/>
                <a:gd name="T4" fmla="*/ 34 w 108"/>
                <a:gd name="T5" fmla="*/ 0 h 54"/>
                <a:gd name="T6" fmla="*/ 47 w 108"/>
                <a:gd name="T7" fmla="*/ 44 h 54"/>
                <a:gd name="T8" fmla="*/ 81 w 108"/>
                <a:gd name="T9" fmla="*/ 49 h 54"/>
                <a:gd name="T10" fmla="*/ 93 w 108"/>
                <a:gd name="T11" fmla="*/ 40 h 54"/>
                <a:gd name="T12" fmla="*/ 100 w 108"/>
                <a:gd name="T13" fmla="*/ 26 h 54"/>
                <a:gd name="T14" fmla="*/ 108 w 108"/>
                <a:gd name="T15" fmla="*/ 26 h 54"/>
                <a:gd name="T16" fmla="*/ 103 w 108"/>
                <a:gd name="T17" fmla="*/ 43 h 54"/>
                <a:gd name="T18" fmla="*/ 86 w 108"/>
                <a:gd name="T19" fmla="*/ 54 h 54"/>
                <a:gd name="T20" fmla="*/ 44 w 108"/>
                <a:gd name="T21" fmla="*/ 51 h 54"/>
                <a:gd name="T22" fmla="*/ 29 w 108"/>
                <a:gd name="T23" fmla="*/ 20 h 54"/>
                <a:gd name="T24" fmla="*/ 2 w 108"/>
                <a:gd name="T25" fmla="*/ 17 h 54"/>
                <a:gd name="T26" fmla="*/ 0 w 108"/>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54">
                  <a:moveTo>
                    <a:pt x="0" y="7"/>
                  </a:moveTo>
                  <a:lnTo>
                    <a:pt x="29" y="10"/>
                  </a:lnTo>
                  <a:lnTo>
                    <a:pt x="34" y="0"/>
                  </a:lnTo>
                  <a:lnTo>
                    <a:pt x="47" y="44"/>
                  </a:lnTo>
                  <a:lnTo>
                    <a:pt x="81" y="49"/>
                  </a:lnTo>
                  <a:lnTo>
                    <a:pt x="93" y="40"/>
                  </a:lnTo>
                  <a:lnTo>
                    <a:pt x="100" y="26"/>
                  </a:lnTo>
                  <a:lnTo>
                    <a:pt x="108" y="26"/>
                  </a:lnTo>
                  <a:lnTo>
                    <a:pt x="103" y="43"/>
                  </a:lnTo>
                  <a:lnTo>
                    <a:pt x="86" y="54"/>
                  </a:lnTo>
                  <a:lnTo>
                    <a:pt x="44" y="51"/>
                  </a:lnTo>
                  <a:lnTo>
                    <a:pt x="29" y="20"/>
                  </a:lnTo>
                  <a:lnTo>
                    <a:pt x="2" y="1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1"/>
            <p:cNvSpPr>
              <a:spLocks/>
            </p:cNvSpPr>
            <p:nvPr/>
          </p:nvSpPr>
          <p:spPr bwMode="auto">
            <a:xfrm>
              <a:off x="5249665" y="3733776"/>
              <a:ext cx="361950" cy="123825"/>
            </a:xfrm>
            <a:custGeom>
              <a:avLst/>
              <a:gdLst>
                <a:gd name="T0" fmla="*/ 59 w 228"/>
                <a:gd name="T1" fmla="*/ 0 h 78"/>
                <a:gd name="T2" fmla="*/ 52 w 228"/>
                <a:gd name="T3" fmla="*/ 6 h 78"/>
                <a:gd name="T4" fmla="*/ 41 w 228"/>
                <a:gd name="T5" fmla="*/ 18 h 78"/>
                <a:gd name="T6" fmla="*/ 39 w 228"/>
                <a:gd name="T7" fmla="*/ 28 h 78"/>
                <a:gd name="T8" fmla="*/ 43 w 228"/>
                <a:gd name="T9" fmla="*/ 35 h 78"/>
                <a:gd name="T10" fmla="*/ 65 w 228"/>
                <a:gd name="T11" fmla="*/ 43 h 78"/>
                <a:gd name="T12" fmla="*/ 89 w 228"/>
                <a:gd name="T13" fmla="*/ 46 h 78"/>
                <a:gd name="T14" fmla="*/ 100 w 228"/>
                <a:gd name="T15" fmla="*/ 45 h 78"/>
                <a:gd name="T16" fmla="*/ 99 w 228"/>
                <a:gd name="T17" fmla="*/ 38 h 78"/>
                <a:gd name="T18" fmla="*/ 108 w 228"/>
                <a:gd name="T19" fmla="*/ 32 h 78"/>
                <a:gd name="T20" fmla="*/ 124 w 228"/>
                <a:gd name="T21" fmla="*/ 29 h 78"/>
                <a:gd name="T22" fmla="*/ 115 w 228"/>
                <a:gd name="T23" fmla="*/ 36 h 78"/>
                <a:gd name="T24" fmla="*/ 115 w 228"/>
                <a:gd name="T25" fmla="*/ 48 h 78"/>
                <a:gd name="T26" fmla="*/ 124 w 228"/>
                <a:gd name="T27" fmla="*/ 55 h 78"/>
                <a:gd name="T28" fmla="*/ 135 w 228"/>
                <a:gd name="T29" fmla="*/ 58 h 78"/>
                <a:gd name="T30" fmla="*/ 145 w 228"/>
                <a:gd name="T31" fmla="*/ 53 h 78"/>
                <a:gd name="T32" fmla="*/ 158 w 228"/>
                <a:gd name="T33" fmla="*/ 46 h 78"/>
                <a:gd name="T34" fmla="*/ 172 w 228"/>
                <a:gd name="T35" fmla="*/ 48 h 78"/>
                <a:gd name="T36" fmla="*/ 159 w 228"/>
                <a:gd name="T37" fmla="*/ 60 h 78"/>
                <a:gd name="T38" fmla="*/ 174 w 228"/>
                <a:gd name="T39" fmla="*/ 62 h 78"/>
                <a:gd name="T40" fmla="*/ 199 w 228"/>
                <a:gd name="T41" fmla="*/ 68 h 78"/>
                <a:gd name="T42" fmla="*/ 210 w 228"/>
                <a:gd name="T43" fmla="*/ 67 h 78"/>
                <a:gd name="T44" fmla="*/ 214 w 228"/>
                <a:gd name="T45" fmla="*/ 61 h 78"/>
                <a:gd name="T46" fmla="*/ 183 w 228"/>
                <a:gd name="T47" fmla="*/ 51 h 78"/>
                <a:gd name="T48" fmla="*/ 195 w 228"/>
                <a:gd name="T49" fmla="*/ 49 h 78"/>
                <a:gd name="T50" fmla="*/ 221 w 228"/>
                <a:gd name="T51" fmla="*/ 56 h 78"/>
                <a:gd name="T52" fmla="*/ 216 w 228"/>
                <a:gd name="T53" fmla="*/ 48 h 78"/>
                <a:gd name="T54" fmla="*/ 174 w 228"/>
                <a:gd name="T55" fmla="*/ 35 h 78"/>
                <a:gd name="T56" fmla="*/ 189 w 228"/>
                <a:gd name="T57" fmla="*/ 34 h 78"/>
                <a:gd name="T58" fmla="*/ 222 w 228"/>
                <a:gd name="T59" fmla="*/ 44 h 78"/>
                <a:gd name="T60" fmla="*/ 224 w 228"/>
                <a:gd name="T61" fmla="*/ 53 h 78"/>
                <a:gd name="T62" fmla="*/ 228 w 228"/>
                <a:gd name="T63" fmla="*/ 58 h 78"/>
                <a:gd name="T64" fmla="*/ 225 w 228"/>
                <a:gd name="T65" fmla="*/ 68 h 78"/>
                <a:gd name="T66" fmla="*/ 217 w 228"/>
                <a:gd name="T67" fmla="*/ 67 h 78"/>
                <a:gd name="T68" fmla="*/ 214 w 228"/>
                <a:gd name="T69" fmla="*/ 74 h 78"/>
                <a:gd name="T70" fmla="*/ 196 w 228"/>
                <a:gd name="T71" fmla="*/ 74 h 78"/>
                <a:gd name="T72" fmla="*/ 185 w 228"/>
                <a:gd name="T73" fmla="*/ 78 h 78"/>
                <a:gd name="T74" fmla="*/ 164 w 228"/>
                <a:gd name="T75" fmla="*/ 77 h 78"/>
                <a:gd name="T76" fmla="*/ 130 w 228"/>
                <a:gd name="T77" fmla="*/ 72 h 78"/>
                <a:gd name="T78" fmla="*/ 118 w 228"/>
                <a:gd name="T79" fmla="*/ 62 h 78"/>
                <a:gd name="T80" fmla="*/ 108 w 228"/>
                <a:gd name="T81" fmla="*/ 54 h 78"/>
                <a:gd name="T82" fmla="*/ 91 w 228"/>
                <a:gd name="T83" fmla="*/ 59 h 78"/>
                <a:gd name="T84" fmla="*/ 67 w 228"/>
                <a:gd name="T85" fmla="*/ 62 h 78"/>
                <a:gd name="T86" fmla="*/ 30 w 228"/>
                <a:gd name="T87" fmla="*/ 59 h 78"/>
                <a:gd name="T88" fmla="*/ 9 w 228"/>
                <a:gd name="T89" fmla="*/ 53 h 78"/>
                <a:gd name="T90" fmla="*/ 0 w 228"/>
                <a:gd name="T91" fmla="*/ 33 h 78"/>
                <a:gd name="T92" fmla="*/ 25 w 228"/>
                <a:gd name="T93" fmla="*/ 8 h 78"/>
                <a:gd name="T94" fmla="*/ 59 w 228"/>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78">
                  <a:moveTo>
                    <a:pt x="59" y="0"/>
                  </a:moveTo>
                  <a:lnTo>
                    <a:pt x="52" y="6"/>
                  </a:lnTo>
                  <a:lnTo>
                    <a:pt x="41" y="18"/>
                  </a:lnTo>
                  <a:lnTo>
                    <a:pt x="39" y="28"/>
                  </a:lnTo>
                  <a:lnTo>
                    <a:pt x="43" y="35"/>
                  </a:lnTo>
                  <a:lnTo>
                    <a:pt x="65" y="43"/>
                  </a:lnTo>
                  <a:lnTo>
                    <a:pt x="89" y="46"/>
                  </a:lnTo>
                  <a:lnTo>
                    <a:pt x="100" y="45"/>
                  </a:lnTo>
                  <a:lnTo>
                    <a:pt x="99" y="38"/>
                  </a:lnTo>
                  <a:lnTo>
                    <a:pt x="108" y="32"/>
                  </a:lnTo>
                  <a:lnTo>
                    <a:pt x="124" y="29"/>
                  </a:lnTo>
                  <a:lnTo>
                    <a:pt x="115" y="36"/>
                  </a:lnTo>
                  <a:lnTo>
                    <a:pt x="115" y="48"/>
                  </a:lnTo>
                  <a:lnTo>
                    <a:pt x="124" y="55"/>
                  </a:lnTo>
                  <a:lnTo>
                    <a:pt x="135" y="58"/>
                  </a:lnTo>
                  <a:lnTo>
                    <a:pt x="145" y="53"/>
                  </a:lnTo>
                  <a:lnTo>
                    <a:pt x="158" y="46"/>
                  </a:lnTo>
                  <a:lnTo>
                    <a:pt x="172" y="48"/>
                  </a:lnTo>
                  <a:lnTo>
                    <a:pt x="159" y="60"/>
                  </a:lnTo>
                  <a:lnTo>
                    <a:pt x="174" y="62"/>
                  </a:lnTo>
                  <a:lnTo>
                    <a:pt x="199" y="68"/>
                  </a:lnTo>
                  <a:lnTo>
                    <a:pt x="210" y="67"/>
                  </a:lnTo>
                  <a:lnTo>
                    <a:pt x="214" y="61"/>
                  </a:lnTo>
                  <a:lnTo>
                    <a:pt x="183" y="51"/>
                  </a:lnTo>
                  <a:lnTo>
                    <a:pt x="195" y="49"/>
                  </a:lnTo>
                  <a:lnTo>
                    <a:pt x="221" y="56"/>
                  </a:lnTo>
                  <a:lnTo>
                    <a:pt x="216" y="48"/>
                  </a:lnTo>
                  <a:lnTo>
                    <a:pt x="174" y="35"/>
                  </a:lnTo>
                  <a:lnTo>
                    <a:pt x="189" y="34"/>
                  </a:lnTo>
                  <a:lnTo>
                    <a:pt x="222" y="44"/>
                  </a:lnTo>
                  <a:lnTo>
                    <a:pt x="224" y="53"/>
                  </a:lnTo>
                  <a:lnTo>
                    <a:pt x="228" y="58"/>
                  </a:lnTo>
                  <a:lnTo>
                    <a:pt x="225" y="68"/>
                  </a:lnTo>
                  <a:lnTo>
                    <a:pt x="217" y="67"/>
                  </a:lnTo>
                  <a:lnTo>
                    <a:pt x="214" y="74"/>
                  </a:lnTo>
                  <a:lnTo>
                    <a:pt x="196" y="74"/>
                  </a:lnTo>
                  <a:lnTo>
                    <a:pt x="185" y="78"/>
                  </a:lnTo>
                  <a:lnTo>
                    <a:pt x="164" y="77"/>
                  </a:lnTo>
                  <a:lnTo>
                    <a:pt x="130" y="72"/>
                  </a:lnTo>
                  <a:lnTo>
                    <a:pt x="118" y="62"/>
                  </a:lnTo>
                  <a:lnTo>
                    <a:pt x="108" y="54"/>
                  </a:lnTo>
                  <a:lnTo>
                    <a:pt x="91" y="59"/>
                  </a:lnTo>
                  <a:lnTo>
                    <a:pt x="67" y="62"/>
                  </a:lnTo>
                  <a:lnTo>
                    <a:pt x="30" y="59"/>
                  </a:lnTo>
                  <a:lnTo>
                    <a:pt x="9" y="53"/>
                  </a:lnTo>
                  <a:lnTo>
                    <a:pt x="0" y="33"/>
                  </a:lnTo>
                  <a:lnTo>
                    <a:pt x="25" y="8"/>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2"/>
            <p:cNvSpPr>
              <a:spLocks/>
            </p:cNvSpPr>
            <p:nvPr/>
          </p:nvSpPr>
          <p:spPr bwMode="auto">
            <a:xfrm>
              <a:off x="5316340" y="3724251"/>
              <a:ext cx="161925" cy="47625"/>
            </a:xfrm>
            <a:custGeom>
              <a:avLst/>
              <a:gdLst>
                <a:gd name="T0" fmla="*/ 17 w 102"/>
                <a:gd name="T1" fmla="*/ 0 h 30"/>
                <a:gd name="T2" fmla="*/ 74 w 102"/>
                <a:gd name="T3" fmla="*/ 20 h 30"/>
                <a:gd name="T4" fmla="*/ 94 w 102"/>
                <a:gd name="T5" fmla="*/ 14 h 30"/>
                <a:gd name="T6" fmla="*/ 102 w 102"/>
                <a:gd name="T7" fmla="*/ 21 h 30"/>
                <a:gd name="T8" fmla="*/ 84 w 102"/>
                <a:gd name="T9" fmla="*/ 23 h 30"/>
                <a:gd name="T10" fmla="*/ 68 w 102"/>
                <a:gd name="T11" fmla="*/ 30 h 30"/>
                <a:gd name="T12" fmla="*/ 65 w 102"/>
                <a:gd name="T13" fmla="*/ 23 h 30"/>
                <a:gd name="T14" fmla="*/ 33 w 102"/>
                <a:gd name="T15" fmla="*/ 13 h 30"/>
                <a:gd name="T16" fmla="*/ 0 w 102"/>
                <a:gd name="T17" fmla="*/ 12 h 30"/>
                <a:gd name="T18" fmla="*/ 17 w 10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30">
                  <a:moveTo>
                    <a:pt x="17" y="0"/>
                  </a:moveTo>
                  <a:lnTo>
                    <a:pt x="74" y="20"/>
                  </a:lnTo>
                  <a:lnTo>
                    <a:pt x="94" y="14"/>
                  </a:lnTo>
                  <a:lnTo>
                    <a:pt x="102" y="21"/>
                  </a:lnTo>
                  <a:lnTo>
                    <a:pt x="84" y="23"/>
                  </a:lnTo>
                  <a:lnTo>
                    <a:pt x="68" y="30"/>
                  </a:lnTo>
                  <a:lnTo>
                    <a:pt x="65" y="23"/>
                  </a:lnTo>
                  <a:lnTo>
                    <a:pt x="33" y="13"/>
                  </a:lnTo>
                  <a:lnTo>
                    <a:pt x="0" y="1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4" name="Freeform 33"/>
            <p:cNvSpPr>
              <a:spLocks/>
            </p:cNvSpPr>
            <p:nvPr/>
          </p:nvSpPr>
          <p:spPr bwMode="auto">
            <a:xfrm>
              <a:off x="5525890" y="3752826"/>
              <a:ext cx="47625" cy="38100"/>
            </a:xfrm>
            <a:custGeom>
              <a:avLst/>
              <a:gdLst>
                <a:gd name="T0" fmla="*/ 0 w 30"/>
                <a:gd name="T1" fmla="*/ 15 h 24"/>
                <a:gd name="T2" fmla="*/ 10 w 30"/>
                <a:gd name="T3" fmla="*/ 14 h 24"/>
                <a:gd name="T4" fmla="*/ 25 w 30"/>
                <a:gd name="T5" fmla="*/ 0 h 24"/>
                <a:gd name="T6" fmla="*/ 30 w 30"/>
                <a:gd name="T7" fmla="*/ 6 h 24"/>
                <a:gd name="T8" fmla="*/ 18 w 30"/>
                <a:gd name="T9" fmla="*/ 24 h 24"/>
                <a:gd name="T10" fmla="*/ 1 w 30"/>
                <a:gd name="T11" fmla="*/ 20 h 24"/>
                <a:gd name="T12" fmla="*/ 0 w 30"/>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15"/>
                  </a:moveTo>
                  <a:lnTo>
                    <a:pt x="10" y="14"/>
                  </a:lnTo>
                  <a:lnTo>
                    <a:pt x="25" y="0"/>
                  </a:lnTo>
                  <a:lnTo>
                    <a:pt x="30" y="6"/>
                  </a:lnTo>
                  <a:lnTo>
                    <a:pt x="18" y="24"/>
                  </a:lnTo>
                  <a:lnTo>
                    <a:pt x="1" y="2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5" name="Freeform 34"/>
            <p:cNvSpPr>
              <a:spLocks/>
            </p:cNvSpPr>
            <p:nvPr/>
          </p:nvSpPr>
          <p:spPr bwMode="auto">
            <a:xfrm>
              <a:off x="5392540" y="3533751"/>
              <a:ext cx="228600" cy="266700"/>
            </a:xfrm>
            <a:custGeom>
              <a:avLst/>
              <a:gdLst>
                <a:gd name="T0" fmla="*/ 35 w 144"/>
                <a:gd name="T1" fmla="*/ 106 h 168"/>
                <a:gd name="T2" fmla="*/ 44 w 144"/>
                <a:gd name="T3" fmla="*/ 121 h 168"/>
                <a:gd name="T4" fmla="*/ 57 w 144"/>
                <a:gd name="T5" fmla="*/ 130 h 168"/>
                <a:gd name="T6" fmla="*/ 53 w 144"/>
                <a:gd name="T7" fmla="*/ 154 h 168"/>
                <a:gd name="T8" fmla="*/ 76 w 144"/>
                <a:gd name="T9" fmla="*/ 158 h 168"/>
                <a:gd name="T10" fmla="*/ 81 w 144"/>
                <a:gd name="T11" fmla="*/ 136 h 168"/>
                <a:gd name="T12" fmla="*/ 104 w 144"/>
                <a:gd name="T13" fmla="*/ 131 h 168"/>
                <a:gd name="T14" fmla="*/ 120 w 144"/>
                <a:gd name="T15" fmla="*/ 149 h 168"/>
                <a:gd name="T16" fmla="*/ 139 w 144"/>
                <a:gd name="T17" fmla="*/ 120 h 168"/>
                <a:gd name="T18" fmla="*/ 144 w 144"/>
                <a:gd name="T19" fmla="*/ 125 h 168"/>
                <a:gd name="T20" fmla="*/ 122 w 144"/>
                <a:gd name="T21" fmla="*/ 159 h 168"/>
                <a:gd name="T22" fmla="*/ 100 w 144"/>
                <a:gd name="T23" fmla="*/ 141 h 168"/>
                <a:gd name="T24" fmla="*/ 88 w 144"/>
                <a:gd name="T25" fmla="*/ 145 h 168"/>
                <a:gd name="T26" fmla="*/ 82 w 144"/>
                <a:gd name="T27" fmla="*/ 168 h 168"/>
                <a:gd name="T28" fmla="*/ 43 w 144"/>
                <a:gd name="T29" fmla="*/ 163 h 168"/>
                <a:gd name="T30" fmla="*/ 46 w 144"/>
                <a:gd name="T31" fmla="*/ 143 h 168"/>
                <a:gd name="T32" fmla="*/ 31 w 144"/>
                <a:gd name="T33" fmla="*/ 126 h 168"/>
                <a:gd name="T34" fmla="*/ 13 w 144"/>
                <a:gd name="T35" fmla="*/ 132 h 168"/>
                <a:gd name="T36" fmla="*/ 0 w 144"/>
                <a:gd name="T37" fmla="*/ 95 h 168"/>
                <a:gd name="T38" fmla="*/ 5 w 144"/>
                <a:gd name="T39" fmla="*/ 81 h 168"/>
                <a:gd name="T40" fmla="*/ 20 w 144"/>
                <a:gd name="T41" fmla="*/ 74 h 168"/>
                <a:gd name="T42" fmla="*/ 21 w 144"/>
                <a:gd name="T43" fmla="*/ 51 h 168"/>
                <a:gd name="T44" fmla="*/ 10 w 144"/>
                <a:gd name="T45" fmla="*/ 38 h 168"/>
                <a:gd name="T46" fmla="*/ 16 w 144"/>
                <a:gd name="T47" fmla="*/ 15 h 168"/>
                <a:gd name="T48" fmla="*/ 46 w 144"/>
                <a:gd name="T49" fmla="*/ 0 h 168"/>
                <a:gd name="T50" fmla="*/ 21 w 144"/>
                <a:gd name="T51" fmla="*/ 27 h 168"/>
                <a:gd name="T52" fmla="*/ 36 w 144"/>
                <a:gd name="T53" fmla="*/ 45 h 168"/>
                <a:gd name="T54" fmla="*/ 32 w 144"/>
                <a:gd name="T55" fmla="*/ 56 h 168"/>
                <a:gd name="T56" fmla="*/ 30 w 144"/>
                <a:gd name="T57" fmla="*/ 77 h 168"/>
                <a:gd name="T58" fmla="*/ 11 w 144"/>
                <a:gd name="T59" fmla="*/ 90 h 168"/>
                <a:gd name="T60" fmla="*/ 18 w 144"/>
                <a:gd name="T61" fmla="*/ 117 h 168"/>
                <a:gd name="T62" fmla="*/ 35 w 144"/>
                <a:gd name="T63"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8">
                  <a:moveTo>
                    <a:pt x="35" y="106"/>
                  </a:moveTo>
                  <a:lnTo>
                    <a:pt x="44" y="121"/>
                  </a:lnTo>
                  <a:lnTo>
                    <a:pt x="57" y="130"/>
                  </a:lnTo>
                  <a:lnTo>
                    <a:pt x="53" y="154"/>
                  </a:lnTo>
                  <a:lnTo>
                    <a:pt x="76" y="158"/>
                  </a:lnTo>
                  <a:lnTo>
                    <a:pt x="81" y="136"/>
                  </a:lnTo>
                  <a:lnTo>
                    <a:pt x="104" y="131"/>
                  </a:lnTo>
                  <a:lnTo>
                    <a:pt x="120" y="149"/>
                  </a:lnTo>
                  <a:lnTo>
                    <a:pt x="139" y="120"/>
                  </a:lnTo>
                  <a:lnTo>
                    <a:pt x="144" y="125"/>
                  </a:lnTo>
                  <a:lnTo>
                    <a:pt x="122" y="159"/>
                  </a:lnTo>
                  <a:lnTo>
                    <a:pt x="100" y="141"/>
                  </a:lnTo>
                  <a:lnTo>
                    <a:pt x="88" y="145"/>
                  </a:lnTo>
                  <a:lnTo>
                    <a:pt x="82" y="168"/>
                  </a:lnTo>
                  <a:lnTo>
                    <a:pt x="43" y="163"/>
                  </a:lnTo>
                  <a:lnTo>
                    <a:pt x="46" y="143"/>
                  </a:lnTo>
                  <a:lnTo>
                    <a:pt x="31" y="126"/>
                  </a:lnTo>
                  <a:lnTo>
                    <a:pt x="13" y="132"/>
                  </a:lnTo>
                  <a:lnTo>
                    <a:pt x="0" y="95"/>
                  </a:lnTo>
                  <a:lnTo>
                    <a:pt x="5" y="81"/>
                  </a:lnTo>
                  <a:lnTo>
                    <a:pt x="20" y="74"/>
                  </a:lnTo>
                  <a:lnTo>
                    <a:pt x="21" y="51"/>
                  </a:lnTo>
                  <a:lnTo>
                    <a:pt x="10" y="38"/>
                  </a:lnTo>
                  <a:lnTo>
                    <a:pt x="16" y="15"/>
                  </a:lnTo>
                  <a:lnTo>
                    <a:pt x="46" y="0"/>
                  </a:lnTo>
                  <a:lnTo>
                    <a:pt x="21" y="27"/>
                  </a:lnTo>
                  <a:lnTo>
                    <a:pt x="36" y="45"/>
                  </a:lnTo>
                  <a:lnTo>
                    <a:pt x="32" y="56"/>
                  </a:lnTo>
                  <a:lnTo>
                    <a:pt x="30" y="77"/>
                  </a:lnTo>
                  <a:lnTo>
                    <a:pt x="11" y="90"/>
                  </a:lnTo>
                  <a:lnTo>
                    <a:pt x="18" y="117"/>
                  </a:lnTo>
                  <a:lnTo>
                    <a:pt x="35"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7" name="Freeform 35"/>
            <p:cNvSpPr>
              <a:spLocks/>
            </p:cNvSpPr>
            <p:nvPr/>
          </p:nvSpPr>
          <p:spPr bwMode="auto">
            <a:xfrm>
              <a:off x="5468740" y="3600426"/>
              <a:ext cx="95250" cy="123825"/>
            </a:xfrm>
            <a:custGeom>
              <a:avLst/>
              <a:gdLst>
                <a:gd name="T0" fmla="*/ 27 w 60"/>
                <a:gd name="T1" fmla="*/ 0 h 78"/>
                <a:gd name="T2" fmla="*/ 13 w 60"/>
                <a:gd name="T3" fmla="*/ 21 h 78"/>
                <a:gd name="T4" fmla="*/ 17 w 60"/>
                <a:gd name="T5" fmla="*/ 47 h 78"/>
                <a:gd name="T6" fmla="*/ 30 w 60"/>
                <a:gd name="T7" fmla="*/ 58 h 78"/>
                <a:gd name="T8" fmla="*/ 49 w 60"/>
                <a:gd name="T9" fmla="*/ 53 h 78"/>
                <a:gd name="T10" fmla="*/ 60 w 60"/>
                <a:gd name="T11" fmla="*/ 35 h 78"/>
                <a:gd name="T12" fmla="*/ 58 w 60"/>
                <a:gd name="T13" fmla="*/ 57 h 78"/>
                <a:gd name="T14" fmla="*/ 53 w 60"/>
                <a:gd name="T15" fmla="*/ 68 h 78"/>
                <a:gd name="T16" fmla="*/ 45 w 60"/>
                <a:gd name="T17" fmla="*/ 74 h 78"/>
                <a:gd name="T18" fmla="*/ 26 w 60"/>
                <a:gd name="T19" fmla="*/ 78 h 78"/>
                <a:gd name="T20" fmla="*/ 6 w 60"/>
                <a:gd name="T21" fmla="*/ 65 h 78"/>
                <a:gd name="T22" fmla="*/ 0 w 60"/>
                <a:gd name="T23" fmla="*/ 43 h 78"/>
                <a:gd name="T24" fmla="*/ 5 w 60"/>
                <a:gd name="T25" fmla="*/ 19 h 78"/>
                <a:gd name="T26" fmla="*/ 16 w 60"/>
                <a:gd name="T27" fmla="*/ 7 h 78"/>
                <a:gd name="T28" fmla="*/ 27 w 60"/>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78">
                  <a:moveTo>
                    <a:pt x="27" y="0"/>
                  </a:moveTo>
                  <a:lnTo>
                    <a:pt x="13" y="21"/>
                  </a:lnTo>
                  <a:lnTo>
                    <a:pt x="17" y="47"/>
                  </a:lnTo>
                  <a:lnTo>
                    <a:pt x="30" y="58"/>
                  </a:lnTo>
                  <a:lnTo>
                    <a:pt x="49" y="53"/>
                  </a:lnTo>
                  <a:lnTo>
                    <a:pt x="60" y="35"/>
                  </a:lnTo>
                  <a:lnTo>
                    <a:pt x="58" y="57"/>
                  </a:lnTo>
                  <a:lnTo>
                    <a:pt x="53" y="68"/>
                  </a:lnTo>
                  <a:lnTo>
                    <a:pt x="45" y="74"/>
                  </a:lnTo>
                  <a:lnTo>
                    <a:pt x="26" y="78"/>
                  </a:lnTo>
                  <a:lnTo>
                    <a:pt x="6" y="65"/>
                  </a:lnTo>
                  <a:lnTo>
                    <a:pt x="0" y="43"/>
                  </a:lnTo>
                  <a:lnTo>
                    <a:pt x="5" y="19"/>
                  </a:lnTo>
                  <a:lnTo>
                    <a:pt x="16"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8" name="Freeform 36"/>
            <p:cNvSpPr>
              <a:spLocks/>
            </p:cNvSpPr>
            <p:nvPr/>
          </p:nvSpPr>
          <p:spPr bwMode="auto">
            <a:xfrm>
              <a:off x="5449690" y="3495651"/>
              <a:ext cx="200025" cy="228600"/>
            </a:xfrm>
            <a:custGeom>
              <a:avLst/>
              <a:gdLst>
                <a:gd name="T0" fmla="*/ 7 w 126"/>
                <a:gd name="T1" fmla="*/ 20 h 144"/>
                <a:gd name="T2" fmla="*/ 19 w 126"/>
                <a:gd name="T3" fmla="*/ 42 h 144"/>
                <a:gd name="T4" fmla="*/ 29 w 126"/>
                <a:gd name="T5" fmla="*/ 38 h 144"/>
                <a:gd name="T6" fmla="*/ 29 w 126"/>
                <a:gd name="T7" fmla="*/ 9 h 144"/>
                <a:gd name="T8" fmla="*/ 43 w 126"/>
                <a:gd name="T9" fmla="*/ 0 h 144"/>
                <a:gd name="T10" fmla="*/ 77 w 126"/>
                <a:gd name="T11" fmla="*/ 13 h 144"/>
                <a:gd name="T12" fmla="*/ 69 w 126"/>
                <a:gd name="T13" fmla="*/ 43 h 144"/>
                <a:gd name="T14" fmla="*/ 81 w 126"/>
                <a:gd name="T15" fmla="*/ 50 h 144"/>
                <a:gd name="T16" fmla="*/ 111 w 126"/>
                <a:gd name="T17" fmla="*/ 42 h 144"/>
                <a:gd name="T18" fmla="*/ 126 w 126"/>
                <a:gd name="T19" fmla="*/ 84 h 144"/>
                <a:gd name="T20" fmla="*/ 100 w 126"/>
                <a:gd name="T21" fmla="*/ 94 h 144"/>
                <a:gd name="T22" fmla="*/ 95 w 126"/>
                <a:gd name="T23" fmla="*/ 123 h 144"/>
                <a:gd name="T24" fmla="*/ 108 w 126"/>
                <a:gd name="T25" fmla="*/ 144 h 144"/>
                <a:gd name="T26" fmla="*/ 86 w 126"/>
                <a:gd name="T27" fmla="*/ 131 h 144"/>
                <a:gd name="T28" fmla="*/ 91 w 126"/>
                <a:gd name="T29" fmla="*/ 97 h 144"/>
                <a:gd name="T30" fmla="*/ 89 w 126"/>
                <a:gd name="T31" fmla="*/ 80 h 144"/>
                <a:gd name="T32" fmla="*/ 95 w 126"/>
                <a:gd name="T33" fmla="*/ 86 h 144"/>
                <a:gd name="T34" fmla="*/ 116 w 126"/>
                <a:gd name="T35" fmla="*/ 78 h 144"/>
                <a:gd name="T36" fmla="*/ 103 w 126"/>
                <a:gd name="T37" fmla="*/ 52 h 144"/>
                <a:gd name="T38" fmla="*/ 78 w 126"/>
                <a:gd name="T39" fmla="*/ 62 h 144"/>
                <a:gd name="T40" fmla="*/ 60 w 126"/>
                <a:gd name="T41" fmla="*/ 50 h 144"/>
                <a:gd name="T42" fmla="*/ 68 w 126"/>
                <a:gd name="T43" fmla="*/ 17 h 144"/>
                <a:gd name="T44" fmla="*/ 42 w 126"/>
                <a:gd name="T45" fmla="*/ 9 h 144"/>
                <a:gd name="T46" fmla="*/ 38 w 126"/>
                <a:gd name="T47" fmla="*/ 41 h 144"/>
                <a:gd name="T48" fmla="*/ 12 w 126"/>
                <a:gd name="T49" fmla="*/ 55 h 144"/>
                <a:gd name="T50" fmla="*/ 13 w 126"/>
                <a:gd name="T51" fmla="*/ 47 h 144"/>
                <a:gd name="T52" fmla="*/ 0 w 126"/>
                <a:gd name="T53" fmla="*/ 25 h 144"/>
                <a:gd name="T54" fmla="*/ 7 w 126"/>
                <a:gd name="T55"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44">
                  <a:moveTo>
                    <a:pt x="7" y="20"/>
                  </a:moveTo>
                  <a:lnTo>
                    <a:pt x="19" y="42"/>
                  </a:lnTo>
                  <a:lnTo>
                    <a:pt x="29" y="38"/>
                  </a:lnTo>
                  <a:lnTo>
                    <a:pt x="29" y="9"/>
                  </a:lnTo>
                  <a:lnTo>
                    <a:pt x="43" y="0"/>
                  </a:lnTo>
                  <a:lnTo>
                    <a:pt x="77" y="13"/>
                  </a:lnTo>
                  <a:lnTo>
                    <a:pt x="69" y="43"/>
                  </a:lnTo>
                  <a:lnTo>
                    <a:pt x="81" y="50"/>
                  </a:lnTo>
                  <a:lnTo>
                    <a:pt x="111" y="42"/>
                  </a:lnTo>
                  <a:lnTo>
                    <a:pt x="126" y="84"/>
                  </a:lnTo>
                  <a:lnTo>
                    <a:pt x="100" y="94"/>
                  </a:lnTo>
                  <a:lnTo>
                    <a:pt x="95" y="123"/>
                  </a:lnTo>
                  <a:lnTo>
                    <a:pt x="108" y="144"/>
                  </a:lnTo>
                  <a:lnTo>
                    <a:pt x="86" y="131"/>
                  </a:lnTo>
                  <a:lnTo>
                    <a:pt x="91" y="97"/>
                  </a:lnTo>
                  <a:lnTo>
                    <a:pt x="89" y="80"/>
                  </a:lnTo>
                  <a:lnTo>
                    <a:pt x="95" y="86"/>
                  </a:lnTo>
                  <a:lnTo>
                    <a:pt x="116" y="78"/>
                  </a:lnTo>
                  <a:lnTo>
                    <a:pt x="103" y="52"/>
                  </a:lnTo>
                  <a:lnTo>
                    <a:pt x="78" y="62"/>
                  </a:lnTo>
                  <a:lnTo>
                    <a:pt x="60" y="50"/>
                  </a:lnTo>
                  <a:lnTo>
                    <a:pt x="68" y="17"/>
                  </a:lnTo>
                  <a:lnTo>
                    <a:pt x="42" y="9"/>
                  </a:lnTo>
                  <a:lnTo>
                    <a:pt x="38" y="41"/>
                  </a:lnTo>
                  <a:lnTo>
                    <a:pt x="12" y="55"/>
                  </a:lnTo>
                  <a:lnTo>
                    <a:pt x="13" y="47"/>
                  </a:lnTo>
                  <a:lnTo>
                    <a:pt x="0" y="25"/>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9" name="Freeform 37"/>
            <p:cNvSpPr>
              <a:spLocks/>
            </p:cNvSpPr>
            <p:nvPr/>
          </p:nvSpPr>
          <p:spPr bwMode="auto">
            <a:xfrm>
              <a:off x="5373490" y="3495651"/>
              <a:ext cx="66675" cy="104775"/>
            </a:xfrm>
            <a:custGeom>
              <a:avLst/>
              <a:gdLst>
                <a:gd name="T0" fmla="*/ 42 w 42"/>
                <a:gd name="T1" fmla="*/ 0 h 66"/>
                <a:gd name="T2" fmla="*/ 12 w 42"/>
                <a:gd name="T3" fmla="*/ 13 h 66"/>
                <a:gd name="T4" fmla="*/ 1 w 42"/>
                <a:gd name="T5" fmla="*/ 32 h 66"/>
                <a:gd name="T6" fmla="*/ 0 w 42"/>
                <a:gd name="T7" fmla="*/ 51 h 66"/>
                <a:gd name="T8" fmla="*/ 10 w 42"/>
                <a:gd name="T9" fmla="*/ 66 h 66"/>
                <a:gd name="T10" fmla="*/ 12 w 42"/>
                <a:gd name="T11" fmla="*/ 44 h 66"/>
                <a:gd name="T12" fmla="*/ 21 w 42"/>
                <a:gd name="T13" fmla="*/ 22 h 66"/>
                <a:gd name="T14" fmla="*/ 42 w 4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6">
                  <a:moveTo>
                    <a:pt x="42" y="0"/>
                  </a:moveTo>
                  <a:lnTo>
                    <a:pt x="12" y="13"/>
                  </a:lnTo>
                  <a:lnTo>
                    <a:pt x="1" y="32"/>
                  </a:lnTo>
                  <a:lnTo>
                    <a:pt x="0" y="51"/>
                  </a:lnTo>
                  <a:lnTo>
                    <a:pt x="10" y="66"/>
                  </a:lnTo>
                  <a:lnTo>
                    <a:pt x="12" y="44"/>
                  </a:lnTo>
                  <a:lnTo>
                    <a:pt x="21" y="2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0" name="Freeform 38"/>
            <p:cNvSpPr>
              <a:spLocks/>
            </p:cNvSpPr>
            <p:nvPr/>
          </p:nvSpPr>
          <p:spPr bwMode="auto">
            <a:xfrm>
              <a:off x="5649715" y="3600426"/>
              <a:ext cx="38100" cy="95250"/>
            </a:xfrm>
            <a:custGeom>
              <a:avLst/>
              <a:gdLst>
                <a:gd name="T0" fmla="*/ 9 w 24"/>
                <a:gd name="T1" fmla="*/ 0 h 60"/>
                <a:gd name="T2" fmla="*/ 15 w 24"/>
                <a:gd name="T3" fmla="*/ 24 h 60"/>
                <a:gd name="T4" fmla="*/ 10 w 24"/>
                <a:gd name="T5" fmla="*/ 42 h 60"/>
                <a:gd name="T6" fmla="*/ 0 w 24"/>
                <a:gd name="T7" fmla="*/ 60 h 60"/>
                <a:gd name="T8" fmla="*/ 17 w 24"/>
                <a:gd name="T9" fmla="*/ 51 h 60"/>
                <a:gd name="T10" fmla="*/ 24 w 24"/>
                <a:gd name="T11" fmla="*/ 30 h 60"/>
                <a:gd name="T12" fmla="*/ 9 w 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9" y="0"/>
                  </a:moveTo>
                  <a:lnTo>
                    <a:pt x="15" y="24"/>
                  </a:lnTo>
                  <a:lnTo>
                    <a:pt x="10" y="42"/>
                  </a:lnTo>
                  <a:lnTo>
                    <a:pt x="0" y="60"/>
                  </a:lnTo>
                  <a:lnTo>
                    <a:pt x="17" y="51"/>
                  </a:lnTo>
                  <a:lnTo>
                    <a:pt x="24" y="3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1" name="Freeform 39"/>
            <p:cNvSpPr>
              <a:spLocks/>
            </p:cNvSpPr>
            <p:nvPr/>
          </p:nvSpPr>
          <p:spPr bwMode="auto">
            <a:xfrm>
              <a:off x="5621140" y="3695676"/>
              <a:ext cx="66675" cy="66675"/>
            </a:xfrm>
            <a:custGeom>
              <a:avLst/>
              <a:gdLst>
                <a:gd name="T0" fmla="*/ 42 w 42"/>
                <a:gd name="T1" fmla="*/ 0 h 42"/>
                <a:gd name="T2" fmla="*/ 30 w 42"/>
                <a:gd name="T3" fmla="*/ 18 h 42"/>
                <a:gd name="T4" fmla="*/ 9 w 42"/>
                <a:gd name="T5" fmla="*/ 32 h 42"/>
                <a:gd name="T6" fmla="*/ 0 w 42"/>
                <a:gd name="T7" fmla="*/ 42 h 42"/>
                <a:gd name="T8" fmla="*/ 24 w 42"/>
                <a:gd name="T9" fmla="*/ 39 h 42"/>
                <a:gd name="T10" fmla="*/ 36 w 42"/>
                <a:gd name="T11" fmla="*/ 24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lnTo>
                    <a:pt x="30" y="18"/>
                  </a:lnTo>
                  <a:lnTo>
                    <a:pt x="9" y="32"/>
                  </a:lnTo>
                  <a:lnTo>
                    <a:pt x="0" y="42"/>
                  </a:lnTo>
                  <a:lnTo>
                    <a:pt x="24" y="39"/>
                  </a:lnTo>
                  <a:lnTo>
                    <a:pt x="36" y="2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2" name="Freeform 40"/>
            <p:cNvSpPr>
              <a:spLocks/>
            </p:cNvSpPr>
            <p:nvPr/>
          </p:nvSpPr>
          <p:spPr bwMode="auto">
            <a:xfrm>
              <a:off x="4925815" y="3943326"/>
              <a:ext cx="438150" cy="285750"/>
            </a:xfrm>
            <a:custGeom>
              <a:avLst/>
              <a:gdLst>
                <a:gd name="T0" fmla="*/ 14 w 276"/>
                <a:gd name="T1" fmla="*/ 72 h 180"/>
                <a:gd name="T2" fmla="*/ 19 w 276"/>
                <a:gd name="T3" fmla="*/ 65 h 180"/>
                <a:gd name="T4" fmla="*/ 34 w 276"/>
                <a:gd name="T5" fmla="*/ 50 h 180"/>
                <a:gd name="T6" fmla="*/ 51 w 276"/>
                <a:gd name="T7" fmla="*/ 31 h 180"/>
                <a:gd name="T8" fmla="*/ 67 w 276"/>
                <a:gd name="T9" fmla="*/ 14 h 180"/>
                <a:gd name="T10" fmla="*/ 85 w 276"/>
                <a:gd name="T11" fmla="*/ 0 h 180"/>
                <a:gd name="T12" fmla="*/ 93 w 276"/>
                <a:gd name="T13" fmla="*/ 3 h 180"/>
                <a:gd name="T14" fmla="*/ 123 w 276"/>
                <a:gd name="T15" fmla="*/ 7 h 180"/>
                <a:gd name="T16" fmla="*/ 144 w 276"/>
                <a:gd name="T17" fmla="*/ 1 h 180"/>
                <a:gd name="T18" fmla="*/ 168 w 276"/>
                <a:gd name="T19" fmla="*/ 0 h 180"/>
                <a:gd name="T20" fmla="*/ 194 w 276"/>
                <a:gd name="T21" fmla="*/ 14 h 180"/>
                <a:gd name="T22" fmla="*/ 208 w 276"/>
                <a:gd name="T23" fmla="*/ 37 h 180"/>
                <a:gd name="T24" fmla="*/ 202 w 276"/>
                <a:gd name="T25" fmla="*/ 60 h 180"/>
                <a:gd name="T26" fmla="*/ 195 w 276"/>
                <a:gd name="T27" fmla="*/ 71 h 180"/>
                <a:gd name="T28" fmla="*/ 230 w 276"/>
                <a:gd name="T29" fmla="*/ 67 h 180"/>
                <a:gd name="T30" fmla="*/ 239 w 276"/>
                <a:gd name="T31" fmla="*/ 75 h 180"/>
                <a:gd name="T32" fmla="*/ 258 w 276"/>
                <a:gd name="T33" fmla="*/ 102 h 180"/>
                <a:gd name="T34" fmla="*/ 273 w 276"/>
                <a:gd name="T35" fmla="*/ 145 h 180"/>
                <a:gd name="T36" fmla="*/ 276 w 276"/>
                <a:gd name="T37" fmla="*/ 165 h 180"/>
                <a:gd name="T38" fmla="*/ 274 w 276"/>
                <a:gd name="T39" fmla="*/ 178 h 180"/>
                <a:gd name="T40" fmla="*/ 255 w 276"/>
                <a:gd name="T41" fmla="*/ 180 h 180"/>
                <a:gd name="T42" fmla="*/ 241 w 276"/>
                <a:gd name="T43" fmla="*/ 174 h 180"/>
                <a:gd name="T44" fmla="*/ 209 w 276"/>
                <a:gd name="T45" fmla="*/ 99 h 180"/>
                <a:gd name="T46" fmla="*/ 166 w 276"/>
                <a:gd name="T47" fmla="*/ 55 h 180"/>
                <a:gd name="T48" fmla="*/ 125 w 276"/>
                <a:gd name="T49" fmla="*/ 27 h 180"/>
                <a:gd name="T50" fmla="*/ 86 w 276"/>
                <a:gd name="T51" fmla="*/ 26 h 180"/>
                <a:gd name="T52" fmla="*/ 51 w 276"/>
                <a:gd name="T53" fmla="*/ 40 h 180"/>
                <a:gd name="T54" fmla="*/ 0 w 276"/>
                <a:gd name="T55" fmla="*/ 98 h 180"/>
                <a:gd name="T56" fmla="*/ 14 w 276"/>
                <a:gd name="T5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80">
                  <a:moveTo>
                    <a:pt x="14" y="72"/>
                  </a:moveTo>
                  <a:lnTo>
                    <a:pt x="19" y="65"/>
                  </a:lnTo>
                  <a:lnTo>
                    <a:pt x="34" y="50"/>
                  </a:lnTo>
                  <a:lnTo>
                    <a:pt x="51" y="31"/>
                  </a:lnTo>
                  <a:lnTo>
                    <a:pt x="67" y="14"/>
                  </a:lnTo>
                  <a:lnTo>
                    <a:pt x="85" y="0"/>
                  </a:lnTo>
                  <a:lnTo>
                    <a:pt x="93" y="3"/>
                  </a:lnTo>
                  <a:lnTo>
                    <a:pt x="123" y="7"/>
                  </a:lnTo>
                  <a:lnTo>
                    <a:pt x="144" y="1"/>
                  </a:lnTo>
                  <a:lnTo>
                    <a:pt x="168" y="0"/>
                  </a:lnTo>
                  <a:lnTo>
                    <a:pt x="194" y="14"/>
                  </a:lnTo>
                  <a:lnTo>
                    <a:pt x="208" y="37"/>
                  </a:lnTo>
                  <a:lnTo>
                    <a:pt x="202" y="60"/>
                  </a:lnTo>
                  <a:lnTo>
                    <a:pt x="195" y="71"/>
                  </a:lnTo>
                  <a:lnTo>
                    <a:pt x="230" y="67"/>
                  </a:lnTo>
                  <a:lnTo>
                    <a:pt x="239" y="75"/>
                  </a:lnTo>
                  <a:lnTo>
                    <a:pt x="258" y="102"/>
                  </a:lnTo>
                  <a:lnTo>
                    <a:pt x="273" y="145"/>
                  </a:lnTo>
                  <a:lnTo>
                    <a:pt x="276" y="165"/>
                  </a:lnTo>
                  <a:lnTo>
                    <a:pt x="274" y="178"/>
                  </a:lnTo>
                  <a:lnTo>
                    <a:pt x="255" y="180"/>
                  </a:lnTo>
                  <a:lnTo>
                    <a:pt x="241" y="174"/>
                  </a:lnTo>
                  <a:lnTo>
                    <a:pt x="209" y="99"/>
                  </a:lnTo>
                  <a:lnTo>
                    <a:pt x="166" y="55"/>
                  </a:lnTo>
                  <a:lnTo>
                    <a:pt x="125" y="27"/>
                  </a:lnTo>
                  <a:lnTo>
                    <a:pt x="86" y="26"/>
                  </a:lnTo>
                  <a:lnTo>
                    <a:pt x="51" y="40"/>
                  </a:lnTo>
                  <a:lnTo>
                    <a:pt x="0" y="98"/>
                  </a:lnTo>
                  <a:lnTo>
                    <a:pt x="14" y="72"/>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3" name="Freeform 41"/>
            <p:cNvSpPr>
              <a:spLocks/>
            </p:cNvSpPr>
            <p:nvPr/>
          </p:nvSpPr>
          <p:spPr bwMode="auto">
            <a:xfrm>
              <a:off x="4735315" y="3448026"/>
              <a:ext cx="276225" cy="419100"/>
            </a:xfrm>
            <a:custGeom>
              <a:avLst/>
              <a:gdLst>
                <a:gd name="T0" fmla="*/ 20 w 174"/>
                <a:gd name="T1" fmla="*/ 62 h 264"/>
                <a:gd name="T2" fmla="*/ 34 w 174"/>
                <a:gd name="T3" fmla="*/ 71 h 264"/>
                <a:gd name="T4" fmla="*/ 66 w 174"/>
                <a:gd name="T5" fmla="*/ 84 h 264"/>
                <a:gd name="T6" fmla="*/ 104 w 174"/>
                <a:gd name="T7" fmla="*/ 87 h 264"/>
                <a:gd name="T8" fmla="*/ 135 w 174"/>
                <a:gd name="T9" fmla="*/ 78 h 264"/>
                <a:gd name="T10" fmla="*/ 153 w 174"/>
                <a:gd name="T11" fmla="*/ 61 h 264"/>
                <a:gd name="T12" fmla="*/ 161 w 174"/>
                <a:gd name="T13" fmla="*/ 37 h 264"/>
                <a:gd name="T14" fmla="*/ 168 w 174"/>
                <a:gd name="T15" fmla="*/ 0 h 264"/>
                <a:gd name="T16" fmla="*/ 174 w 174"/>
                <a:gd name="T17" fmla="*/ 51 h 264"/>
                <a:gd name="T18" fmla="*/ 170 w 174"/>
                <a:gd name="T19" fmla="*/ 105 h 264"/>
                <a:gd name="T20" fmla="*/ 161 w 174"/>
                <a:gd name="T21" fmla="*/ 159 h 264"/>
                <a:gd name="T22" fmla="*/ 152 w 174"/>
                <a:gd name="T23" fmla="*/ 197 h 264"/>
                <a:gd name="T24" fmla="*/ 148 w 174"/>
                <a:gd name="T25" fmla="*/ 209 h 264"/>
                <a:gd name="T26" fmla="*/ 97 w 174"/>
                <a:gd name="T27" fmla="*/ 237 h 264"/>
                <a:gd name="T28" fmla="*/ 97 w 174"/>
                <a:gd name="T29" fmla="*/ 264 h 264"/>
                <a:gd name="T30" fmla="*/ 87 w 174"/>
                <a:gd name="T31" fmla="*/ 263 h 264"/>
                <a:gd name="T32" fmla="*/ 84 w 174"/>
                <a:gd name="T33" fmla="*/ 230 h 264"/>
                <a:gd name="T34" fmla="*/ 101 w 174"/>
                <a:gd name="T35" fmla="*/ 219 h 264"/>
                <a:gd name="T36" fmla="*/ 94 w 174"/>
                <a:gd name="T37" fmla="*/ 170 h 264"/>
                <a:gd name="T38" fmla="*/ 95 w 174"/>
                <a:gd name="T39" fmla="*/ 110 h 264"/>
                <a:gd name="T40" fmla="*/ 72 w 174"/>
                <a:gd name="T41" fmla="*/ 102 h 264"/>
                <a:gd name="T42" fmla="*/ 65 w 174"/>
                <a:gd name="T43" fmla="*/ 117 h 264"/>
                <a:gd name="T44" fmla="*/ 0 w 174"/>
                <a:gd name="T45" fmla="*/ 115 h 264"/>
                <a:gd name="T46" fmla="*/ 26 w 174"/>
                <a:gd name="T47" fmla="*/ 96 h 264"/>
                <a:gd name="T48" fmla="*/ 25 w 174"/>
                <a:gd name="T49" fmla="*/ 74 h 264"/>
                <a:gd name="T50" fmla="*/ 20 w 174"/>
                <a:gd name="T51" fmla="*/ 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264">
                  <a:moveTo>
                    <a:pt x="20" y="62"/>
                  </a:moveTo>
                  <a:lnTo>
                    <a:pt x="34" y="71"/>
                  </a:lnTo>
                  <a:lnTo>
                    <a:pt x="66" y="84"/>
                  </a:lnTo>
                  <a:lnTo>
                    <a:pt x="104" y="87"/>
                  </a:lnTo>
                  <a:lnTo>
                    <a:pt x="135" y="78"/>
                  </a:lnTo>
                  <a:lnTo>
                    <a:pt x="153" y="61"/>
                  </a:lnTo>
                  <a:lnTo>
                    <a:pt x="161" y="37"/>
                  </a:lnTo>
                  <a:lnTo>
                    <a:pt x="168" y="0"/>
                  </a:lnTo>
                  <a:lnTo>
                    <a:pt x="174" y="51"/>
                  </a:lnTo>
                  <a:lnTo>
                    <a:pt x="170" y="105"/>
                  </a:lnTo>
                  <a:lnTo>
                    <a:pt x="161" y="159"/>
                  </a:lnTo>
                  <a:lnTo>
                    <a:pt x="152" y="197"/>
                  </a:lnTo>
                  <a:lnTo>
                    <a:pt x="148" y="209"/>
                  </a:lnTo>
                  <a:lnTo>
                    <a:pt x="97" y="237"/>
                  </a:lnTo>
                  <a:lnTo>
                    <a:pt x="97" y="264"/>
                  </a:lnTo>
                  <a:lnTo>
                    <a:pt x="87" y="263"/>
                  </a:lnTo>
                  <a:lnTo>
                    <a:pt x="84" y="230"/>
                  </a:lnTo>
                  <a:lnTo>
                    <a:pt x="101" y="219"/>
                  </a:lnTo>
                  <a:lnTo>
                    <a:pt x="94" y="170"/>
                  </a:lnTo>
                  <a:lnTo>
                    <a:pt x="95" y="110"/>
                  </a:lnTo>
                  <a:lnTo>
                    <a:pt x="72" y="102"/>
                  </a:lnTo>
                  <a:lnTo>
                    <a:pt x="65" y="117"/>
                  </a:lnTo>
                  <a:lnTo>
                    <a:pt x="0" y="115"/>
                  </a:lnTo>
                  <a:lnTo>
                    <a:pt x="26" y="96"/>
                  </a:lnTo>
                  <a:lnTo>
                    <a:pt x="25" y="74"/>
                  </a:lnTo>
                  <a:lnTo>
                    <a:pt x="2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4" name="Freeform 42"/>
            <p:cNvSpPr>
              <a:spLocks/>
            </p:cNvSpPr>
            <p:nvPr/>
          </p:nvSpPr>
          <p:spPr bwMode="auto">
            <a:xfrm>
              <a:off x="4716265" y="3381351"/>
              <a:ext cx="333375" cy="247650"/>
            </a:xfrm>
            <a:custGeom>
              <a:avLst/>
              <a:gdLst>
                <a:gd name="T0" fmla="*/ 210 w 210"/>
                <a:gd name="T1" fmla="*/ 0 h 156"/>
                <a:gd name="T2" fmla="*/ 165 w 210"/>
                <a:gd name="T3" fmla="*/ 5 h 156"/>
                <a:gd name="T4" fmla="*/ 102 w 210"/>
                <a:gd name="T5" fmla="*/ 26 h 156"/>
                <a:gd name="T6" fmla="*/ 79 w 210"/>
                <a:gd name="T7" fmla="*/ 36 h 156"/>
                <a:gd name="T8" fmla="*/ 54 w 210"/>
                <a:gd name="T9" fmla="*/ 47 h 156"/>
                <a:gd name="T10" fmla="*/ 14 w 210"/>
                <a:gd name="T11" fmla="*/ 71 h 156"/>
                <a:gd name="T12" fmla="*/ 3 w 210"/>
                <a:gd name="T13" fmla="*/ 89 h 156"/>
                <a:gd name="T14" fmla="*/ 5 w 210"/>
                <a:gd name="T15" fmla="*/ 96 h 156"/>
                <a:gd name="T16" fmla="*/ 0 w 210"/>
                <a:gd name="T17" fmla="*/ 156 h 156"/>
                <a:gd name="T18" fmla="*/ 15 w 210"/>
                <a:gd name="T19" fmla="*/ 156 h 156"/>
                <a:gd name="T20" fmla="*/ 14 w 210"/>
                <a:gd name="T21" fmla="*/ 128 h 156"/>
                <a:gd name="T22" fmla="*/ 18 w 210"/>
                <a:gd name="T23" fmla="*/ 89 h 156"/>
                <a:gd name="T24" fmla="*/ 30 w 210"/>
                <a:gd name="T25" fmla="*/ 74 h 156"/>
                <a:gd name="T26" fmla="*/ 52 w 210"/>
                <a:gd name="T27" fmla="*/ 62 h 156"/>
                <a:gd name="T28" fmla="*/ 81 w 210"/>
                <a:gd name="T29" fmla="*/ 48 h 156"/>
                <a:gd name="T30" fmla="*/ 111 w 210"/>
                <a:gd name="T31" fmla="*/ 35 h 156"/>
                <a:gd name="T32" fmla="*/ 137 w 210"/>
                <a:gd name="T33" fmla="*/ 24 h 156"/>
                <a:gd name="T34" fmla="*/ 163 w 210"/>
                <a:gd name="T35" fmla="*/ 17 h 156"/>
                <a:gd name="T36" fmla="*/ 208 w 210"/>
                <a:gd name="T37" fmla="*/ 11 h 156"/>
                <a:gd name="T38" fmla="*/ 210 w 210"/>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56">
                  <a:moveTo>
                    <a:pt x="210" y="0"/>
                  </a:moveTo>
                  <a:lnTo>
                    <a:pt x="165" y="5"/>
                  </a:lnTo>
                  <a:lnTo>
                    <a:pt x="102" y="26"/>
                  </a:lnTo>
                  <a:lnTo>
                    <a:pt x="79" y="36"/>
                  </a:lnTo>
                  <a:lnTo>
                    <a:pt x="54" y="47"/>
                  </a:lnTo>
                  <a:lnTo>
                    <a:pt x="14" y="71"/>
                  </a:lnTo>
                  <a:lnTo>
                    <a:pt x="3" y="89"/>
                  </a:lnTo>
                  <a:lnTo>
                    <a:pt x="5" y="96"/>
                  </a:lnTo>
                  <a:lnTo>
                    <a:pt x="0" y="156"/>
                  </a:lnTo>
                  <a:lnTo>
                    <a:pt x="15" y="156"/>
                  </a:lnTo>
                  <a:lnTo>
                    <a:pt x="14" y="128"/>
                  </a:lnTo>
                  <a:lnTo>
                    <a:pt x="18" y="89"/>
                  </a:lnTo>
                  <a:lnTo>
                    <a:pt x="30" y="74"/>
                  </a:lnTo>
                  <a:lnTo>
                    <a:pt x="52" y="62"/>
                  </a:lnTo>
                  <a:lnTo>
                    <a:pt x="81" y="48"/>
                  </a:lnTo>
                  <a:lnTo>
                    <a:pt x="111" y="35"/>
                  </a:lnTo>
                  <a:lnTo>
                    <a:pt x="137" y="24"/>
                  </a:lnTo>
                  <a:lnTo>
                    <a:pt x="163" y="17"/>
                  </a:lnTo>
                  <a:lnTo>
                    <a:pt x="208" y="11"/>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5" name="Freeform 43"/>
            <p:cNvSpPr>
              <a:spLocks/>
            </p:cNvSpPr>
            <p:nvPr/>
          </p:nvSpPr>
          <p:spPr bwMode="auto">
            <a:xfrm>
              <a:off x="4697215" y="3619476"/>
              <a:ext cx="161925" cy="333375"/>
            </a:xfrm>
            <a:custGeom>
              <a:avLst/>
              <a:gdLst>
                <a:gd name="T0" fmla="*/ 18 w 102"/>
                <a:gd name="T1" fmla="*/ 0 h 210"/>
                <a:gd name="T2" fmla="*/ 86 w 102"/>
                <a:gd name="T3" fmla="*/ 0 h 210"/>
                <a:gd name="T4" fmla="*/ 102 w 102"/>
                <a:gd name="T5" fmla="*/ 9 h 210"/>
                <a:gd name="T6" fmla="*/ 91 w 102"/>
                <a:gd name="T7" fmla="*/ 75 h 210"/>
                <a:gd name="T8" fmla="*/ 76 w 102"/>
                <a:gd name="T9" fmla="*/ 81 h 210"/>
                <a:gd name="T10" fmla="*/ 70 w 102"/>
                <a:gd name="T11" fmla="*/ 133 h 210"/>
                <a:gd name="T12" fmla="*/ 63 w 102"/>
                <a:gd name="T13" fmla="*/ 127 h 210"/>
                <a:gd name="T14" fmla="*/ 63 w 102"/>
                <a:gd name="T15" fmla="*/ 75 h 210"/>
                <a:gd name="T16" fmla="*/ 86 w 102"/>
                <a:gd name="T17" fmla="*/ 65 h 210"/>
                <a:gd name="T18" fmla="*/ 93 w 102"/>
                <a:gd name="T19" fmla="*/ 18 h 210"/>
                <a:gd name="T20" fmla="*/ 12 w 102"/>
                <a:gd name="T21" fmla="*/ 18 h 210"/>
                <a:gd name="T22" fmla="*/ 23 w 102"/>
                <a:gd name="T23" fmla="*/ 63 h 210"/>
                <a:gd name="T24" fmla="*/ 42 w 102"/>
                <a:gd name="T25" fmla="*/ 76 h 210"/>
                <a:gd name="T26" fmla="*/ 34 w 102"/>
                <a:gd name="T27" fmla="*/ 88 h 210"/>
                <a:gd name="T28" fmla="*/ 40 w 102"/>
                <a:gd name="T29" fmla="*/ 131 h 210"/>
                <a:gd name="T30" fmla="*/ 27 w 102"/>
                <a:gd name="T31" fmla="*/ 152 h 210"/>
                <a:gd name="T32" fmla="*/ 24 w 102"/>
                <a:gd name="T33" fmla="*/ 166 h 210"/>
                <a:gd name="T34" fmla="*/ 34 w 102"/>
                <a:gd name="T35" fmla="*/ 169 h 210"/>
                <a:gd name="T36" fmla="*/ 35 w 102"/>
                <a:gd name="T37" fmla="*/ 195 h 210"/>
                <a:gd name="T38" fmla="*/ 44 w 102"/>
                <a:gd name="T39" fmla="*/ 200 h 210"/>
                <a:gd name="T40" fmla="*/ 57 w 102"/>
                <a:gd name="T41" fmla="*/ 178 h 210"/>
                <a:gd name="T42" fmla="*/ 63 w 102"/>
                <a:gd name="T43" fmla="*/ 201 h 210"/>
                <a:gd name="T44" fmla="*/ 53 w 102"/>
                <a:gd name="T45" fmla="*/ 201 h 210"/>
                <a:gd name="T46" fmla="*/ 46 w 102"/>
                <a:gd name="T47" fmla="*/ 210 h 210"/>
                <a:gd name="T48" fmla="*/ 27 w 102"/>
                <a:gd name="T49" fmla="*/ 201 h 210"/>
                <a:gd name="T50" fmla="*/ 16 w 102"/>
                <a:gd name="T51" fmla="*/ 194 h 210"/>
                <a:gd name="T52" fmla="*/ 15 w 102"/>
                <a:gd name="T53" fmla="*/ 149 h 210"/>
                <a:gd name="T54" fmla="*/ 30 w 102"/>
                <a:gd name="T55" fmla="*/ 128 h 210"/>
                <a:gd name="T56" fmla="*/ 28 w 102"/>
                <a:gd name="T57" fmla="*/ 79 h 210"/>
                <a:gd name="T58" fmla="*/ 16 w 102"/>
                <a:gd name="T59" fmla="*/ 78 h 210"/>
                <a:gd name="T60" fmla="*/ 0 w 102"/>
                <a:gd name="T61" fmla="*/ 8 h 210"/>
                <a:gd name="T62" fmla="*/ 18 w 102"/>
                <a:gd name="T6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210">
                  <a:moveTo>
                    <a:pt x="18" y="0"/>
                  </a:moveTo>
                  <a:lnTo>
                    <a:pt x="86" y="0"/>
                  </a:lnTo>
                  <a:lnTo>
                    <a:pt x="102" y="9"/>
                  </a:lnTo>
                  <a:lnTo>
                    <a:pt x="91" y="75"/>
                  </a:lnTo>
                  <a:lnTo>
                    <a:pt x="76" y="81"/>
                  </a:lnTo>
                  <a:lnTo>
                    <a:pt x="70" y="133"/>
                  </a:lnTo>
                  <a:lnTo>
                    <a:pt x="63" y="127"/>
                  </a:lnTo>
                  <a:lnTo>
                    <a:pt x="63" y="75"/>
                  </a:lnTo>
                  <a:lnTo>
                    <a:pt x="86" y="65"/>
                  </a:lnTo>
                  <a:lnTo>
                    <a:pt x="93" y="18"/>
                  </a:lnTo>
                  <a:lnTo>
                    <a:pt x="12" y="18"/>
                  </a:lnTo>
                  <a:lnTo>
                    <a:pt x="23" y="63"/>
                  </a:lnTo>
                  <a:lnTo>
                    <a:pt x="42" y="76"/>
                  </a:lnTo>
                  <a:lnTo>
                    <a:pt x="34" y="88"/>
                  </a:lnTo>
                  <a:lnTo>
                    <a:pt x="40" y="131"/>
                  </a:lnTo>
                  <a:lnTo>
                    <a:pt x="27" y="152"/>
                  </a:lnTo>
                  <a:lnTo>
                    <a:pt x="24" y="166"/>
                  </a:lnTo>
                  <a:lnTo>
                    <a:pt x="34" y="169"/>
                  </a:lnTo>
                  <a:lnTo>
                    <a:pt x="35" y="195"/>
                  </a:lnTo>
                  <a:lnTo>
                    <a:pt x="44" y="200"/>
                  </a:lnTo>
                  <a:lnTo>
                    <a:pt x="57" y="178"/>
                  </a:lnTo>
                  <a:lnTo>
                    <a:pt x="63" y="201"/>
                  </a:lnTo>
                  <a:lnTo>
                    <a:pt x="53" y="201"/>
                  </a:lnTo>
                  <a:lnTo>
                    <a:pt x="46" y="210"/>
                  </a:lnTo>
                  <a:lnTo>
                    <a:pt x="27" y="201"/>
                  </a:lnTo>
                  <a:lnTo>
                    <a:pt x="16" y="194"/>
                  </a:lnTo>
                  <a:lnTo>
                    <a:pt x="15" y="149"/>
                  </a:lnTo>
                  <a:lnTo>
                    <a:pt x="30" y="128"/>
                  </a:lnTo>
                  <a:lnTo>
                    <a:pt x="28" y="79"/>
                  </a:lnTo>
                  <a:lnTo>
                    <a:pt x="16" y="78"/>
                  </a:lnTo>
                  <a:lnTo>
                    <a:pt x="0" y="8"/>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6" name="Freeform 44"/>
            <p:cNvSpPr>
              <a:spLocks/>
            </p:cNvSpPr>
            <p:nvPr/>
          </p:nvSpPr>
          <p:spPr bwMode="auto">
            <a:xfrm>
              <a:off x="4782940" y="3800451"/>
              <a:ext cx="66675" cy="152400"/>
            </a:xfrm>
            <a:custGeom>
              <a:avLst/>
              <a:gdLst>
                <a:gd name="T0" fmla="*/ 1 w 42"/>
                <a:gd name="T1" fmla="*/ 0 h 96"/>
                <a:gd name="T2" fmla="*/ 37 w 42"/>
                <a:gd name="T3" fmla="*/ 18 h 96"/>
                <a:gd name="T4" fmla="*/ 42 w 42"/>
                <a:gd name="T5" fmla="*/ 39 h 96"/>
                <a:gd name="T6" fmla="*/ 32 w 42"/>
                <a:gd name="T7" fmla="*/ 38 h 96"/>
                <a:gd name="T8" fmla="*/ 26 w 42"/>
                <a:gd name="T9" fmla="*/ 59 h 96"/>
                <a:gd name="T10" fmla="*/ 37 w 42"/>
                <a:gd name="T11" fmla="*/ 85 h 96"/>
                <a:gd name="T12" fmla="*/ 26 w 42"/>
                <a:gd name="T13" fmla="*/ 96 h 96"/>
                <a:gd name="T14" fmla="*/ 5 w 42"/>
                <a:gd name="T15" fmla="*/ 93 h 96"/>
                <a:gd name="T16" fmla="*/ 0 w 42"/>
                <a:gd name="T17" fmla="*/ 76 h 96"/>
                <a:gd name="T18" fmla="*/ 4 w 42"/>
                <a:gd name="T19" fmla="*/ 50 h 96"/>
                <a:gd name="T20" fmla="*/ 9 w 42"/>
                <a:gd name="T21" fmla="*/ 83 h 96"/>
                <a:gd name="T22" fmla="*/ 26 w 42"/>
                <a:gd name="T23" fmla="*/ 85 h 96"/>
                <a:gd name="T24" fmla="*/ 16 w 42"/>
                <a:gd name="T25" fmla="*/ 62 h 96"/>
                <a:gd name="T26" fmla="*/ 19 w 42"/>
                <a:gd name="T27" fmla="*/ 33 h 96"/>
                <a:gd name="T28" fmla="*/ 27 w 42"/>
                <a:gd name="T29" fmla="*/ 24 h 96"/>
                <a:gd name="T30" fmla="*/ 9 w 42"/>
                <a:gd name="T31" fmla="*/ 12 h 96"/>
                <a:gd name="T32" fmla="*/ 1 w 42"/>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96">
                  <a:moveTo>
                    <a:pt x="1" y="0"/>
                  </a:moveTo>
                  <a:lnTo>
                    <a:pt x="37" y="18"/>
                  </a:lnTo>
                  <a:lnTo>
                    <a:pt x="42" y="39"/>
                  </a:lnTo>
                  <a:lnTo>
                    <a:pt x="32" y="38"/>
                  </a:lnTo>
                  <a:lnTo>
                    <a:pt x="26" y="59"/>
                  </a:lnTo>
                  <a:lnTo>
                    <a:pt x="37" y="85"/>
                  </a:lnTo>
                  <a:lnTo>
                    <a:pt x="26" y="96"/>
                  </a:lnTo>
                  <a:lnTo>
                    <a:pt x="5" y="93"/>
                  </a:lnTo>
                  <a:lnTo>
                    <a:pt x="0" y="76"/>
                  </a:lnTo>
                  <a:lnTo>
                    <a:pt x="4" y="50"/>
                  </a:lnTo>
                  <a:lnTo>
                    <a:pt x="9" y="83"/>
                  </a:lnTo>
                  <a:lnTo>
                    <a:pt x="26" y="85"/>
                  </a:lnTo>
                  <a:lnTo>
                    <a:pt x="16" y="62"/>
                  </a:lnTo>
                  <a:lnTo>
                    <a:pt x="19" y="33"/>
                  </a:lnTo>
                  <a:lnTo>
                    <a:pt x="27" y="24"/>
                  </a:lnTo>
                  <a:lnTo>
                    <a:pt x="9" y="1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7" name="Freeform 45"/>
            <p:cNvSpPr>
              <a:spLocks/>
            </p:cNvSpPr>
            <p:nvPr/>
          </p:nvSpPr>
          <p:spPr bwMode="auto">
            <a:xfrm>
              <a:off x="4716265" y="3648051"/>
              <a:ext cx="104775" cy="152400"/>
            </a:xfrm>
            <a:custGeom>
              <a:avLst/>
              <a:gdLst>
                <a:gd name="T0" fmla="*/ 0 w 66"/>
                <a:gd name="T1" fmla="*/ 0 h 96"/>
                <a:gd name="T2" fmla="*/ 19 w 66"/>
                <a:gd name="T3" fmla="*/ 12 h 96"/>
                <a:gd name="T4" fmla="*/ 43 w 66"/>
                <a:gd name="T5" fmla="*/ 15 h 96"/>
                <a:gd name="T6" fmla="*/ 52 w 66"/>
                <a:gd name="T7" fmla="*/ 41 h 96"/>
                <a:gd name="T8" fmla="*/ 66 w 66"/>
                <a:gd name="T9" fmla="*/ 54 h 96"/>
                <a:gd name="T10" fmla="*/ 54 w 66"/>
                <a:gd name="T11" fmla="*/ 59 h 96"/>
                <a:gd name="T12" fmla="*/ 51 w 66"/>
                <a:gd name="T13" fmla="*/ 72 h 96"/>
                <a:gd name="T14" fmla="*/ 37 w 66"/>
                <a:gd name="T15" fmla="*/ 74 h 96"/>
                <a:gd name="T16" fmla="*/ 24 w 66"/>
                <a:gd name="T17" fmla="*/ 96 h 96"/>
                <a:gd name="T18" fmla="*/ 15 w 66"/>
                <a:gd name="T19" fmla="*/ 62 h 96"/>
                <a:gd name="T20" fmla="*/ 11 w 66"/>
                <a:gd name="T21" fmla="*/ 45 h 96"/>
                <a:gd name="T22" fmla="*/ 0 w 66"/>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96">
                  <a:moveTo>
                    <a:pt x="0" y="0"/>
                  </a:moveTo>
                  <a:lnTo>
                    <a:pt x="19" y="12"/>
                  </a:lnTo>
                  <a:lnTo>
                    <a:pt x="43" y="15"/>
                  </a:lnTo>
                  <a:lnTo>
                    <a:pt x="52" y="41"/>
                  </a:lnTo>
                  <a:lnTo>
                    <a:pt x="66" y="54"/>
                  </a:lnTo>
                  <a:lnTo>
                    <a:pt x="54" y="59"/>
                  </a:lnTo>
                  <a:lnTo>
                    <a:pt x="51" y="72"/>
                  </a:lnTo>
                  <a:lnTo>
                    <a:pt x="37" y="74"/>
                  </a:lnTo>
                  <a:lnTo>
                    <a:pt x="24" y="96"/>
                  </a:lnTo>
                  <a:lnTo>
                    <a:pt x="15" y="62"/>
                  </a:lnTo>
                  <a:lnTo>
                    <a:pt x="11"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8" name="Freeform 46"/>
            <p:cNvSpPr>
              <a:spLocks/>
            </p:cNvSpPr>
            <p:nvPr/>
          </p:nvSpPr>
          <p:spPr bwMode="auto">
            <a:xfrm>
              <a:off x="5021065" y="3428976"/>
              <a:ext cx="161925" cy="285750"/>
            </a:xfrm>
            <a:custGeom>
              <a:avLst/>
              <a:gdLst>
                <a:gd name="T0" fmla="*/ 0 w 102"/>
                <a:gd name="T1" fmla="*/ 0 h 180"/>
                <a:gd name="T2" fmla="*/ 6 w 102"/>
                <a:gd name="T3" fmla="*/ 28 h 180"/>
                <a:gd name="T4" fmla="*/ 13 w 102"/>
                <a:gd name="T5" fmla="*/ 88 h 180"/>
                <a:gd name="T6" fmla="*/ 11 w 102"/>
                <a:gd name="T7" fmla="*/ 178 h 180"/>
                <a:gd name="T8" fmla="*/ 81 w 102"/>
                <a:gd name="T9" fmla="*/ 180 h 180"/>
                <a:gd name="T10" fmla="*/ 86 w 102"/>
                <a:gd name="T11" fmla="*/ 163 h 180"/>
                <a:gd name="T12" fmla="*/ 96 w 102"/>
                <a:gd name="T13" fmla="*/ 124 h 180"/>
                <a:gd name="T14" fmla="*/ 102 w 102"/>
                <a:gd name="T15" fmla="*/ 61 h 180"/>
                <a:gd name="T16" fmla="*/ 97 w 102"/>
                <a:gd name="T17" fmla="*/ 6 h 180"/>
                <a:gd name="T18" fmla="*/ 95 w 102"/>
                <a:gd name="T19" fmla="*/ 50 h 180"/>
                <a:gd name="T20" fmla="*/ 86 w 102"/>
                <a:gd name="T21" fmla="*/ 73 h 180"/>
                <a:gd name="T22" fmla="*/ 58 w 102"/>
                <a:gd name="T23" fmla="*/ 35 h 180"/>
                <a:gd name="T24" fmla="*/ 34 w 102"/>
                <a:gd name="T25" fmla="*/ 56 h 180"/>
                <a:gd name="T26" fmla="*/ 53 w 102"/>
                <a:gd name="T27" fmla="*/ 59 h 180"/>
                <a:gd name="T28" fmla="*/ 67 w 102"/>
                <a:gd name="T29" fmla="*/ 68 h 180"/>
                <a:gd name="T30" fmla="*/ 75 w 102"/>
                <a:gd name="T31" fmla="*/ 74 h 180"/>
                <a:gd name="T32" fmla="*/ 78 w 102"/>
                <a:gd name="T33" fmla="*/ 120 h 180"/>
                <a:gd name="T34" fmla="*/ 73 w 102"/>
                <a:gd name="T35" fmla="*/ 155 h 180"/>
                <a:gd name="T36" fmla="*/ 68 w 102"/>
                <a:gd name="T37" fmla="*/ 173 h 180"/>
                <a:gd name="T38" fmla="*/ 21 w 102"/>
                <a:gd name="T39" fmla="*/ 167 h 180"/>
                <a:gd name="T40" fmla="*/ 24 w 102"/>
                <a:gd name="T41" fmla="*/ 97 h 180"/>
                <a:gd name="T42" fmla="*/ 16 w 102"/>
                <a:gd name="T43" fmla="*/ 48 h 180"/>
                <a:gd name="T44" fmla="*/ 11 w 102"/>
                <a:gd name="T45" fmla="*/ 24 h 180"/>
                <a:gd name="T46" fmla="*/ 0 w 102"/>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80">
                  <a:moveTo>
                    <a:pt x="0" y="0"/>
                  </a:moveTo>
                  <a:lnTo>
                    <a:pt x="6" y="28"/>
                  </a:lnTo>
                  <a:lnTo>
                    <a:pt x="13" y="88"/>
                  </a:lnTo>
                  <a:lnTo>
                    <a:pt x="11" y="178"/>
                  </a:lnTo>
                  <a:lnTo>
                    <a:pt x="81" y="180"/>
                  </a:lnTo>
                  <a:lnTo>
                    <a:pt x="86" y="163"/>
                  </a:lnTo>
                  <a:lnTo>
                    <a:pt x="96" y="124"/>
                  </a:lnTo>
                  <a:lnTo>
                    <a:pt x="102" y="61"/>
                  </a:lnTo>
                  <a:lnTo>
                    <a:pt x="97" y="6"/>
                  </a:lnTo>
                  <a:lnTo>
                    <a:pt x="95" y="50"/>
                  </a:lnTo>
                  <a:lnTo>
                    <a:pt x="86" y="73"/>
                  </a:lnTo>
                  <a:lnTo>
                    <a:pt x="58" y="35"/>
                  </a:lnTo>
                  <a:lnTo>
                    <a:pt x="34" y="56"/>
                  </a:lnTo>
                  <a:lnTo>
                    <a:pt x="53" y="59"/>
                  </a:lnTo>
                  <a:lnTo>
                    <a:pt x="67" y="68"/>
                  </a:lnTo>
                  <a:lnTo>
                    <a:pt x="75" y="74"/>
                  </a:lnTo>
                  <a:lnTo>
                    <a:pt x="78" y="120"/>
                  </a:lnTo>
                  <a:lnTo>
                    <a:pt x="73" y="155"/>
                  </a:lnTo>
                  <a:lnTo>
                    <a:pt x="68" y="173"/>
                  </a:lnTo>
                  <a:lnTo>
                    <a:pt x="21" y="167"/>
                  </a:lnTo>
                  <a:lnTo>
                    <a:pt x="24" y="97"/>
                  </a:lnTo>
                  <a:lnTo>
                    <a:pt x="16" y="48"/>
                  </a:lnTo>
                  <a:lnTo>
                    <a:pt x="11"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9" name="Freeform 47"/>
            <p:cNvSpPr>
              <a:spLocks/>
            </p:cNvSpPr>
            <p:nvPr/>
          </p:nvSpPr>
          <p:spPr bwMode="auto">
            <a:xfrm>
              <a:off x="5144890" y="3457551"/>
              <a:ext cx="180975" cy="390525"/>
            </a:xfrm>
            <a:custGeom>
              <a:avLst/>
              <a:gdLst>
                <a:gd name="T0" fmla="*/ 33 w 114"/>
                <a:gd name="T1" fmla="*/ 0 h 246"/>
                <a:gd name="T2" fmla="*/ 45 w 114"/>
                <a:gd name="T3" fmla="*/ 21 h 246"/>
                <a:gd name="T4" fmla="*/ 51 w 114"/>
                <a:gd name="T5" fmla="*/ 49 h 246"/>
                <a:gd name="T6" fmla="*/ 60 w 114"/>
                <a:gd name="T7" fmla="*/ 65 h 246"/>
                <a:gd name="T8" fmla="*/ 71 w 114"/>
                <a:gd name="T9" fmla="*/ 83 h 246"/>
                <a:gd name="T10" fmla="*/ 77 w 114"/>
                <a:gd name="T11" fmla="*/ 115 h 246"/>
                <a:gd name="T12" fmla="*/ 48 w 114"/>
                <a:gd name="T13" fmla="*/ 136 h 246"/>
                <a:gd name="T14" fmla="*/ 43 w 114"/>
                <a:gd name="T15" fmla="*/ 157 h 246"/>
                <a:gd name="T16" fmla="*/ 71 w 114"/>
                <a:gd name="T17" fmla="*/ 147 h 246"/>
                <a:gd name="T18" fmla="*/ 75 w 114"/>
                <a:gd name="T19" fmla="*/ 156 h 246"/>
                <a:gd name="T20" fmla="*/ 88 w 114"/>
                <a:gd name="T21" fmla="*/ 170 h 246"/>
                <a:gd name="T22" fmla="*/ 114 w 114"/>
                <a:gd name="T23" fmla="*/ 174 h 246"/>
                <a:gd name="T24" fmla="*/ 63 w 114"/>
                <a:gd name="T25" fmla="*/ 218 h 246"/>
                <a:gd name="T26" fmla="*/ 40 w 114"/>
                <a:gd name="T27" fmla="*/ 210 h 246"/>
                <a:gd name="T28" fmla="*/ 31 w 114"/>
                <a:gd name="T29" fmla="*/ 246 h 246"/>
                <a:gd name="T30" fmla="*/ 0 w 114"/>
                <a:gd name="T31" fmla="*/ 239 h 246"/>
                <a:gd name="T32" fmla="*/ 15 w 114"/>
                <a:gd name="T33" fmla="*/ 206 h 246"/>
                <a:gd name="T34" fmla="*/ 28 w 114"/>
                <a:gd name="T35" fmla="*/ 170 h 246"/>
                <a:gd name="T36" fmla="*/ 39 w 114"/>
                <a:gd name="T37" fmla="*/ 87 h 246"/>
                <a:gd name="T38" fmla="*/ 40 w 114"/>
                <a:gd name="T39" fmla="*/ 68 h 246"/>
                <a:gd name="T40" fmla="*/ 40 w 114"/>
                <a:gd name="T41" fmla="*/ 43 h 246"/>
                <a:gd name="T42" fmla="*/ 33 w 114"/>
                <a:gd name="T4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246">
                  <a:moveTo>
                    <a:pt x="33" y="0"/>
                  </a:moveTo>
                  <a:lnTo>
                    <a:pt x="45" y="21"/>
                  </a:lnTo>
                  <a:lnTo>
                    <a:pt x="51" y="49"/>
                  </a:lnTo>
                  <a:lnTo>
                    <a:pt x="60" y="65"/>
                  </a:lnTo>
                  <a:lnTo>
                    <a:pt x="71" y="83"/>
                  </a:lnTo>
                  <a:lnTo>
                    <a:pt x="77" y="115"/>
                  </a:lnTo>
                  <a:lnTo>
                    <a:pt x="48" y="136"/>
                  </a:lnTo>
                  <a:lnTo>
                    <a:pt x="43" y="157"/>
                  </a:lnTo>
                  <a:lnTo>
                    <a:pt x="71" y="147"/>
                  </a:lnTo>
                  <a:lnTo>
                    <a:pt x="75" y="156"/>
                  </a:lnTo>
                  <a:lnTo>
                    <a:pt x="88" y="170"/>
                  </a:lnTo>
                  <a:lnTo>
                    <a:pt x="114" y="174"/>
                  </a:lnTo>
                  <a:lnTo>
                    <a:pt x="63" y="218"/>
                  </a:lnTo>
                  <a:lnTo>
                    <a:pt x="40" y="210"/>
                  </a:lnTo>
                  <a:lnTo>
                    <a:pt x="31" y="246"/>
                  </a:lnTo>
                  <a:lnTo>
                    <a:pt x="0" y="239"/>
                  </a:lnTo>
                  <a:lnTo>
                    <a:pt x="15" y="206"/>
                  </a:lnTo>
                  <a:lnTo>
                    <a:pt x="28" y="170"/>
                  </a:lnTo>
                  <a:lnTo>
                    <a:pt x="39" y="87"/>
                  </a:lnTo>
                  <a:lnTo>
                    <a:pt x="40" y="68"/>
                  </a:lnTo>
                  <a:lnTo>
                    <a:pt x="40" y="4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0" name="Freeform 48"/>
            <p:cNvSpPr>
              <a:spLocks/>
            </p:cNvSpPr>
            <p:nvPr/>
          </p:nvSpPr>
          <p:spPr bwMode="auto">
            <a:xfrm>
              <a:off x="5182990" y="3400401"/>
              <a:ext cx="171450" cy="342900"/>
            </a:xfrm>
            <a:custGeom>
              <a:avLst/>
              <a:gdLst>
                <a:gd name="T0" fmla="*/ 9 w 108"/>
                <a:gd name="T1" fmla="*/ 0 h 216"/>
                <a:gd name="T2" fmla="*/ 44 w 108"/>
                <a:gd name="T3" fmla="*/ 21 h 216"/>
                <a:gd name="T4" fmla="*/ 59 w 108"/>
                <a:gd name="T5" fmla="*/ 62 h 216"/>
                <a:gd name="T6" fmla="*/ 70 w 108"/>
                <a:gd name="T7" fmla="*/ 110 h 216"/>
                <a:gd name="T8" fmla="*/ 75 w 108"/>
                <a:gd name="T9" fmla="*/ 136 h 216"/>
                <a:gd name="T10" fmla="*/ 93 w 108"/>
                <a:gd name="T11" fmla="*/ 144 h 216"/>
                <a:gd name="T12" fmla="*/ 94 w 108"/>
                <a:gd name="T13" fmla="*/ 165 h 216"/>
                <a:gd name="T14" fmla="*/ 102 w 108"/>
                <a:gd name="T15" fmla="*/ 184 h 216"/>
                <a:gd name="T16" fmla="*/ 108 w 108"/>
                <a:gd name="T17" fmla="*/ 195 h 216"/>
                <a:gd name="T18" fmla="*/ 106 w 108"/>
                <a:gd name="T19" fmla="*/ 206 h 216"/>
                <a:gd name="T20" fmla="*/ 85 w 108"/>
                <a:gd name="T21" fmla="*/ 213 h 216"/>
                <a:gd name="T22" fmla="*/ 71 w 108"/>
                <a:gd name="T23" fmla="*/ 216 h 216"/>
                <a:gd name="T24" fmla="*/ 94 w 108"/>
                <a:gd name="T25" fmla="*/ 197 h 216"/>
                <a:gd name="T26" fmla="*/ 83 w 108"/>
                <a:gd name="T27" fmla="*/ 170 h 216"/>
                <a:gd name="T28" fmla="*/ 79 w 108"/>
                <a:gd name="T29" fmla="*/ 150 h 216"/>
                <a:gd name="T30" fmla="*/ 65 w 108"/>
                <a:gd name="T31" fmla="*/ 152 h 216"/>
                <a:gd name="T32" fmla="*/ 44 w 108"/>
                <a:gd name="T33" fmla="*/ 158 h 216"/>
                <a:gd name="T34" fmla="*/ 17 w 108"/>
                <a:gd name="T35" fmla="*/ 175 h 216"/>
                <a:gd name="T36" fmla="*/ 31 w 108"/>
                <a:gd name="T37" fmla="*/ 151 h 216"/>
                <a:gd name="T38" fmla="*/ 64 w 108"/>
                <a:gd name="T39" fmla="*/ 136 h 216"/>
                <a:gd name="T40" fmla="*/ 52 w 108"/>
                <a:gd name="T41" fmla="*/ 72 h 216"/>
                <a:gd name="T42" fmla="*/ 39 w 108"/>
                <a:gd name="T43" fmla="*/ 33 h 216"/>
                <a:gd name="T44" fmla="*/ 0 w 108"/>
                <a:gd name="T45" fmla="*/ 10 h 216"/>
                <a:gd name="T46" fmla="*/ 9 w 108"/>
                <a:gd name="T4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216">
                  <a:moveTo>
                    <a:pt x="9" y="0"/>
                  </a:moveTo>
                  <a:lnTo>
                    <a:pt x="44" y="21"/>
                  </a:lnTo>
                  <a:lnTo>
                    <a:pt x="59" y="62"/>
                  </a:lnTo>
                  <a:lnTo>
                    <a:pt x="70" y="110"/>
                  </a:lnTo>
                  <a:lnTo>
                    <a:pt x="75" y="136"/>
                  </a:lnTo>
                  <a:lnTo>
                    <a:pt x="93" y="144"/>
                  </a:lnTo>
                  <a:lnTo>
                    <a:pt x="94" y="165"/>
                  </a:lnTo>
                  <a:lnTo>
                    <a:pt x="102" y="184"/>
                  </a:lnTo>
                  <a:lnTo>
                    <a:pt x="108" y="195"/>
                  </a:lnTo>
                  <a:lnTo>
                    <a:pt x="106" y="206"/>
                  </a:lnTo>
                  <a:lnTo>
                    <a:pt x="85" y="213"/>
                  </a:lnTo>
                  <a:lnTo>
                    <a:pt x="71" y="216"/>
                  </a:lnTo>
                  <a:lnTo>
                    <a:pt x="94" y="197"/>
                  </a:lnTo>
                  <a:lnTo>
                    <a:pt x="83" y="170"/>
                  </a:lnTo>
                  <a:lnTo>
                    <a:pt x="79" y="150"/>
                  </a:lnTo>
                  <a:lnTo>
                    <a:pt x="65" y="152"/>
                  </a:lnTo>
                  <a:lnTo>
                    <a:pt x="44" y="158"/>
                  </a:lnTo>
                  <a:lnTo>
                    <a:pt x="17" y="175"/>
                  </a:lnTo>
                  <a:lnTo>
                    <a:pt x="31" y="151"/>
                  </a:lnTo>
                  <a:lnTo>
                    <a:pt x="64" y="136"/>
                  </a:lnTo>
                  <a:lnTo>
                    <a:pt x="52" y="72"/>
                  </a:lnTo>
                  <a:lnTo>
                    <a:pt x="39" y="33"/>
                  </a:lnTo>
                  <a:lnTo>
                    <a:pt x="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1" name="Freeform 49"/>
            <p:cNvSpPr>
              <a:spLocks/>
            </p:cNvSpPr>
            <p:nvPr/>
          </p:nvSpPr>
          <p:spPr bwMode="auto">
            <a:xfrm>
              <a:off x="5078215" y="3829026"/>
              <a:ext cx="352425" cy="476250"/>
            </a:xfrm>
            <a:custGeom>
              <a:avLst/>
              <a:gdLst>
                <a:gd name="T0" fmla="*/ 51 w 222"/>
                <a:gd name="T1" fmla="*/ 0 h 300"/>
                <a:gd name="T2" fmla="*/ 83 w 222"/>
                <a:gd name="T3" fmla="*/ 8 h 300"/>
                <a:gd name="T4" fmla="*/ 123 w 222"/>
                <a:gd name="T5" fmla="*/ 33 h 300"/>
                <a:gd name="T6" fmla="*/ 142 w 222"/>
                <a:gd name="T7" fmla="*/ 52 h 300"/>
                <a:gd name="T8" fmla="*/ 159 w 222"/>
                <a:gd name="T9" fmla="*/ 75 h 300"/>
                <a:gd name="T10" fmla="*/ 175 w 222"/>
                <a:gd name="T11" fmla="*/ 103 h 300"/>
                <a:gd name="T12" fmla="*/ 189 w 222"/>
                <a:gd name="T13" fmla="*/ 134 h 300"/>
                <a:gd name="T14" fmla="*/ 210 w 222"/>
                <a:gd name="T15" fmla="*/ 202 h 300"/>
                <a:gd name="T16" fmla="*/ 222 w 222"/>
                <a:gd name="T17" fmla="*/ 294 h 300"/>
                <a:gd name="T18" fmla="*/ 169 w 222"/>
                <a:gd name="T19" fmla="*/ 300 h 300"/>
                <a:gd name="T20" fmla="*/ 174 w 222"/>
                <a:gd name="T21" fmla="*/ 283 h 300"/>
                <a:gd name="T22" fmla="*/ 205 w 222"/>
                <a:gd name="T23" fmla="*/ 285 h 300"/>
                <a:gd name="T24" fmla="*/ 200 w 222"/>
                <a:gd name="T25" fmla="*/ 209 h 300"/>
                <a:gd name="T26" fmla="*/ 194 w 222"/>
                <a:gd name="T27" fmla="*/ 183 h 300"/>
                <a:gd name="T28" fmla="*/ 186 w 222"/>
                <a:gd name="T29" fmla="*/ 159 h 300"/>
                <a:gd name="T30" fmla="*/ 177 w 222"/>
                <a:gd name="T31" fmla="*/ 136 h 300"/>
                <a:gd name="T32" fmla="*/ 166 w 222"/>
                <a:gd name="T33" fmla="*/ 114 h 300"/>
                <a:gd name="T34" fmla="*/ 154 w 222"/>
                <a:gd name="T35" fmla="*/ 91 h 300"/>
                <a:gd name="T36" fmla="*/ 137 w 222"/>
                <a:gd name="T37" fmla="*/ 67 h 300"/>
                <a:gd name="T38" fmla="*/ 115 w 222"/>
                <a:gd name="T39" fmla="*/ 45 h 300"/>
                <a:gd name="T40" fmla="*/ 103 w 222"/>
                <a:gd name="T41" fmla="*/ 35 h 300"/>
                <a:gd name="T42" fmla="*/ 90 w 222"/>
                <a:gd name="T43" fmla="*/ 27 h 300"/>
                <a:gd name="T44" fmla="*/ 61 w 222"/>
                <a:gd name="T45" fmla="*/ 15 h 300"/>
                <a:gd name="T46" fmla="*/ 31 w 222"/>
                <a:gd name="T47" fmla="*/ 9 h 300"/>
                <a:gd name="T48" fmla="*/ 0 w 222"/>
                <a:gd name="T49" fmla="*/ 7 h 300"/>
                <a:gd name="T50" fmla="*/ 51 w 222"/>
                <a:gd name="T5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300">
                  <a:moveTo>
                    <a:pt x="51" y="0"/>
                  </a:moveTo>
                  <a:lnTo>
                    <a:pt x="83" y="8"/>
                  </a:lnTo>
                  <a:lnTo>
                    <a:pt x="123" y="33"/>
                  </a:lnTo>
                  <a:lnTo>
                    <a:pt x="142" y="52"/>
                  </a:lnTo>
                  <a:lnTo>
                    <a:pt x="159" y="75"/>
                  </a:lnTo>
                  <a:lnTo>
                    <a:pt x="175" y="103"/>
                  </a:lnTo>
                  <a:lnTo>
                    <a:pt x="189" y="134"/>
                  </a:lnTo>
                  <a:lnTo>
                    <a:pt x="210" y="202"/>
                  </a:lnTo>
                  <a:lnTo>
                    <a:pt x="222" y="294"/>
                  </a:lnTo>
                  <a:lnTo>
                    <a:pt x="169" y="300"/>
                  </a:lnTo>
                  <a:lnTo>
                    <a:pt x="174" y="283"/>
                  </a:lnTo>
                  <a:lnTo>
                    <a:pt x="205" y="285"/>
                  </a:lnTo>
                  <a:lnTo>
                    <a:pt x="200" y="209"/>
                  </a:lnTo>
                  <a:lnTo>
                    <a:pt x="194" y="183"/>
                  </a:lnTo>
                  <a:lnTo>
                    <a:pt x="186" y="159"/>
                  </a:lnTo>
                  <a:lnTo>
                    <a:pt x="177" y="136"/>
                  </a:lnTo>
                  <a:lnTo>
                    <a:pt x="166" y="114"/>
                  </a:lnTo>
                  <a:lnTo>
                    <a:pt x="154" y="91"/>
                  </a:lnTo>
                  <a:lnTo>
                    <a:pt x="137" y="67"/>
                  </a:lnTo>
                  <a:lnTo>
                    <a:pt x="115" y="45"/>
                  </a:lnTo>
                  <a:lnTo>
                    <a:pt x="103" y="35"/>
                  </a:lnTo>
                  <a:lnTo>
                    <a:pt x="90" y="27"/>
                  </a:lnTo>
                  <a:lnTo>
                    <a:pt x="61" y="15"/>
                  </a:lnTo>
                  <a:lnTo>
                    <a:pt x="31" y="9"/>
                  </a:lnTo>
                  <a:lnTo>
                    <a:pt x="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2" name="Freeform 50"/>
            <p:cNvSpPr>
              <a:spLocks/>
            </p:cNvSpPr>
            <p:nvPr/>
          </p:nvSpPr>
          <p:spPr bwMode="auto">
            <a:xfrm>
              <a:off x="4782940" y="3981426"/>
              <a:ext cx="561975" cy="314325"/>
            </a:xfrm>
            <a:custGeom>
              <a:avLst/>
              <a:gdLst>
                <a:gd name="T0" fmla="*/ 0 w 354"/>
                <a:gd name="T1" fmla="*/ 198 h 198"/>
                <a:gd name="T2" fmla="*/ 53 w 354"/>
                <a:gd name="T3" fmla="*/ 198 h 198"/>
                <a:gd name="T4" fmla="*/ 63 w 354"/>
                <a:gd name="T5" fmla="*/ 139 h 198"/>
                <a:gd name="T6" fmla="*/ 70 w 354"/>
                <a:gd name="T7" fmla="*/ 120 h 198"/>
                <a:gd name="T8" fmla="*/ 81 w 354"/>
                <a:gd name="T9" fmla="*/ 100 h 198"/>
                <a:gd name="T10" fmla="*/ 93 w 354"/>
                <a:gd name="T11" fmla="*/ 81 h 198"/>
                <a:gd name="T12" fmla="*/ 105 w 354"/>
                <a:gd name="T13" fmla="*/ 65 h 198"/>
                <a:gd name="T14" fmla="*/ 116 w 354"/>
                <a:gd name="T15" fmla="*/ 51 h 198"/>
                <a:gd name="T16" fmla="*/ 126 w 354"/>
                <a:gd name="T17" fmla="*/ 40 h 198"/>
                <a:gd name="T18" fmla="*/ 147 w 354"/>
                <a:gd name="T19" fmla="*/ 24 h 198"/>
                <a:gd name="T20" fmla="*/ 172 w 354"/>
                <a:gd name="T21" fmla="*/ 14 h 198"/>
                <a:gd name="T22" fmla="*/ 201 w 354"/>
                <a:gd name="T23" fmla="*/ 14 h 198"/>
                <a:gd name="T24" fmla="*/ 230 w 354"/>
                <a:gd name="T25" fmla="*/ 25 h 198"/>
                <a:gd name="T26" fmla="*/ 256 w 354"/>
                <a:gd name="T27" fmla="*/ 41 h 198"/>
                <a:gd name="T28" fmla="*/ 288 w 354"/>
                <a:gd name="T29" fmla="*/ 82 h 198"/>
                <a:gd name="T30" fmla="*/ 301 w 354"/>
                <a:gd name="T31" fmla="*/ 128 h 198"/>
                <a:gd name="T32" fmla="*/ 308 w 354"/>
                <a:gd name="T33" fmla="*/ 154 h 198"/>
                <a:gd name="T34" fmla="*/ 354 w 354"/>
                <a:gd name="T35" fmla="*/ 155 h 198"/>
                <a:gd name="T36" fmla="*/ 349 w 354"/>
                <a:gd name="T37" fmla="*/ 128 h 198"/>
                <a:gd name="T38" fmla="*/ 344 w 354"/>
                <a:gd name="T39" fmla="*/ 104 h 198"/>
                <a:gd name="T40" fmla="*/ 336 w 354"/>
                <a:gd name="T41" fmla="*/ 82 h 198"/>
                <a:gd name="T42" fmla="*/ 324 w 354"/>
                <a:gd name="T43" fmla="*/ 58 h 198"/>
                <a:gd name="T44" fmla="*/ 316 w 354"/>
                <a:gd name="T45" fmla="*/ 48 h 198"/>
                <a:gd name="T46" fmla="*/ 308 w 354"/>
                <a:gd name="T47" fmla="*/ 44 h 198"/>
                <a:gd name="T48" fmla="*/ 283 w 354"/>
                <a:gd name="T49" fmla="*/ 49 h 198"/>
                <a:gd name="T50" fmla="*/ 292 w 354"/>
                <a:gd name="T51" fmla="*/ 31 h 198"/>
                <a:gd name="T52" fmla="*/ 277 w 354"/>
                <a:gd name="T53" fmla="*/ 21 h 198"/>
                <a:gd name="T54" fmla="*/ 260 w 354"/>
                <a:gd name="T55" fmla="*/ 12 h 198"/>
                <a:gd name="T56" fmla="*/ 224 w 354"/>
                <a:gd name="T57" fmla="*/ 0 h 198"/>
                <a:gd name="T58" fmla="*/ 159 w 354"/>
                <a:gd name="T59" fmla="*/ 2 h 198"/>
                <a:gd name="T60" fmla="*/ 133 w 354"/>
                <a:gd name="T61" fmla="*/ 15 h 198"/>
                <a:gd name="T62" fmla="*/ 112 w 354"/>
                <a:gd name="T63" fmla="*/ 35 h 198"/>
                <a:gd name="T64" fmla="*/ 94 w 354"/>
                <a:gd name="T65" fmla="*/ 59 h 198"/>
                <a:gd name="T66" fmla="*/ 76 w 354"/>
                <a:gd name="T67" fmla="*/ 84 h 198"/>
                <a:gd name="T68" fmla="*/ 50 w 354"/>
                <a:gd name="T69" fmla="*/ 136 h 198"/>
                <a:gd name="T70" fmla="*/ 36 w 354"/>
                <a:gd name="T71" fmla="*/ 185 h 198"/>
                <a:gd name="T72" fmla="*/ 14 w 354"/>
                <a:gd name="T73" fmla="*/ 188 h 198"/>
                <a:gd name="T74" fmla="*/ 1 w 354"/>
                <a:gd name="T75" fmla="*/ 186 h 198"/>
                <a:gd name="T76" fmla="*/ 0 w 354"/>
                <a:gd name="T7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198">
                  <a:moveTo>
                    <a:pt x="0" y="198"/>
                  </a:moveTo>
                  <a:lnTo>
                    <a:pt x="53" y="198"/>
                  </a:lnTo>
                  <a:lnTo>
                    <a:pt x="63" y="139"/>
                  </a:lnTo>
                  <a:lnTo>
                    <a:pt x="70" y="120"/>
                  </a:lnTo>
                  <a:lnTo>
                    <a:pt x="81" y="100"/>
                  </a:lnTo>
                  <a:lnTo>
                    <a:pt x="93" y="81"/>
                  </a:lnTo>
                  <a:lnTo>
                    <a:pt x="105" y="65"/>
                  </a:lnTo>
                  <a:lnTo>
                    <a:pt x="116" y="51"/>
                  </a:lnTo>
                  <a:lnTo>
                    <a:pt x="126" y="40"/>
                  </a:lnTo>
                  <a:lnTo>
                    <a:pt x="147" y="24"/>
                  </a:lnTo>
                  <a:lnTo>
                    <a:pt x="172" y="14"/>
                  </a:lnTo>
                  <a:lnTo>
                    <a:pt x="201" y="14"/>
                  </a:lnTo>
                  <a:lnTo>
                    <a:pt x="230" y="25"/>
                  </a:lnTo>
                  <a:lnTo>
                    <a:pt x="256" y="41"/>
                  </a:lnTo>
                  <a:lnTo>
                    <a:pt x="288" y="82"/>
                  </a:lnTo>
                  <a:lnTo>
                    <a:pt x="301" y="128"/>
                  </a:lnTo>
                  <a:lnTo>
                    <a:pt x="308" y="154"/>
                  </a:lnTo>
                  <a:lnTo>
                    <a:pt x="354" y="155"/>
                  </a:lnTo>
                  <a:lnTo>
                    <a:pt x="349" y="128"/>
                  </a:lnTo>
                  <a:lnTo>
                    <a:pt x="344" y="104"/>
                  </a:lnTo>
                  <a:lnTo>
                    <a:pt x="336" y="82"/>
                  </a:lnTo>
                  <a:lnTo>
                    <a:pt x="324" y="58"/>
                  </a:lnTo>
                  <a:lnTo>
                    <a:pt x="316" y="48"/>
                  </a:lnTo>
                  <a:lnTo>
                    <a:pt x="308" y="44"/>
                  </a:lnTo>
                  <a:lnTo>
                    <a:pt x="283" y="49"/>
                  </a:lnTo>
                  <a:lnTo>
                    <a:pt x="292" y="31"/>
                  </a:lnTo>
                  <a:lnTo>
                    <a:pt x="277" y="21"/>
                  </a:lnTo>
                  <a:lnTo>
                    <a:pt x="260" y="12"/>
                  </a:lnTo>
                  <a:lnTo>
                    <a:pt x="224" y="0"/>
                  </a:lnTo>
                  <a:lnTo>
                    <a:pt x="159" y="2"/>
                  </a:lnTo>
                  <a:lnTo>
                    <a:pt x="133" y="15"/>
                  </a:lnTo>
                  <a:lnTo>
                    <a:pt x="112" y="35"/>
                  </a:lnTo>
                  <a:lnTo>
                    <a:pt x="94" y="59"/>
                  </a:lnTo>
                  <a:lnTo>
                    <a:pt x="76" y="84"/>
                  </a:lnTo>
                  <a:lnTo>
                    <a:pt x="50" y="136"/>
                  </a:lnTo>
                  <a:lnTo>
                    <a:pt x="36" y="185"/>
                  </a:lnTo>
                  <a:lnTo>
                    <a:pt x="14" y="188"/>
                  </a:lnTo>
                  <a:lnTo>
                    <a:pt x="1" y="186"/>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3" name="Freeform 51"/>
            <p:cNvSpPr>
              <a:spLocks/>
            </p:cNvSpPr>
            <p:nvPr/>
          </p:nvSpPr>
          <p:spPr bwMode="auto">
            <a:xfrm>
              <a:off x="5221090" y="4210026"/>
              <a:ext cx="200025" cy="180975"/>
            </a:xfrm>
            <a:custGeom>
              <a:avLst/>
              <a:gdLst>
                <a:gd name="T0" fmla="*/ 44 w 126"/>
                <a:gd name="T1" fmla="*/ 0 h 114"/>
                <a:gd name="T2" fmla="*/ 99 w 126"/>
                <a:gd name="T3" fmla="*/ 6 h 114"/>
                <a:gd name="T4" fmla="*/ 83 w 126"/>
                <a:gd name="T5" fmla="*/ 68 h 114"/>
                <a:gd name="T6" fmla="*/ 64 w 126"/>
                <a:gd name="T7" fmla="*/ 78 h 114"/>
                <a:gd name="T8" fmla="*/ 77 w 126"/>
                <a:gd name="T9" fmla="*/ 13 h 114"/>
                <a:gd name="T10" fmla="*/ 17 w 126"/>
                <a:gd name="T11" fmla="*/ 15 h 114"/>
                <a:gd name="T12" fmla="*/ 37 w 126"/>
                <a:gd name="T13" fmla="*/ 38 h 114"/>
                <a:gd name="T14" fmla="*/ 46 w 126"/>
                <a:gd name="T15" fmla="*/ 61 h 114"/>
                <a:gd name="T16" fmla="*/ 36 w 126"/>
                <a:gd name="T17" fmla="*/ 89 h 114"/>
                <a:gd name="T18" fmla="*/ 66 w 126"/>
                <a:gd name="T19" fmla="*/ 99 h 114"/>
                <a:gd name="T20" fmla="*/ 91 w 126"/>
                <a:gd name="T21" fmla="*/ 86 h 114"/>
                <a:gd name="T22" fmla="*/ 112 w 126"/>
                <a:gd name="T23" fmla="*/ 93 h 114"/>
                <a:gd name="T24" fmla="*/ 126 w 126"/>
                <a:gd name="T25" fmla="*/ 114 h 114"/>
                <a:gd name="T26" fmla="*/ 63 w 126"/>
                <a:gd name="T27" fmla="*/ 114 h 114"/>
                <a:gd name="T28" fmla="*/ 48 w 126"/>
                <a:gd name="T29" fmla="*/ 102 h 114"/>
                <a:gd name="T30" fmla="*/ 17 w 126"/>
                <a:gd name="T31" fmla="*/ 99 h 114"/>
                <a:gd name="T32" fmla="*/ 27 w 126"/>
                <a:gd name="T33" fmla="*/ 62 h 114"/>
                <a:gd name="T34" fmla="*/ 21 w 126"/>
                <a:gd name="T35" fmla="*/ 44 h 114"/>
                <a:gd name="T36" fmla="*/ 12 w 126"/>
                <a:gd name="T37" fmla="*/ 25 h 114"/>
                <a:gd name="T38" fmla="*/ 0 w 126"/>
                <a:gd name="T39" fmla="*/ 5 h 114"/>
                <a:gd name="T40" fmla="*/ 44 w 12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14">
                  <a:moveTo>
                    <a:pt x="44" y="0"/>
                  </a:moveTo>
                  <a:lnTo>
                    <a:pt x="99" y="6"/>
                  </a:lnTo>
                  <a:lnTo>
                    <a:pt x="83" y="68"/>
                  </a:lnTo>
                  <a:lnTo>
                    <a:pt x="64" y="78"/>
                  </a:lnTo>
                  <a:lnTo>
                    <a:pt x="77" y="13"/>
                  </a:lnTo>
                  <a:lnTo>
                    <a:pt x="17" y="15"/>
                  </a:lnTo>
                  <a:lnTo>
                    <a:pt x="37" y="38"/>
                  </a:lnTo>
                  <a:lnTo>
                    <a:pt x="46" y="61"/>
                  </a:lnTo>
                  <a:lnTo>
                    <a:pt x="36" y="89"/>
                  </a:lnTo>
                  <a:lnTo>
                    <a:pt x="66" y="99"/>
                  </a:lnTo>
                  <a:lnTo>
                    <a:pt x="91" y="86"/>
                  </a:lnTo>
                  <a:lnTo>
                    <a:pt x="112" y="93"/>
                  </a:lnTo>
                  <a:lnTo>
                    <a:pt x="126" y="114"/>
                  </a:lnTo>
                  <a:lnTo>
                    <a:pt x="63" y="114"/>
                  </a:lnTo>
                  <a:lnTo>
                    <a:pt x="48" y="102"/>
                  </a:lnTo>
                  <a:lnTo>
                    <a:pt x="17" y="99"/>
                  </a:lnTo>
                  <a:lnTo>
                    <a:pt x="27" y="62"/>
                  </a:lnTo>
                  <a:lnTo>
                    <a:pt x="21" y="44"/>
                  </a:lnTo>
                  <a:lnTo>
                    <a:pt x="12" y="25"/>
                  </a:lnTo>
                  <a:lnTo>
                    <a:pt x="0" y="5"/>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4" name="Freeform 52"/>
            <p:cNvSpPr>
              <a:spLocks/>
            </p:cNvSpPr>
            <p:nvPr/>
          </p:nvSpPr>
          <p:spPr bwMode="auto">
            <a:xfrm>
              <a:off x="4725790" y="3924276"/>
              <a:ext cx="200025" cy="285750"/>
            </a:xfrm>
            <a:custGeom>
              <a:avLst/>
              <a:gdLst>
                <a:gd name="T0" fmla="*/ 52 w 126"/>
                <a:gd name="T1" fmla="*/ 15 h 180"/>
                <a:gd name="T2" fmla="*/ 40 w 126"/>
                <a:gd name="T3" fmla="*/ 29 h 180"/>
                <a:gd name="T4" fmla="*/ 19 w 126"/>
                <a:gd name="T5" fmla="*/ 74 h 180"/>
                <a:gd name="T6" fmla="*/ 5 w 126"/>
                <a:gd name="T7" fmla="*/ 143 h 180"/>
                <a:gd name="T8" fmla="*/ 0 w 126"/>
                <a:gd name="T9" fmla="*/ 179 h 180"/>
                <a:gd name="T10" fmla="*/ 34 w 126"/>
                <a:gd name="T11" fmla="*/ 180 h 180"/>
                <a:gd name="T12" fmla="*/ 34 w 126"/>
                <a:gd name="T13" fmla="*/ 149 h 180"/>
                <a:gd name="T14" fmla="*/ 40 w 126"/>
                <a:gd name="T15" fmla="*/ 118 h 180"/>
                <a:gd name="T16" fmla="*/ 52 w 126"/>
                <a:gd name="T17" fmla="*/ 134 h 180"/>
                <a:gd name="T18" fmla="*/ 57 w 126"/>
                <a:gd name="T19" fmla="*/ 162 h 180"/>
                <a:gd name="T20" fmla="*/ 91 w 126"/>
                <a:gd name="T21" fmla="*/ 173 h 180"/>
                <a:gd name="T22" fmla="*/ 93 w 126"/>
                <a:gd name="T23" fmla="*/ 164 h 180"/>
                <a:gd name="T24" fmla="*/ 83 w 126"/>
                <a:gd name="T25" fmla="*/ 146 h 180"/>
                <a:gd name="T26" fmla="*/ 78 w 126"/>
                <a:gd name="T27" fmla="*/ 121 h 180"/>
                <a:gd name="T28" fmla="*/ 98 w 126"/>
                <a:gd name="T29" fmla="*/ 101 h 180"/>
                <a:gd name="T30" fmla="*/ 113 w 126"/>
                <a:gd name="T31" fmla="*/ 128 h 180"/>
                <a:gd name="T32" fmla="*/ 122 w 126"/>
                <a:gd name="T33" fmla="*/ 111 h 180"/>
                <a:gd name="T34" fmla="*/ 126 w 126"/>
                <a:gd name="T35" fmla="*/ 89 h 180"/>
                <a:gd name="T36" fmla="*/ 117 w 126"/>
                <a:gd name="T37" fmla="*/ 69 h 180"/>
                <a:gd name="T38" fmla="*/ 105 w 126"/>
                <a:gd name="T39" fmla="*/ 57 h 180"/>
                <a:gd name="T40" fmla="*/ 98 w 126"/>
                <a:gd name="T41" fmla="*/ 53 h 180"/>
                <a:gd name="T42" fmla="*/ 71 w 126"/>
                <a:gd name="T43" fmla="*/ 64 h 180"/>
                <a:gd name="T44" fmla="*/ 65 w 126"/>
                <a:gd name="T45" fmla="*/ 56 h 180"/>
                <a:gd name="T46" fmla="*/ 73 w 126"/>
                <a:gd name="T47" fmla="*/ 38 h 180"/>
                <a:gd name="T48" fmla="*/ 91 w 126"/>
                <a:gd name="T49" fmla="*/ 24 h 180"/>
                <a:gd name="T50" fmla="*/ 102 w 126"/>
                <a:gd name="T51" fmla="*/ 18 h 180"/>
                <a:gd name="T52" fmla="*/ 93 w 126"/>
                <a:gd name="T53" fmla="*/ 8 h 180"/>
                <a:gd name="T54" fmla="*/ 67 w 126"/>
                <a:gd name="T55" fmla="*/ 0 h 180"/>
                <a:gd name="T56" fmla="*/ 58 w 126"/>
                <a:gd name="T57" fmla="*/ 12 h 180"/>
                <a:gd name="T58" fmla="*/ 52 w 126"/>
                <a:gd name="T59"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80">
                  <a:moveTo>
                    <a:pt x="52" y="15"/>
                  </a:moveTo>
                  <a:lnTo>
                    <a:pt x="40" y="29"/>
                  </a:lnTo>
                  <a:lnTo>
                    <a:pt x="19" y="74"/>
                  </a:lnTo>
                  <a:lnTo>
                    <a:pt x="5" y="143"/>
                  </a:lnTo>
                  <a:lnTo>
                    <a:pt x="0" y="179"/>
                  </a:lnTo>
                  <a:lnTo>
                    <a:pt x="34" y="180"/>
                  </a:lnTo>
                  <a:lnTo>
                    <a:pt x="34" y="149"/>
                  </a:lnTo>
                  <a:lnTo>
                    <a:pt x="40" y="118"/>
                  </a:lnTo>
                  <a:lnTo>
                    <a:pt x="52" y="134"/>
                  </a:lnTo>
                  <a:lnTo>
                    <a:pt x="57" y="162"/>
                  </a:lnTo>
                  <a:lnTo>
                    <a:pt x="91" y="173"/>
                  </a:lnTo>
                  <a:lnTo>
                    <a:pt x="93" y="164"/>
                  </a:lnTo>
                  <a:lnTo>
                    <a:pt x="83" y="146"/>
                  </a:lnTo>
                  <a:lnTo>
                    <a:pt x="78" y="121"/>
                  </a:lnTo>
                  <a:lnTo>
                    <a:pt x="98" y="101"/>
                  </a:lnTo>
                  <a:lnTo>
                    <a:pt x="113" y="128"/>
                  </a:lnTo>
                  <a:lnTo>
                    <a:pt x="122" y="111"/>
                  </a:lnTo>
                  <a:lnTo>
                    <a:pt x="126" y="89"/>
                  </a:lnTo>
                  <a:lnTo>
                    <a:pt x="117" y="69"/>
                  </a:lnTo>
                  <a:lnTo>
                    <a:pt x="105" y="57"/>
                  </a:lnTo>
                  <a:lnTo>
                    <a:pt x="98" y="53"/>
                  </a:lnTo>
                  <a:lnTo>
                    <a:pt x="71" y="64"/>
                  </a:lnTo>
                  <a:lnTo>
                    <a:pt x="65" y="56"/>
                  </a:lnTo>
                  <a:lnTo>
                    <a:pt x="73" y="38"/>
                  </a:lnTo>
                  <a:lnTo>
                    <a:pt x="91" y="24"/>
                  </a:lnTo>
                  <a:lnTo>
                    <a:pt x="102" y="18"/>
                  </a:lnTo>
                  <a:lnTo>
                    <a:pt x="93" y="8"/>
                  </a:lnTo>
                  <a:lnTo>
                    <a:pt x="67" y="0"/>
                  </a:lnTo>
                  <a:lnTo>
                    <a:pt x="58" y="12"/>
                  </a:lnTo>
                  <a:lnTo>
                    <a:pt x="5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5" name="Freeform 53"/>
            <p:cNvSpPr>
              <a:spLocks/>
            </p:cNvSpPr>
            <p:nvPr/>
          </p:nvSpPr>
          <p:spPr bwMode="auto">
            <a:xfrm>
              <a:off x="4678165" y="4200501"/>
              <a:ext cx="180975" cy="200025"/>
            </a:xfrm>
            <a:custGeom>
              <a:avLst/>
              <a:gdLst>
                <a:gd name="T0" fmla="*/ 37 w 114"/>
                <a:gd name="T1" fmla="*/ 0 h 126"/>
                <a:gd name="T2" fmla="*/ 0 w 114"/>
                <a:gd name="T3" fmla="*/ 3 h 126"/>
                <a:gd name="T4" fmla="*/ 7 w 114"/>
                <a:gd name="T5" fmla="*/ 21 h 126"/>
                <a:gd name="T6" fmla="*/ 18 w 114"/>
                <a:gd name="T7" fmla="*/ 53 h 126"/>
                <a:gd name="T8" fmla="*/ 17 w 114"/>
                <a:gd name="T9" fmla="*/ 80 h 126"/>
                <a:gd name="T10" fmla="*/ 10 w 114"/>
                <a:gd name="T11" fmla="*/ 93 h 126"/>
                <a:gd name="T12" fmla="*/ 8 w 114"/>
                <a:gd name="T13" fmla="*/ 111 h 126"/>
                <a:gd name="T14" fmla="*/ 44 w 114"/>
                <a:gd name="T15" fmla="*/ 116 h 126"/>
                <a:gd name="T16" fmla="*/ 59 w 114"/>
                <a:gd name="T17" fmla="*/ 126 h 126"/>
                <a:gd name="T18" fmla="*/ 114 w 114"/>
                <a:gd name="T19" fmla="*/ 123 h 126"/>
                <a:gd name="T20" fmla="*/ 112 w 114"/>
                <a:gd name="T21" fmla="*/ 114 h 126"/>
                <a:gd name="T22" fmla="*/ 104 w 114"/>
                <a:gd name="T23" fmla="*/ 101 h 126"/>
                <a:gd name="T24" fmla="*/ 81 w 114"/>
                <a:gd name="T25" fmla="*/ 92 h 126"/>
                <a:gd name="T26" fmla="*/ 46 w 114"/>
                <a:gd name="T27" fmla="*/ 98 h 126"/>
                <a:gd name="T28" fmla="*/ 39 w 114"/>
                <a:gd name="T29" fmla="*/ 90 h 126"/>
                <a:gd name="T30" fmla="*/ 40 w 114"/>
                <a:gd name="T31" fmla="*/ 80 h 126"/>
                <a:gd name="T32" fmla="*/ 47 w 114"/>
                <a:gd name="T33" fmla="*/ 56 h 126"/>
                <a:gd name="T34" fmla="*/ 39 w 114"/>
                <a:gd name="T35" fmla="*/ 31 h 126"/>
                <a:gd name="T36" fmla="*/ 25 w 114"/>
                <a:gd name="T37" fmla="*/ 16 h 126"/>
                <a:gd name="T38" fmla="*/ 18 w 114"/>
                <a:gd name="T39" fmla="*/ 8 h 126"/>
                <a:gd name="T40" fmla="*/ 66 w 114"/>
                <a:gd name="T41" fmla="*/ 7 h 126"/>
                <a:gd name="T42" fmla="*/ 37 w 114"/>
                <a:gd name="T4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6">
                  <a:moveTo>
                    <a:pt x="37" y="0"/>
                  </a:moveTo>
                  <a:lnTo>
                    <a:pt x="0" y="3"/>
                  </a:lnTo>
                  <a:lnTo>
                    <a:pt x="7" y="21"/>
                  </a:lnTo>
                  <a:lnTo>
                    <a:pt x="18" y="53"/>
                  </a:lnTo>
                  <a:lnTo>
                    <a:pt x="17" y="80"/>
                  </a:lnTo>
                  <a:lnTo>
                    <a:pt x="10" y="93"/>
                  </a:lnTo>
                  <a:lnTo>
                    <a:pt x="8" y="111"/>
                  </a:lnTo>
                  <a:lnTo>
                    <a:pt x="44" y="116"/>
                  </a:lnTo>
                  <a:lnTo>
                    <a:pt x="59" y="126"/>
                  </a:lnTo>
                  <a:lnTo>
                    <a:pt x="114" y="123"/>
                  </a:lnTo>
                  <a:lnTo>
                    <a:pt x="112" y="114"/>
                  </a:lnTo>
                  <a:lnTo>
                    <a:pt x="104" y="101"/>
                  </a:lnTo>
                  <a:lnTo>
                    <a:pt x="81" y="92"/>
                  </a:lnTo>
                  <a:lnTo>
                    <a:pt x="46" y="98"/>
                  </a:lnTo>
                  <a:lnTo>
                    <a:pt x="39" y="90"/>
                  </a:lnTo>
                  <a:lnTo>
                    <a:pt x="40" y="80"/>
                  </a:lnTo>
                  <a:lnTo>
                    <a:pt x="47" y="56"/>
                  </a:lnTo>
                  <a:lnTo>
                    <a:pt x="39" y="31"/>
                  </a:lnTo>
                  <a:lnTo>
                    <a:pt x="25" y="16"/>
                  </a:lnTo>
                  <a:lnTo>
                    <a:pt x="18" y="8"/>
                  </a:lnTo>
                  <a:lnTo>
                    <a:pt x="66" y="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6" name="Freeform 54"/>
            <p:cNvSpPr>
              <a:spLocks/>
            </p:cNvSpPr>
            <p:nvPr/>
          </p:nvSpPr>
          <p:spPr bwMode="auto">
            <a:xfrm>
              <a:off x="4735315" y="4200501"/>
              <a:ext cx="161925" cy="190500"/>
            </a:xfrm>
            <a:custGeom>
              <a:avLst/>
              <a:gdLst>
                <a:gd name="T0" fmla="*/ 0 w 102"/>
                <a:gd name="T1" fmla="*/ 0 h 120"/>
                <a:gd name="T2" fmla="*/ 51 w 102"/>
                <a:gd name="T3" fmla="*/ 6 h 120"/>
                <a:gd name="T4" fmla="*/ 45 w 102"/>
                <a:gd name="T5" fmla="*/ 20 h 120"/>
                <a:gd name="T6" fmla="*/ 36 w 102"/>
                <a:gd name="T7" fmla="*/ 46 h 120"/>
                <a:gd name="T8" fmla="*/ 40 w 102"/>
                <a:gd name="T9" fmla="*/ 70 h 120"/>
                <a:gd name="T10" fmla="*/ 67 w 102"/>
                <a:gd name="T11" fmla="*/ 71 h 120"/>
                <a:gd name="T12" fmla="*/ 91 w 102"/>
                <a:gd name="T13" fmla="*/ 86 h 120"/>
                <a:gd name="T14" fmla="*/ 102 w 102"/>
                <a:gd name="T15" fmla="*/ 118 h 120"/>
                <a:gd name="T16" fmla="*/ 85 w 102"/>
                <a:gd name="T17" fmla="*/ 120 h 120"/>
                <a:gd name="T18" fmla="*/ 40 w 102"/>
                <a:gd name="T19" fmla="*/ 120 h 120"/>
                <a:gd name="T20" fmla="*/ 90 w 102"/>
                <a:gd name="T21" fmla="*/ 110 h 120"/>
                <a:gd name="T22" fmla="*/ 81 w 102"/>
                <a:gd name="T23" fmla="*/ 91 h 120"/>
                <a:gd name="T24" fmla="*/ 75 w 102"/>
                <a:gd name="T25" fmla="*/ 82 h 120"/>
                <a:gd name="T26" fmla="*/ 64 w 102"/>
                <a:gd name="T27" fmla="*/ 78 h 120"/>
                <a:gd name="T28" fmla="*/ 38 w 102"/>
                <a:gd name="T29" fmla="*/ 77 h 120"/>
                <a:gd name="T30" fmla="*/ 18 w 102"/>
                <a:gd name="T31" fmla="*/ 84 h 120"/>
                <a:gd name="T32" fmla="*/ 28 w 102"/>
                <a:gd name="T33" fmla="*/ 69 h 120"/>
                <a:gd name="T34" fmla="*/ 26 w 102"/>
                <a:gd name="T35" fmla="*/ 42 h 120"/>
                <a:gd name="T36" fmla="*/ 30 w 102"/>
                <a:gd name="T37" fmla="*/ 17 h 120"/>
                <a:gd name="T38" fmla="*/ 0 w 102"/>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20">
                  <a:moveTo>
                    <a:pt x="0" y="0"/>
                  </a:moveTo>
                  <a:lnTo>
                    <a:pt x="51" y="6"/>
                  </a:lnTo>
                  <a:lnTo>
                    <a:pt x="45" y="20"/>
                  </a:lnTo>
                  <a:lnTo>
                    <a:pt x="36" y="46"/>
                  </a:lnTo>
                  <a:lnTo>
                    <a:pt x="40" y="70"/>
                  </a:lnTo>
                  <a:lnTo>
                    <a:pt x="67" y="71"/>
                  </a:lnTo>
                  <a:lnTo>
                    <a:pt x="91" y="86"/>
                  </a:lnTo>
                  <a:lnTo>
                    <a:pt x="102" y="118"/>
                  </a:lnTo>
                  <a:lnTo>
                    <a:pt x="85" y="120"/>
                  </a:lnTo>
                  <a:lnTo>
                    <a:pt x="40" y="120"/>
                  </a:lnTo>
                  <a:lnTo>
                    <a:pt x="90" y="110"/>
                  </a:lnTo>
                  <a:lnTo>
                    <a:pt x="81" y="91"/>
                  </a:lnTo>
                  <a:lnTo>
                    <a:pt x="75" y="82"/>
                  </a:lnTo>
                  <a:lnTo>
                    <a:pt x="64" y="78"/>
                  </a:lnTo>
                  <a:lnTo>
                    <a:pt x="38" y="77"/>
                  </a:lnTo>
                  <a:lnTo>
                    <a:pt x="18" y="84"/>
                  </a:lnTo>
                  <a:lnTo>
                    <a:pt x="28" y="69"/>
                  </a:lnTo>
                  <a:lnTo>
                    <a:pt x="26" y="42"/>
                  </a:lnTo>
                  <a:lnTo>
                    <a:pt x="3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7" name="Freeform 55"/>
            <p:cNvSpPr>
              <a:spLocks/>
            </p:cNvSpPr>
            <p:nvPr/>
          </p:nvSpPr>
          <p:spPr bwMode="auto">
            <a:xfrm>
              <a:off x="4687690" y="4381476"/>
              <a:ext cx="57150" cy="19050"/>
            </a:xfrm>
            <a:custGeom>
              <a:avLst/>
              <a:gdLst>
                <a:gd name="T0" fmla="*/ 3 w 36"/>
                <a:gd name="T1" fmla="*/ 0 h 12"/>
                <a:gd name="T2" fmla="*/ 33 w 36"/>
                <a:gd name="T3" fmla="*/ 5 h 12"/>
                <a:gd name="T4" fmla="*/ 36 w 36"/>
                <a:gd name="T5" fmla="*/ 11 h 12"/>
                <a:gd name="T6" fmla="*/ 0 w 36"/>
                <a:gd name="T7" fmla="*/ 12 h 12"/>
                <a:gd name="T8" fmla="*/ 3 w 36"/>
                <a:gd name="T9" fmla="*/ 0 h 12"/>
              </a:gdLst>
              <a:ahLst/>
              <a:cxnLst>
                <a:cxn ang="0">
                  <a:pos x="T0" y="T1"/>
                </a:cxn>
                <a:cxn ang="0">
                  <a:pos x="T2" y="T3"/>
                </a:cxn>
                <a:cxn ang="0">
                  <a:pos x="T4" y="T5"/>
                </a:cxn>
                <a:cxn ang="0">
                  <a:pos x="T6" y="T7"/>
                </a:cxn>
                <a:cxn ang="0">
                  <a:pos x="T8" y="T9"/>
                </a:cxn>
              </a:cxnLst>
              <a:rect l="0" t="0" r="r" b="b"/>
              <a:pathLst>
                <a:path w="36" h="12">
                  <a:moveTo>
                    <a:pt x="3" y="0"/>
                  </a:moveTo>
                  <a:lnTo>
                    <a:pt x="33" y="5"/>
                  </a:lnTo>
                  <a:lnTo>
                    <a:pt x="36" y="11"/>
                  </a:lnTo>
                  <a:lnTo>
                    <a:pt x="0"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8" name="Freeform 56"/>
            <p:cNvSpPr>
              <a:spLocks/>
            </p:cNvSpPr>
            <p:nvPr/>
          </p:nvSpPr>
          <p:spPr bwMode="auto">
            <a:xfrm>
              <a:off x="5249665" y="4371951"/>
              <a:ext cx="57150" cy="19050"/>
            </a:xfrm>
            <a:custGeom>
              <a:avLst/>
              <a:gdLst>
                <a:gd name="T0" fmla="*/ 5 w 36"/>
                <a:gd name="T1" fmla="*/ 0 h 12"/>
                <a:gd name="T2" fmla="*/ 31 w 36"/>
                <a:gd name="T3" fmla="*/ 2 h 12"/>
                <a:gd name="T4" fmla="*/ 36 w 36"/>
                <a:gd name="T5" fmla="*/ 12 h 12"/>
                <a:gd name="T6" fmla="*/ 0 w 36"/>
                <a:gd name="T7" fmla="*/ 12 h 12"/>
                <a:gd name="T8" fmla="*/ 5 w 36"/>
                <a:gd name="T9" fmla="*/ 0 h 12"/>
              </a:gdLst>
              <a:ahLst/>
              <a:cxnLst>
                <a:cxn ang="0">
                  <a:pos x="T0" y="T1"/>
                </a:cxn>
                <a:cxn ang="0">
                  <a:pos x="T2" y="T3"/>
                </a:cxn>
                <a:cxn ang="0">
                  <a:pos x="T4" y="T5"/>
                </a:cxn>
                <a:cxn ang="0">
                  <a:pos x="T6" y="T7"/>
                </a:cxn>
                <a:cxn ang="0">
                  <a:pos x="T8" y="T9"/>
                </a:cxn>
              </a:cxnLst>
              <a:rect l="0" t="0" r="r" b="b"/>
              <a:pathLst>
                <a:path w="36" h="12">
                  <a:moveTo>
                    <a:pt x="5" y="0"/>
                  </a:moveTo>
                  <a:lnTo>
                    <a:pt x="31" y="2"/>
                  </a:lnTo>
                  <a:lnTo>
                    <a:pt x="36" y="12"/>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89" name="Freeform 57"/>
            <p:cNvSpPr>
              <a:spLocks/>
            </p:cNvSpPr>
            <p:nvPr/>
          </p:nvSpPr>
          <p:spPr bwMode="auto">
            <a:xfrm>
              <a:off x="5087740" y="3552801"/>
              <a:ext cx="38100" cy="47625"/>
            </a:xfrm>
            <a:custGeom>
              <a:avLst/>
              <a:gdLst>
                <a:gd name="T0" fmla="*/ 11 w 24"/>
                <a:gd name="T1" fmla="*/ 0 h 30"/>
                <a:gd name="T2" fmla="*/ 9 w 24"/>
                <a:gd name="T3" fmla="*/ 18 h 30"/>
                <a:gd name="T4" fmla="*/ 24 w 24"/>
                <a:gd name="T5" fmla="*/ 24 h 30"/>
                <a:gd name="T6" fmla="*/ 7 w 24"/>
                <a:gd name="T7" fmla="*/ 30 h 30"/>
                <a:gd name="T8" fmla="*/ 0 w 24"/>
                <a:gd name="T9" fmla="*/ 27 h 30"/>
                <a:gd name="T10" fmla="*/ 0 w 24"/>
                <a:gd name="T11" fmla="*/ 17 h 30"/>
                <a:gd name="T12" fmla="*/ 7 w 24"/>
                <a:gd name="T13" fmla="*/ 6 h 30"/>
                <a:gd name="T14" fmla="*/ 11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1" y="0"/>
                  </a:moveTo>
                  <a:lnTo>
                    <a:pt x="9" y="18"/>
                  </a:lnTo>
                  <a:lnTo>
                    <a:pt x="24" y="24"/>
                  </a:lnTo>
                  <a:lnTo>
                    <a:pt x="7" y="30"/>
                  </a:lnTo>
                  <a:lnTo>
                    <a:pt x="0" y="27"/>
                  </a:lnTo>
                  <a:lnTo>
                    <a:pt x="0" y="17"/>
                  </a:lnTo>
                  <a:lnTo>
                    <a:pt x="7" y="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0" name="Freeform 58"/>
            <p:cNvSpPr>
              <a:spLocks/>
            </p:cNvSpPr>
            <p:nvPr/>
          </p:nvSpPr>
          <p:spPr bwMode="auto">
            <a:xfrm>
              <a:off x="5087740" y="3629001"/>
              <a:ext cx="38100" cy="47625"/>
            </a:xfrm>
            <a:custGeom>
              <a:avLst/>
              <a:gdLst>
                <a:gd name="T0" fmla="*/ 10 w 24"/>
                <a:gd name="T1" fmla="*/ 0 h 30"/>
                <a:gd name="T2" fmla="*/ 9 w 24"/>
                <a:gd name="T3" fmla="*/ 17 h 30"/>
                <a:gd name="T4" fmla="*/ 24 w 24"/>
                <a:gd name="T5" fmla="*/ 23 h 30"/>
                <a:gd name="T6" fmla="*/ 12 w 24"/>
                <a:gd name="T7" fmla="*/ 30 h 30"/>
                <a:gd name="T8" fmla="*/ 3 w 24"/>
                <a:gd name="T9" fmla="*/ 28 h 30"/>
                <a:gd name="T10" fmla="*/ 0 w 24"/>
                <a:gd name="T11" fmla="*/ 19 h 30"/>
                <a:gd name="T12" fmla="*/ 6 w 24"/>
                <a:gd name="T13" fmla="*/ 7 h 30"/>
                <a:gd name="T14" fmla="*/ 10 w 2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10" y="0"/>
                  </a:moveTo>
                  <a:lnTo>
                    <a:pt x="9" y="17"/>
                  </a:lnTo>
                  <a:lnTo>
                    <a:pt x="24" y="23"/>
                  </a:lnTo>
                  <a:lnTo>
                    <a:pt x="12" y="30"/>
                  </a:lnTo>
                  <a:lnTo>
                    <a:pt x="3" y="28"/>
                  </a:lnTo>
                  <a:lnTo>
                    <a:pt x="0" y="19"/>
                  </a:lnTo>
                  <a:lnTo>
                    <a:pt x="6" y="7"/>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1" name="Freeform 59"/>
            <p:cNvSpPr>
              <a:spLocks/>
            </p:cNvSpPr>
            <p:nvPr/>
          </p:nvSpPr>
          <p:spPr bwMode="auto">
            <a:xfrm>
              <a:off x="5030590" y="3267051"/>
              <a:ext cx="123825" cy="209550"/>
            </a:xfrm>
            <a:custGeom>
              <a:avLst/>
              <a:gdLst>
                <a:gd name="T0" fmla="*/ 78 w 78"/>
                <a:gd name="T1" fmla="*/ 106 h 132"/>
                <a:gd name="T2" fmla="*/ 73 w 78"/>
                <a:gd name="T3" fmla="*/ 111 h 132"/>
                <a:gd name="T4" fmla="*/ 63 w 78"/>
                <a:gd name="T5" fmla="*/ 119 h 132"/>
                <a:gd name="T6" fmla="*/ 47 w 78"/>
                <a:gd name="T7" fmla="*/ 120 h 132"/>
                <a:gd name="T8" fmla="*/ 35 w 78"/>
                <a:gd name="T9" fmla="*/ 101 h 132"/>
                <a:gd name="T10" fmla="*/ 33 w 78"/>
                <a:gd name="T11" fmla="*/ 91 h 132"/>
                <a:gd name="T12" fmla="*/ 43 w 78"/>
                <a:gd name="T13" fmla="*/ 96 h 132"/>
                <a:gd name="T14" fmla="*/ 62 w 78"/>
                <a:gd name="T15" fmla="*/ 94 h 132"/>
                <a:gd name="T16" fmla="*/ 39 w 78"/>
                <a:gd name="T17" fmla="*/ 83 h 132"/>
                <a:gd name="T18" fmla="*/ 20 w 78"/>
                <a:gd name="T19" fmla="*/ 65 h 132"/>
                <a:gd name="T20" fmla="*/ 26 w 78"/>
                <a:gd name="T21" fmla="*/ 53 h 132"/>
                <a:gd name="T22" fmla="*/ 15 w 78"/>
                <a:gd name="T23" fmla="*/ 46 h 132"/>
                <a:gd name="T24" fmla="*/ 19 w 78"/>
                <a:gd name="T25" fmla="*/ 29 h 132"/>
                <a:gd name="T26" fmla="*/ 30 w 78"/>
                <a:gd name="T27" fmla="*/ 28 h 132"/>
                <a:gd name="T28" fmla="*/ 38 w 78"/>
                <a:gd name="T29" fmla="*/ 34 h 132"/>
                <a:gd name="T30" fmla="*/ 36 w 78"/>
                <a:gd name="T31" fmla="*/ 15 h 132"/>
                <a:gd name="T32" fmla="*/ 43 w 78"/>
                <a:gd name="T33" fmla="*/ 0 h 132"/>
                <a:gd name="T34" fmla="*/ 13 w 78"/>
                <a:gd name="T35" fmla="*/ 10 h 132"/>
                <a:gd name="T36" fmla="*/ 8 w 78"/>
                <a:gd name="T37" fmla="*/ 17 h 132"/>
                <a:gd name="T38" fmla="*/ 0 w 78"/>
                <a:gd name="T39" fmla="*/ 31 h 132"/>
                <a:gd name="T40" fmla="*/ 1 w 78"/>
                <a:gd name="T41" fmla="*/ 54 h 132"/>
                <a:gd name="T42" fmla="*/ 10 w 78"/>
                <a:gd name="T43" fmla="*/ 74 h 132"/>
                <a:gd name="T44" fmla="*/ 9 w 78"/>
                <a:gd name="T45" fmla="*/ 92 h 132"/>
                <a:gd name="T46" fmla="*/ 12 w 78"/>
                <a:gd name="T47" fmla="*/ 107 h 132"/>
                <a:gd name="T48" fmla="*/ 25 w 78"/>
                <a:gd name="T49" fmla="*/ 123 h 132"/>
                <a:gd name="T50" fmla="*/ 51 w 78"/>
                <a:gd name="T51" fmla="*/ 132 h 132"/>
                <a:gd name="T52" fmla="*/ 67 w 78"/>
                <a:gd name="T53" fmla="*/ 128 h 132"/>
                <a:gd name="T54" fmla="*/ 78 w 78"/>
                <a:gd name="T55"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32">
                  <a:moveTo>
                    <a:pt x="78" y="106"/>
                  </a:moveTo>
                  <a:lnTo>
                    <a:pt x="73" y="111"/>
                  </a:lnTo>
                  <a:lnTo>
                    <a:pt x="63" y="119"/>
                  </a:lnTo>
                  <a:lnTo>
                    <a:pt x="47" y="120"/>
                  </a:lnTo>
                  <a:lnTo>
                    <a:pt x="35" y="101"/>
                  </a:lnTo>
                  <a:lnTo>
                    <a:pt x="33" y="91"/>
                  </a:lnTo>
                  <a:lnTo>
                    <a:pt x="43" y="96"/>
                  </a:lnTo>
                  <a:lnTo>
                    <a:pt x="62" y="94"/>
                  </a:lnTo>
                  <a:lnTo>
                    <a:pt x="39" y="83"/>
                  </a:lnTo>
                  <a:lnTo>
                    <a:pt x="20" y="65"/>
                  </a:lnTo>
                  <a:lnTo>
                    <a:pt x="26" y="53"/>
                  </a:lnTo>
                  <a:lnTo>
                    <a:pt x="15" y="46"/>
                  </a:lnTo>
                  <a:lnTo>
                    <a:pt x="19" y="29"/>
                  </a:lnTo>
                  <a:lnTo>
                    <a:pt x="30" y="28"/>
                  </a:lnTo>
                  <a:lnTo>
                    <a:pt x="38" y="34"/>
                  </a:lnTo>
                  <a:lnTo>
                    <a:pt x="36" y="15"/>
                  </a:lnTo>
                  <a:lnTo>
                    <a:pt x="43" y="0"/>
                  </a:lnTo>
                  <a:lnTo>
                    <a:pt x="13" y="10"/>
                  </a:lnTo>
                  <a:lnTo>
                    <a:pt x="8" y="17"/>
                  </a:lnTo>
                  <a:lnTo>
                    <a:pt x="0" y="31"/>
                  </a:lnTo>
                  <a:lnTo>
                    <a:pt x="1" y="54"/>
                  </a:lnTo>
                  <a:lnTo>
                    <a:pt x="10" y="74"/>
                  </a:lnTo>
                  <a:lnTo>
                    <a:pt x="9" y="92"/>
                  </a:lnTo>
                  <a:lnTo>
                    <a:pt x="12" y="107"/>
                  </a:lnTo>
                  <a:lnTo>
                    <a:pt x="25" y="123"/>
                  </a:lnTo>
                  <a:lnTo>
                    <a:pt x="51" y="132"/>
                  </a:lnTo>
                  <a:lnTo>
                    <a:pt x="67" y="128"/>
                  </a:lnTo>
                  <a:lnTo>
                    <a:pt x="78"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2" name="Freeform 60"/>
            <p:cNvSpPr>
              <a:spLocks/>
            </p:cNvSpPr>
            <p:nvPr/>
          </p:nvSpPr>
          <p:spPr bwMode="auto">
            <a:xfrm>
              <a:off x="5002015" y="3162276"/>
              <a:ext cx="161925" cy="133350"/>
            </a:xfrm>
            <a:custGeom>
              <a:avLst/>
              <a:gdLst>
                <a:gd name="T0" fmla="*/ 28 w 102"/>
                <a:gd name="T1" fmla="*/ 83 h 84"/>
                <a:gd name="T2" fmla="*/ 16 w 102"/>
                <a:gd name="T3" fmla="*/ 84 h 84"/>
                <a:gd name="T4" fmla="*/ 10 w 102"/>
                <a:gd name="T5" fmla="*/ 74 h 84"/>
                <a:gd name="T6" fmla="*/ 3 w 102"/>
                <a:gd name="T7" fmla="*/ 60 h 84"/>
                <a:gd name="T8" fmla="*/ 0 w 102"/>
                <a:gd name="T9" fmla="*/ 38 h 84"/>
                <a:gd name="T10" fmla="*/ 15 w 102"/>
                <a:gd name="T11" fmla="*/ 27 h 84"/>
                <a:gd name="T12" fmla="*/ 29 w 102"/>
                <a:gd name="T13" fmla="*/ 18 h 84"/>
                <a:gd name="T14" fmla="*/ 42 w 102"/>
                <a:gd name="T15" fmla="*/ 9 h 84"/>
                <a:gd name="T16" fmla="*/ 58 w 102"/>
                <a:gd name="T17" fmla="*/ 2 h 84"/>
                <a:gd name="T18" fmla="*/ 72 w 102"/>
                <a:gd name="T19" fmla="*/ 0 h 84"/>
                <a:gd name="T20" fmla="*/ 97 w 102"/>
                <a:gd name="T21" fmla="*/ 7 h 84"/>
                <a:gd name="T22" fmla="*/ 96 w 102"/>
                <a:gd name="T23" fmla="*/ 16 h 84"/>
                <a:gd name="T24" fmla="*/ 102 w 102"/>
                <a:gd name="T25" fmla="*/ 24 h 84"/>
                <a:gd name="T26" fmla="*/ 92 w 102"/>
                <a:gd name="T27" fmla="*/ 28 h 84"/>
                <a:gd name="T28" fmla="*/ 84 w 102"/>
                <a:gd name="T29" fmla="*/ 18 h 84"/>
                <a:gd name="T30" fmla="*/ 86 w 102"/>
                <a:gd name="T31" fmla="*/ 9 h 84"/>
                <a:gd name="T32" fmla="*/ 70 w 102"/>
                <a:gd name="T33" fmla="*/ 6 h 84"/>
                <a:gd name="T34" fmla="*/ 48 w 102"/>
                <a:gd name="T35" fmla="*/ 15 h 84"/>
                <a:gd name="T36" fmla="*/ 39 w 102"/>
                <a:gd name="T37" fmla="*/ 20 h 84"/>
                <a:gd name="T38" fmla="*/ 27 w 102"/>
                <a:gd name="T39" fmla="*/ 32 h 84"/>
                <a:gd name="T40" fmla="*/ 41 w 102"/>
                <a:gd name="T41" fmla="*/ 33 h 84"/>
                <a:gd name="T42" fmla="*/ 51 w 102"/>
                <a:gd name="T43" fmla="*/ 44 h 84"/>
                <a:gd name="T44" fmla="*/ 64 w 102"/>
                <a:gd name="T45" fmla="*/ 41 h 84"/>
                <a:gd name="T46" fmla="*/ 67 w 102"/>
                <a:gd name="T47" fmla="*/ 45 h 84"/>
                <a:gd name="T48" fmla="*/ 58 w 102"/>
                <a:gd name="T49" fmla="*/ 56 h 84"/>
                <a:gd name="T50" fmla="*/ 45 w 102"/>
                <a:gd name="T51" fmla="*/ 68 h 84"/>
                <a:gd name="T52" fmla="*/ 33 w 102"/>
                <a:gd name="T53" fmla="*/ 79 h 84"/>
                <a:gd name="T54" fmla="*/ 28 w 102"/>
                <a:gd name="T55"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84">
                  <a:moveTo>
                    <a:pt x="28" y="83"/>
                  </a:moveTo>
                  <a:lnTo>
                    <a:pt x="16" y="84"/>
                  </a:lnTo>
                  <a:lnTo>
                    <a:pt x="10" y="74"/>
                  </a:lnTo>
                  <a:lnTo>
                    <a:pt x="3" y="60"/>
                  </a:lnTo>
                  <a:lnTo>
                    <a:pt x="0" y="38"/>
                  </a:lnTo>
                  <a:lnTo>
                    <a:pt x="15" y="27"/>
                  </a:lnTo>
                  <a:lnTo>
                    <a:pt x="29" y="18"/>
                  </a:lnTo>
                  <a:lnTo>
                    <a:pt x="42" y="9"/>
                  </a:lnTo>
                  <a:lnTo>
                    <a:pt x="58" y="2"/>
                  </a:lnTo>
                  <a:lnTo>
                    <a:pt x="72" y="0"/>
                  </a:lnTo>
                  <a:lnTo>
                    <a:pt x="97" y="7"/>
                  </a:lnTo>
                  <a:lnTo>
                    <a:pt x="96" y="16"/>
                  </a:lnTo>
                  <a:lnTo>
                    <a:pt x="102" y="24"/>
                  </a:lnTo>
                  <a:lnTo>
                    <a:pt x="92" y="28"/>
                  </a:lnTo>
                  <a:lnTo>
                    <a:pt x="84" y="18"/>
                  </a:lnTo>
                  <a:lnTo>
                    <a:pt x="86" y="9"/>
                  </a:lnTo>
                  <a:lnTo>
                    <a:pt x="70" y="6"/>
                  </a:lnTo>
                  <a:lnTo>
                    <a:pt x="48" y="15"/>
                  </a:lnTo>
                  <a:lnTo>
                    <a:pt x="39" y="20"/>
                  </a:lnTo>
                  <a:lnTo>
                    <a:pt x="27" y="32"/>
                  </a:lnTo>
                  <a:lnTo>
                    <a:pt x="41" y="33"/>
                  </a:lnTo>
                  <a:lnTo>
                    <a:pt x="51" y="44"/>
                  </a:lnTo>
                  <a:lnTo>
                    <a:pt x="64" y="41"/>
                  </a:lnTo>
                  <a:lnTo>
                    <a:pt x="67" y="45"/>
                  </a:lnTo>
                  <a:lnTo>
                    <a:pt x="58" y="56"/>
                  </a:lnTo>
                  <a:lnTo>
                    <a:pt x="45" y="68"/>
                  </a:lnTo>
                  <a:lnTo>
                    <a:pt x="33" y="79"/>
                  </a:lnTo>
                  <a:lnTo>
                    <a:pt x="28"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3" name="Freeform 61"/>
            <p:cNvSpPr>
              <a:spLocks/>
            </p:cNvSpPr>
            <p:nvPr/>
          </p:nvSpPr>
          <p:spPr bwMode="auto">
            <a:xfrm>
              <a:off x="5068690" y="3181326"/>
              <a:ext cx="180975" cy="95250"/>
            </a:xfrm>
            <a:custGeom>
              <a:avLst/>
              <a:gdLst>
                <a:gd name="T0" fmla="*/ 52 w 114"/>
                <a:gd name="T1" fmla="*/ 11 h 60"/>
                <a:gd name="T2" fmla="*/ 65 w 114"/>
                <a:gd name="T3" fmla="*/ 6 h 60"/>
                <a:gd name="T4" fmla="*/ 81 w 114"/>
                <a:gd name="T5" fmla="*/ 2 h 60"/>
                <a:gd name="T6" fmla="*/ 93 w 114"/>
                <a:gd name="T7" fmla="*/ 0 h 60"/>
                <a:gd name="T8" fmla="*/ 107 w 114"/>
                <a:gd name="T9" fmla="*/ 8 h 60"/>
                <a:gd name="T10" fmla="*/ 113 w 114"/>
                <a:gd name="T11" fmla="*/ 23 h 60"/>
                <a:gd name="T12" fmla="*/ 114 w 114"/>
                <a:gd name="T13" fmla="*/ 36 h 60"/>
                <a:gd name="T14" fmla="*/ 103 w 114"/>
                <a:gd name="T15" fmla="*/ 43 h 60"/>
                <a:gd name="T16" fmla="*/ 90 w 114"/>
                <a:gd name="T17" fmla="*/ 51 h 60"/>
                <a:gd name="T18" fmla="*/ 82 w 114"/>
                <a:gd name="T19" fmla="*/ 36 h 60"/>
                <a:gd name="T20" fmla="*/ 72 w 114"/>
                <a:gd name="T21" fmla="*/ 27 h 60"/>
                <a:gd name="T22" fmla="*/ 69 w 114"/>
                <a:gd name="T23" fmla="*/ 39 h 60"/>
                <a:gd name="T24" fmla="*/ 2 w 114"/>
                <a:gd name="T25" fmla="*/ 60 h 60"/>
                <a:gd name="T26" fmla="*/ 0 w 114"/>
                <a:gd name="T27" fmla="*/ 51 h 60"/>
                <a:gd name="T28" fmla="*/ 62 w 114"/>
                <a:gd name="T29" fmla="*/ 35 h 60"/>
                <a:gd name="T30" fmla="*/ 63 w 114"/>
                <a:gd name="T31" fmla="*/ 26 h 60"/>
                <a:gd name="T32" fmla="*/ 67 w 114"/>
                <a:gd name="T33" fmla="*/ 17 h 60"/>
                <a:gd name="T34" fmla="*/ 76 w 114"/>
                <a:gd name="T35" fmla="*/ 8 h 60"/>
                <a:gd name="T36" fmla="*/ 59 w 114"/>
                <a:gd name="T37" fmla="*/ 16 h 60"/>
                <a:gd name="T38" fmla="*/ 36 w 114"/>
                <a:gd name="T39" fmla="*/ 26 h 60"/>
                <a:gd name="T40" fmla="*/ 52 w 114"/>
                <a:gd name="T41"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60">
                  <a:moveTo>
                    <a:pt x="52" y="11"/>
                  </a:moveTo>
                  <a:lnTo>
                    <a:pt x="65" y="6"/>
                  </a:lnTo>
                  <a:lnTo>
                    <a:pt x="81" y="2"/>
                  </a:lnTo>
                  <a:lnTo>
                    <a:pt x="93" y="0"/>
                  </a:lnTo>
                  <a:lnTo>
                    <a:pt x="107" y="8"/>
                  </a:lnTo>
                  <a:lnTo>
                    <a:pt x="113" y="23"/>
                  </a:lnTo>
                  <a:lnTo>
                    <a:pt x="114" y="36"/>
                  </a:lnTo>
                  <a:lnTo>
                    <a:pt x="103" y="43"/>
                  </a:lnTo>
                  <a:lnTo>
                    <a:pt x="90" y="51"/>
                  </a:lnTo>
                  <a:lnTo>
                    <a:pt x="82" y="36"/>
                  </a:lnTo>
                  <a:lnTo>
                    <a:pt x="72" y="27"/>
                  </a:lnTo>
                  <a:lnTo>
                    <a:pt x="69" y="39"/>
                  </a:lnTo>
                  <a:lnTo>
                    <a:pt x="2" y="60"/>
                  </a:lnTo>
                  <a:lnTo>
                    <a:pt x="0" y="51"/>
                  </a:lnTo>
                  <a:lnTo>
                    <a:pt x="62" y="35"/>
                  </a:lnTo>
                  <a:lnTo>
                    <a:pt x="63" y="26"/>
                  </a:lnTo>
                  <a:lnTo>
                    <a:pt x="67" y="17"/>
                  </a:lnTo>
                  <a:lnTo>
                    <a:pt x="76" y="8"/>
                  </a:lnTo>
                  <a:lnTo>
                    <a:pt x="59" y="16"/>
                  </a:lnTo>
                  <a:lnTo>
                    <a:pt x="36" y="26"/>
                  </a:lnTo>
                  <a:lnTo>
                    <a:pt x="5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5" name="Freeform 63"/>
            <p:cNvSpPr>
              <a:spLocks/>
            </p:cNvSpPr>
            <p:nvPr/>
          </p:nvSpPr>
          <p:spPr bwMode="auto">
            <a:xfrm>
              <a:off x="5097265" y="3314676"/>
              <a:ext cx="85725" cy="76200"/>
            </a:xfrm>
            <a:custGeom>
              <a:avLst/>
              <a:gdLst>
                <a:gd name="T0" fmla="*/ 15 w 54"/>
                <a:gd name="T1" fmla="*/ 0 h 48"/>
                <a:gd name="T2" fmla="*/ 21 w 54"/>
                <a:gd name="T3" fmla="*/ 14 h 48"/>
                <a:gd name="T4" fmla="*/ 19 w 54"/>
                <a:gd name="T5" fmla="*/ 30 h 48"/>
                <a:gd name="T6" fmla="*/ 31 w 54"/>
                <a:gd name="T7" fmla="*/ 38 h 48"/>
                <a:gd name="T8" fmla="*/ 54 w 54"/>
                <a:gd name="T9" fmla="*/ 44 h 48"/>
                <a:gd name="T10" fmla="*/ 28 w 54"/>
                <a:gd name="T11" fmla="*/ 48 h 48"/>
                <a:gd name="T12" fmla="*/ 15 w 54"/>
                <a:gd name="T13" fmla="*/ 40 h 48"/>
                <a:gd name="T14" fmla="*/ 0 w 54"/>
                <a:gd name="T15" fmla="*/ 44 h 48"/>
                <a:gd name="T16" fmla="*/ 12 w 54"/>
                <a:gd name="T17" fmla="*/ 30 h 48"/>
                <a:gd name="T18" fmla="*/ 14 w 54"/>
                <a:gd name="T19" fmla="*/ 15 h 48"/>
                <a:gd name="T20" fmla="*/ 15 w 5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8">
                  <a:moveTo>
                    <a:pt x="15" y="0"/>
                  </a:moveTo>
                  <a:lnTo>
                    <a:pt x="21" y="14"/>
                  </a:lnTo>
                  <a:lnTo>
                    <a:pt x="19" y="30"/>
                  </a:lnTo>
                  <a:lnTo>
                    <a:pt x="31" y="38"/>
                  </a:lnTo>
                  <a:lnTo>
                    <a:pt x="54" y="44"/>
                  </a:lnTo>
                  <a:lnTo>
                    <a:pt x="28" y="48"/>
                  </a:lnTo>
                  <a:lnTo>
                    <a:pt x="15" y="40"/>
                  </a:lnTo>
                  <a:lnTo>
                    <a:pt x="0" y="44"/>
                  </a:lnTo>
                  <a:lnTo>
                    <a:pt x="12" y="30"/>
                  </a:lnTo>
                  <a:lnTo>
                    <a:pt x="14" y="1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6" name="Freeform 64"/>
            <p:cNvSpPr>
              <a:spLocks/>
            </p:cNvSpPr>
            <p:nvPr/>
          </p:nvSpPr>
          <p:spPr bwMode="auto">
            <a:xfrm>
              <a:off x="5325865" y="4305276"/>
              <a:ext cx="133350" cy="85725"/>
            </a:xfrm>
            <a:custGeom>
              <a:avLst/>
              <a:gdLst>
                <a:gd name="T0" fmla="*/ 0 w 84"/>
                <a:gd name="T1" fmla="*/ 20 h 54"/>
                <a:gd name="T2" fmla="*/ 16 w 84"/>
                <a:gd name="T3" fmla="*/ 0 h 54"/>
                <a:gd name="T4" fmla="*/ 46 w 84"/>
                <a:gd name="T5" fmla="*/ 2 h 54"/>
                <a:gd name="T6" fmla="*/ 72 w 84"/>
                <a:gd name="T7" fmla="*/ 18 h 54"/>
                <a:gd name="T8" fmla="*/ 82 w 84"/>
                <a:gd name="T9" fmla="*/ 41 h 54"/>
                <a:gd name="T10" fmla="*/ 84 w 84"/>
                <a:gd name="T11" fmla="*/ 54 h 54"/>
                <a:gd name="T12" fmla="*/ 41 w 84"/>
                <a:gd name="T13" fmla="*/ 53 h 54"/>
                <a:gd name="T14" fmla="*/ 74 w 84"/>
                <a:gd name="T15" fmla="*/ 44 h 54"/>
                <a:gd name="T16" fmla="*/ 66 w 84"/>
                <a:gd name="T17" fmla="*/ 24 h 54"/>
                <a:gd name="T18" fmla="*/ 44 w 84"/>
                <a:gd name="T19" fmla="*/ 12 h 54"/>
                <a:gd name="T20" fmla="*/ 19 w 84"/>
                <a:gd name="T21" fmla="*/ 9 h 54"/>
                <a:gd name="T22" fmla="*/ 0 w 84"/>
                <a:gd name="T2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4">
                  <a:moveTo>
                    <a:pt x="0" y="20"/>
                  </a:moveTo>
                  <a:lnTo>
                    <a:pt x="16" y="0"/>
                  </a:lnTo>
                  <a:lnTo>
                    <a:pt x="46" y="2"/>
                  </a:lnTo>
                  <a:lnTo>
                    <a:pt x="72" y="18"/>
                  </a:lnTo>
                  <a:lnTo>
                    <a:pt x="82" y="41"/>
                  </a:lnTo>
                  <a:lnTo>
                    <a:pt x="84" y="54"/>
                  </a:lnTo>
                  <a:lnTo>
                    <a:pt x="41" y="53"/>
                  </a:lnTo>
                  <a:lnTo>
                    <a:pt x="74" y="44"/>
                  </a:lnTo>
                  <a:lnTo>
                    <a:pt x="66" y="24"/>
                  </a:lnTo>
                  <a:lnTo>
                    <a:pt x="44" y="12"/>
                  </a:lnTo>
                  <a:lnTo>
                    <a:pt x="19" y="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8" name="Freeform 66"/>
            <p:cNvSpPr>
              <a:spLocks/>
            </p:cNvSpPr>
            <p:nvPr/>
          </p:nvSpPr>
          <p:spPr bwMode="auto">
            <a:xfrm>
              <a:off x="5125840" y="3276576"/>
              <a:ext cx="28575" cy="28575"/>
            </a:xfrm>
            <a:custGeom>
              <a:avLst/>
              <a:gdLst>
                <a:gd name="T0" fmla="*/ 17 w 18"/>
                <a:gd name="T1" fmla="*/ 0 h 18"/>
                <a:gd name="T2" fmla="*/ 18 w 18"/>
                <a:gd name="T3" fmla="*/ 9 h 18"/>
                <a:gd name="T4" fmla="*/ 16 w 18"/>
                <a:gd name="T5" fmla="*/ 16 h 18"/>
                <a:gd name="T6" fmla="*/ 10 w 18"/>
                <a:gd name="T7" fmla="*/ 18 h 18"/>
                <a:gd name="T8" fmla="*/ 0 w 18"/>
                <a:gd name="T9" fmla="*/ 9 h 18"/>
                <a:gd name="T10" fmla="*/ 7 w 18"/>
                <a:gd name="T11" fmla="*/ 2 h 18"/>
                <a:gd name="T12" fmla="*/ 17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7" y="0"/>
                  </a:moveTo>
                  <a:lnTo>
                    <a:pt x="18" y="9"/>
                  </a:lnTo>
                  <a:lnTo>
                    <a:pt x="16" y="16"/>
                  </a:lnTo>
                  <a:lnTo>
                    <a:pt x="10" y="18"/>
                  </a:lnTo>
                  <a:lnTo>
                    <a:pt x="0" y="9"/>
                  </a:lnTo>
                  <a:lnTo>
                    <a:pt x="7" y="2"/>
                  </a:lnTo>
                  <a:lnTo>
                    <a:pt x="17"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00" name="Freeform 68"/>
            <p:cNvSpPr>
              <a:spLocks/>
            </p:cNvSpPr>
            <p:nvPr/>
          </p:nvSpPr>
          <p:spPr bwMode="auto">
            <a:xfrm>
              <a:off x="5125840" y="3276576"/>
              <a:ext cx="28575" cy="28575"/>
            </a:xfrm>
            <a:custGeom>
              <a:avLst/>
              <a:gdLst>
                <a:gd name="T0" fmla="*/ 18 w 18"/>
                <a:gd name="T1" fmla="*/ 2 h 18"/>
                <a:gd name="T2" fmla="*/ 11 w 18"/>
                <a:gd name="T3" fmla="*/ 0 h 18"/>
                <a:gd name="T4" fmla="*/ 5 w 18"/>
                <a:gd name="T5" fmla="*/ 3 h 18"/>
                <a:gd name="T6" fmla="*/ 0 w 18"/>
                <a:gd name="T7" fmla="*/ 11 h 18"/>
                <a:gd name="T8" fmla="*/ 1 w 18"/>
                <a:gd name="T9" fmla="*/ 17 h 18"/>
                <a:gd name="T10" fmla="*/ 9 w 18"/>
                <a:gd name="T11" fmla="*/ 18 h 18"/>
                <a:gd name="T12" fmla="*/ 12 w 18"/>
                <a:gd name="T13" fmla="*/ 13 h 18"/>
                <a:gd name="T14" fmla="*/ 7 w 18"/>
                <a:gd name="T15" fmla="*/ 10 h 18"/>
                <a:gd name="T16" fmla="*/ 12 w 18"/>
                <a:gd name="T17" fmla="*/ 6 h 18"/>
                <a:gd name="T18" fmla="*/ 18 w 18"/>
                <a:gd name="T19" fmla="*/ 8 h 18"/>
                <a:gd name="T20" fmla="*/ 18 w 18"/>
                <a:gd name="T2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2"/>
                  </a:moveTo>
                  <a:lnTo>
                    <a:pt x="11" y="0"/>
                  </a:lnTo>
                  <a:lnTo>
                    <a:pt x="5" y="3"/>
                  </a:lnTo>
                  <a:lnTo>
                    <a:pt x="0" y="11"/>
                  </a:lnTo>
                  <a:lnTo>
                    <a:pt x="1" y="17"/>
                  </a:lnTo>
                  <a:lnTo>
                    <a:pt x="9" y="18"/>
                  </a:lnTo>
                  <a:lnTo>
                    <a:pt x="12" y="13"/>
                  </a:lnTo>
                  <a:lnTo>
                    <a:pt x="7" y="10"/>
                  </a:lnTo>
                  <a:lnTo>
                    <a:pt x="12" y="6"/>
                  </a:lnTo>
                  <a:lnTo>
                    <a:pt x="18" y="8"/>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694" name="Groupe 693"/>
          <p:cNvGrpSpPr/>
          <p:nvPr/>
        </p:nvGrpSpPr>
        <p:grpSpPr>
          <a:xfrm>
            <a:off x="4193977" y="2565376"/>
            <a:ext cx="1895475" cy="1087438"/>
            <a:chOff x="4193977" y="2565376"/>
            <a:chExt cx="1895475" cy="1087438"/>
          </a:xfrm>
        </p:grpSpPr>
        <p:sp>
          <p:nvSpPr>
            <p:cNvPr id="11302" name="Freeform 70"/>
            <p:cNvSpPr>
              <a:spLocks/>
            </p:cNvSpPr>
            <p:nvPr/>
          </p:nvSpPr>
          <p:spPr bwMode="auto">
            <a:xfrm>
              <a:off x="4208265" y="2579663"/>
              <a:ext cx="1865313" cy="1058863"/>
            </a:xfrm>
            <a:custGeom>
              <a:avLst/>
              <a:gdLst>
                <a:gd name="T0" fmla="*/ 0 w 3133"/>
                <a:gd name="T1" fmla="*/ 1780 h 1780"/>
                <a:gd name="T2" fmla="*/ 1484 w 3133"/>
                <a:gd name="T3" fmla="*/ 0 h 1780"/>
                <a:gd name="T4" fmla="*/ 2926 w 3133"/>
                <a:gd name="T5" fmla="*/ 1358 h 1780"/>
                <a:gd name="T6" fmla="*/ 2926 w 3133"/>
                <a:gd name="T7" fmla="*/ 1358 h 1780"/>
                <a:gd name="T8" fmla="*/ 3133 w 3133"/>
                <a:gd name="T9" fmla="*/ 1358 h 1780"/>
                <a:gd name="T10" fmla="*/ 2756 w 3133"/>
                <a:gd name="T11" fmla="*/ 1780 h 1780"/>
                <a:gd name="T12" fmla="*/ 2285 w 3133"/>
                <a:gd name="T13" fmla="*/ 1358 h 1780"/>
                <a:gd name="T14" fmla="*/ 2492 w 3133"/>
                <a:gd name="T15" fmla="*/ 1358 h 1780"/>
                <a:gd name="T16" fmla="*/ 2492 w 3133"/>
                <a:gd name="T17" fmla="*/ 1358 h 1780"/>
                <a:gd name="T18" fmla="*/ 1154 w 3133"/>
                <a:gd name="T19" fmla="*/ 492 h 1780"/>
                <a:gd name="T20" fmla="*/ 424 w 3133"/>
                <a:gd name="T21" fmla="*/ 1780 h 1780"/>
                <a:gd name="T22" fmla="*/ 0 w 3133"/>
                <a:gd name="T23" fmla="*/ 178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3" h="1780">
                  <a:moveTo>
                    <a:pt x="0" y="1780"/>
                  </a:moveTo>
                  <a:cubicBezTo>
                    <a:pt x="0" y="797"/>
                    <a:pt x="665" y="0"/>
                    <a:pt x="1484" y="0"/>
                  </a:cubicBezTo>
                  <a:cubicBezTo>
                    <a:pt x="2168" y="0"/>
                    <a:pt x="2764" y="561"/>
                    <a:pt x="2926" y="1358"/>
                  </a:cubicBezTo>
                  <a:lnTo>
                    <a:pt x="2926" y="1358"/>
                  </a:lnTo>
                  <a:lnTo>
                    <a:pt x="3133" y="1358"/>
                  </a:lnTo>
                  <a:lnTo>
                    <a:pt x="2756" y="1780"/>
                  </a:lnTo>
                  <a:lnTo>
                    <a:pt x="2285" y="1358"/>
                  </a:lnTo>
                  <a:lnTo>
                    <a:pt x="2492" y="1358"/>
                  </a:lnTo>
                  <a:lnTo>
                    <a:pt x="2492" y="1358"/>
                  </a:lnTo>
                  <a:cubicBezTo>
                    <a:pt x="2309" y="646"/>
                    <a:pt x="1710" y="259"/>
                    <a:pt x="1154" y="492"/>
                  </a:cubicBezTo>
                  <a:cubicBezTo>
                    <a:pt x="719" y="675"/>
                    <a:pt x="424" y="1194"/>
                    <a:pt x="424" y="1780"/>
                  </a:cubicBezTo>
                  <a:lnTo>
                    <a:pt x="0" y="1780"/>
                  </a:lnTo>
                  <a:close/>
                </a:path>
              </a:pathLst>
            </a:custGeom>
            <a:solidFill>
              <a:srgbClr val="71A1D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3" name="Freeform 71"/>
            <p:cNvSpPr>
              <a:spLocks noEditPoints="1"/>
            </p:cNvSpPr>
            <p:nvPr/>
          </p:nvSpPr>
          <p:spPr bwMode="auto">
            <a:xfrm>
              <a:off x="4193977" y="2565376"/>
              <a:ext cx="1895475" cy="1087438"/>
            </a:xfrm>
            <a:custGeom>
              <a:avLst/>
              <a:gdLst>
                <a:gd name="T0" fmla="*/ 0 w 3183"/>
                <a:gd name="T1" fmla="*/ 1802 h 1828"/>
                <a:gd name="T2" fmla="*/ 68 w 3183"/>
                <a:gd name="T3" fmla="*/ 1269 h 1828"/>
                <a:gd name="T4" fmla="*/ 257 w 3183"/>
                <a:gd name="T5" fmla="*/ 798 h 1828"/>
                <a:gd name="T6" fmla="*/ 547 w 3183"/>
                <a:gd name="T7" fmla="*/ 413 h 1828"/>
                <a:gd name="T8" fmla="*/ 919 w 3183"/>
                <a:gd name="T9" fmla="*/ 143 h 1828"/>
                <a:gd name="T10" fmla="*/ 1352 w 3183"/>
                <a:gd name="T11" fmla="*/ 9 h 1828"/>
                <a:gd name="T12" fmla="*/ 1764 w 3183"/>
                <a:gd name="T13" fmla="*/ 26 h 1828"/>
                <a:gd name="T14" fmla="*/ 2124 w 3183"/>
                <a:gd name="T15" fmla="*/ 156 h 1828"/>
                <a:gd name="T16" fmla="*/ 2441 w 3183"/>
                <a:gd name="T17" fmla="*/ 385 h 1828"/>
                <a:gd name="T18" fmla="*/ 2702 w 3183"/>
                <a:gd name="T19" fmla="*/ 700 h 1828"/>
                <a:gd name="T20" fmla="*/ 2893 w 3183"/>
                <a:gd name="T21" fmla="*/ 1085 h 1828"/>
                <a:gd name="T22" fmla="*/ 2950 w 3183"/>
                <a:gd name="T23" fmla="*/ 1357 h 1828"/>
                <a:gd name="T24" fmla="*/ 3175 w 3183"/>
                <a:gd name="T25" fmla="*/ 1397 h 1828"/>
                <a:gd name="T26" fmla="*/ 2764 w 3183"/>
                <a:gd name="T27" fmla="*/ 1821 h 1828"/>
                <a:gd name="T28" fmla="*/ 2309 w 3183"/>
                <a:gd name="T29" fmla="*/ 1357 h 1828"/>
                <a:gd name="T30" fmla="*/ 2454 w 3183"/>
                <a:gd name="T31" fmla="*/ 1258 h 1828"/>
                <a:gd name="T32" fmla="*/ 2288 w 3183"/>
                <a:gd name="T33" fmla="*/ 926 h 1828"/>
                <a:gd name="T34" fmla="*/ 2059 w 3183"/>
                <a:gd name="T35" fmla="*/ 676 h 1828"/>
                <a:gd name="T36" fmla="*/ 1788 w 3183"/>
                <a:gd name="T37" fmla="*/ 521 h 1828"/>
                <a:gd name="T38" fmla="*/ 1491 w 3183"/>
                <a:gd name="T39" fmla="*/ 471 h 1828"/>
                <a:gd name="T40" fmla="*/ 1186 w 3183"/>
                <a:gd name="T41" fmla="*/ 538 h 1828"/>
                <a:gd name="T42" fmla="*/ 964 w 3183"/>
                <a:gd name="T43" fmla="*/ 672 h 1828"/>
                <a:gd name="T44" fmla="*/ 775 w 3183"/>
                <a:gd name="T45" fmla="*/ 864 h 1828"/>
                <a:gd name="T46" fmla="*/ 553 w 3183"/>
                <a:gd name="T47" fmla="*/ 1290 h 1828"/>
                <a:gd name="T48" fmla="*/ 486 w 3183"/>
                <a:gd name="T49" fmla="*/ 1591 h 1828"/>
                <a:gd name="T50" fmla="*/ 448 w 3183"/>
                <a:gd name="T51" fmla="*/ 1827 h 1828"/>
                <a:gd name="T52" fmla="*/ 424 w 3183"/>
                <a:gd name="T53" fmla="*/ 1803 h 1828"/>
                <a:gd name="T54" fmla="*/ 455 w 3183"/>
                <a:gd name="T55" fmla="*/ 1477 h 1828"/>
                <a:gd name="T56" fmla="*/ 543 w 3183"/>
                <a:gd name="T57" fmla="*/ 1176 h 1828"/>
                <a:gd name="T58" fmla="*/ 799 w 3183"/>
                <a:gd name="T59" fmla="*/ 761 h 1828"/>
                <a:gd name="T60" fmla="*/ 1010 w 3183"/>
                <a:gd name="T61" fmla="*/ 579 h 1828"/>
                <a:gd name="T62" fmla="*/ 1278 w 3183"/>
                <a:gd name="T63" fmla="*/ 456 h 1828"/>
                <a:gd name="T64" fmla="*/ 1600 w 3183"/>
                <a:gd name="T65" fmla="*/ 429 h 1828"/>
                <a:gd name="T66" fmla="*/ 1906 w 3183"/>
                <a:gd name="T67" fmla="*/ 521 h 1828"/>
                <a:gd name="T68" fmla="*/ 2177 w 3183"/>
                <a:gd name="T69" fmla="*/ 717 h 1828"/>
                <a:gd name="T70" fmla="*/ 2394 w 3183"/>
                <a:gd name="T71" fmla="*/ 1007 h 1828"/>
                <a:gd name="T72" fmla="*/ 2539 w 3183"/>
                <a:gd name="T73" fmla="*/ 1375 h 1828"/>
                <a:gd name="T74" fmla="*/ 2309 w 3183"/>
                <a:gd name="T75" fmla="*/ 1405 h 1828"/>
                <a:gd name="T76" fmla="*/ 2763 w 3183"/>
                <a:gd name="T77" fmla="*/ 1787 h 1828"/>
                <a:gd name="T78" fmla="*/ 2950 w 3183"/>
                <a:gd name="T79" fmla="*/ 1405 h 1828"/>
                <a:gd name="T80" fmla="*/ 2848 w 3183"/>
                <a:gd name="T81" fmla="*/ 1104 h 1828"/>
                <a:gd name="T82" fmla="*/ 2663 w 3183"/>
                <a:gd name="T83" fmla="*/ 727 h 1828"/>
                <a:gd name="T84" fmla="*/ 2410 w 3183"/>
                <a:gd name="T85" fmla="*/ 422 h 1828"/>
                <a:gd name="T86" fmla="*/ 2103 w 3183"/>
                <a:gd name="T87" fmla="*/ 199 h 1828"/>
                <a:gd name="T88" fmla="*/ 1757 w 3183"/>
                <a:gd name="T89" fmla="*/ 73 h 1828"/>
                <a:gd name="T90" fmla="*/ 1361 w 3183"/>
                <a:gd name="T91" fmla="*/ 56 h 1828"/>
                <a:gd name="T92" fmla="*/ 943 w 3183"/>
                <a:gd name="T93" fmla="*/ 184 h 1828"/>
                <a:gd name="T94" fmla="*/ 582 w 3183"/>
                <a:gd name="T95" fmla="*/ 446 h 1828"/>
                <a:gd name="T96" fmla="*/ 300 w 3183"/>
                <a:gd name="T97" fmla="*/ 819 h 1828"/>
                <a:gd name="T98" fmla="*/ 115 w 3183"/>
                <a:gd name="T99" fmla="*/ 1280 h 1828"/>
                <a:gd name="T100" fmla="*/ 48 w 3183"/>
                <a:gd name="T101" fmla="*/ 180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3" h="1828">
                  <a:moveTo>
                    <a:pt x="24" y="1827"/>
                  </a:moveTo>
                  <a:cubicBezTo>
                    <a:pt x="18" y="1827"/>
                    <a:pt x="12" y="1825"/>
                    <a:pt x="7" y="1820"/>
                  </a:cubicBezTo>
                  <a:cubicBezTo>
                    <a:pt x="3" y="1815"/>
                    <a:pt x="0" y="1809"/>
                    <a:pt x="0" y="1802"/>
                  </a:cubicBezTo>
                  <a:lnTo>
                    <a:pt x="8" y="1620"/>
                  </a:lnTo>
                  <a:lnTo>
                    <a:pt x="31" y="1442"/>
                  </a:lnTo>
                  <a:lnTo>
                    <a:pt x="68" y="1269"/>
                  </a:lnTo>
                  <a:lnTo>
                    <a:pt x="119" y="1103"/>
                  </a:lnTo>
                  <a:lnTo>
                    <a:pt x="181" y="947"/>
                  </a:lnTo>
                  <a:lnTo>
                    <a:pt x="257" y="798"/>
                  </a:lnTo>
                  <a:lnTo>
                    <a:pt x="343" y="659"/>
                  </a:lnTo>
                  <a:lnTo>
                    <a:pt x="440" y="530"/>
                  </a:lnTo>
                  <a:lnTo>
                    <a:pt x="547" y="413"/>
                  </a:lnTo>
                  <a:lnTo>
                    <a:pt x="664" y="310"/>
                  </a:lnTo>
                  <a:lnTo>
                    <a:pt x="787" y="219"/>
                  </a:lnTo>
                  <a:lnTo>
                    <a:pt x="919" y="143"/>
                  </a:lnTo>
                  <a:lnTo>
                    <a:pt x="1058" y="82"/>
                  </a:lnTo>
                  <a:lnTo>
                    <a:pt x="1202" y="37"/>
                  </a:lnTo>
                  <a:lnTo>
                    <a:pt x="1352" y="9"/>
                  </a:lnTo>
                  <a:lnTo>
                    <a:pt x="1507" y="0"/>
                  </a:lnTo>
                  <a:lnTo>
                    <a:pt x="1637" y="5"/>
                  </a:lnTo>
                  <a:lnTo>
                    <a:pt x="1764" y="26"/>
                  </a:lnTo>
                  <a:lnTo>
                    <a:pt x="1887" y="57"/>
                  </a:lnTo>
                  <a:lnTo>
                    <a:pt x="2008" y="101"/>
                  </a:lnTo>
                  <a:lnTo>
                    <a:pt x="2124" y="156"/>
                  </a:lnTo>
                  <a:lnTo>
                    <a:pt x="2235" y="223"/>
                  </a:lnTo>
                  <a:lnTo>
                    <a:pt x="2341" y="299"/>
                  </a:lnTo>
                  <a:lnTo>
                    <a:pt x="2441" y="385"/>
                  </a:lnTo>
                  <a:lnTo>
                    <a:pt x="2535" y="482"/>
                  </a:lnTo>
                  <a:lnTo>
                    <a:pt x="2622" y="586"/>
                  </a:lnTo>
                  <a:lnTo>
                    <a:pt x="2702" y="700"/>
                  </a:lnTo>
                  <a:lnTo>
                    <a:pt x="2774" y="821"/>
                  </a:lnTo>
                  <a:lnTo>
                    <a:pt x="2837" y="950"/>
                  </a:lnTo>
                  <a:lnTo>
                    <a:pt x="2893" y="1085"/>
                  </a:lnTo>
                  <a:lnTo>
                    <a:pt x="2938" y="1227"/>
                  </a:lnTo>
                  <a:lnTo>
                    <a:pt x="2974" y="1376"/>
                  </a:lnTo>
                  <a:lnTo>
                    <a:pt x="2950" y="1357"/>
                  </a:lnTo>
                  <a:lnTo>
                    <a:pt x="3157" y="1357"/>
                  </a:lnTo>
                  <a:cubicBezTo>
                    <a:pt x="3167" y="1357"/>
                    <a:pt x="3176" y="1363"/>
                    <a:pt x="3179" y="1372"/>
                  </a:cubicBezTo>
                  <a:cubicBezTo>
                    <a:pt x="3183" y="1380"/>
                    <a:pt x="3182" y="1390"/>
                    <a:pt x="3175" y="1397"/>
                  </a:cubicBezTo>
                  <a:lnTo>
                    <a:pt x="2798" y="1819"/>
                  </a:lnTo>
                  <a:cubicBezTo>
                    <a:pt x="2794" y="1824"/>
                    <a:pt x="2788" y="1827"/>
                    <a:pt x="2782" y="1827"/>
                  </a:cubicBezTo>
                  <a:cubicBezTo>
                    <a:pt x="2775" y="1828"/>
                    <a:pt x="2769" y="1826"/>
                    <a:pt x="2764" y="1821"/>
                  </a:cubicBezTo>
                  <a:lnTo>
                    <a:pt x="2293" y="1399"/>
                  </a:lnTo>
                  <a:cubicBezTo>
                    <a:pt x="2286" y="1393"/>
                    <a:pt x="2283" y="1382"/>
                    <a:pt x="2287" y="1373"/>
                  </a:cubicBezTo>
                  <a:cubicBezTo>
                    <a:pt x="2291" y="1364"/>
                    <a:pt x="2300" y="1357"/>
                    <a:pt x="2309" y="1357"/>
                  </a:cubicBezTo>
                  <a:lnTo>
                    <a:pt x="2516" y="1357"/>
                  </a:lnTo>
                  <a:lnTo>
                    <a:pt x="2493" y="1388"/>
                  </a:lnTo>
                  <a:lnTo>
                    <a:pt x="2454" y="1258"/>
                  </a:lnTo>
                  <a:lnTo>
                    <a:pt x="2407" y="1139"/>
                  </a:lnTo>
                  <a:lnTo>
                    <a:pt x="2351" y="1028"/>
                  </a:lnTo>
                  <a:lnTo>
                    <a:pt x="2288" y="926"/>
                  </a:lnTo>
                  <a:lnTo>
                    <a:pt x="2218" y="833"/>
                  </a:lnTo>
                  <a:lnTo>
                    <a:pt x="2142" y="750"/>
                  </a:lnTo>
                  <a:lnTo>
                    <a:pt x="2059" y="676"/>
                  </a:lnTo>
                  <a:lnTo>
                    <a:pt x="1973" y="614"/>
                  </a:lnTo>
                  <a:lnTo>
                    <a:pt x="1883" y="562"/>
                  </a:lnTo>
                  <a:lnTo>
                    <a:pt x="1788" y="521"/>
                  </a:lnTo>
                  <a:lnTo>
                    <a:pt x="1692" y="492"/>
                  </a:lnTo>
                  <a:lnTo>
                    <a:pt x="1593" y="476"/>
                  </a:lnTo>
                  <a:lnTo>
                    <a:pt x="1491" y="471"/>
                  </a:lnTo>
                  <a:lnTo>
                    <a:pt x="1391" y="480"/>
                  </a:lnTo>
                  <a:lnTo>
                    <a:pt x="1289" y="503"/>
                  </a:lnTo>
                  <a:lnTo>
                    <a:pt x="1186" y="538"/>
                  </a:lnTo>
                  <a:lnTo>
                    <a:pt x="1109" y="575"/>
                  </a:lnTo>
                  <a:lnTo>
                    <a:pt x="1035" y="620"/>
                  </a:lnTo>
                  <a:lnTo>
                    <a:pt x="964" y="672"/>
                  </a:lnTo>
                  <a:lnTo>
                    <a:pt x="896" y="730"/>
                  </a:lnTo>
                  <a:lnTo>
                    <a:pt x="834" y="794"/>
                  </a:lnTo>
                  <a:lnTo>
                    <a:pt x="775" y="864"/>
                  </a:lnTo>
                  <a:lnTo>
                    <a:pt x="670" y="1022"/>
                  </a:lnTo>
                  <a:lnTo>
                    <a:pt x="586" y="1197"/>
                  </a:lnTo>
                  <a:lnTo>
                    <a:pt x="553" y="1290"/>
                  </a:lnTo>
                  <a:lnTo>
                    <a:pt x="524" y="1387"/>
                  </a:lnTo>
                  <a:lnTo>
                    <a:pt x="502" y="1488"/>
                  </a:lnTo>
                  <a:lnTo>
                    <a:pt x="486" y="1591"/>
                  </a:lnTo>
                  <a:lnTo>
                    <a:pt x="475" y="1697"/>
                  </a:lnTo>
                  <a:lnTo>
                    <a:pt x="472" y="1804"/>
                  </a:lnTo>
                  <a:cubicBezTo>
                    <a:pt x="472" y="1817"/>
                    <a:pt x="461" y="1827"/>
                    <a:pt x="448" y="1827"/>
                  </a:cubicBezTo>
                  <a:lnTo>
                    <a:pt x="24" y="1827"/>
                  </a:lnTo>
                  <a:close/>
                  <a:moveTo>
                    <a:pt x="448" y="1779"/>
                  </a:moveTo>
                  <a:lnTo>
                    <a:pt x="424" y="1803"/>
                  </a:lnTo>
                  <a:lnTo>
                    <a:pt x="428" y="1692"/>
                  </a:lnTo>
                  <a:lnTo>
                    <a:pt x="439" y="1584"/>
                  </a:lnTo>
                  <a:lnTo>
                    <a:pt x="455" y="1477"/>
                  </a:lnTo>
                  <a:lnTo>
                    <a:pt x="478" y="1374"/>
                  </a:lnTo>
                  <a:lnTo>
                    <a:pt x="508" y="1273"/>
                  </a:lnTo>
                  <a:lnTo>
                    <a:pt x="543" y="1176"/>
                  </a:lnTo>
                  <a:lnTo>
                    <a:pt x="630" y="995"/>
                  </a:lnTo>
                  <a:lnTo>
                    <a:pt x="738" y="833"/>
                  </a:lnTo>
                  <a:lnTo>
                    <a:pt x="799" y="761"/>
                  </a:lnTo>
                  <a:lnTo>
                    <a:pt x="865" y="693"/>
                  </a:lnTo>
                  <a:lnTo>
                    <a:pt x="935" y="633"/>
                  </a:lnTo>
                  <a:lnTo>
                    <a:pt x="1010" y="579"/>
                  </a:lnTo>
                  <a:lnTo>
                    <a:pt x="1088" y="532"/>
                  </a:lnTo>
                  <a:lnTo>
                    <a:pt x="1171" y="493"/>
                  </a:lnTo>
                  <a:lnTo>
                    <a:pt x="1278" y="456"/>
                  </a:lnTo>
                  <a:lnTo>
                    <a:pt x="1386" y="433"/>
                  </a:lnTo>
                  <a:lnTo>
                    <a:pt x="1494" y="423"/>
                  </a:lnTo>
                  <a:lnTo>
                    <a:pt x="1600" y="429"/>
                  </a:lnTo>
                  <a:lnTo>
                    <a:pt x="1705" y="446"/>
                  </a:lnTo>
                  <a:lnTo>
                    <a:pt x="1807" y="477"/>
                  </a:lnTo>
                  <a:lnTo>
                    <a:pt x="1906" y="521"/>
                  </a:lnTo>
                  <a:lnTo>
                    <a:pt x="2002" y="575"/>
                  </a:lnTo>
                  <a:lnTo>
                    <a:pt x="2091" y="641"/>
                  </a:lnTo>
                  <a:lnTo>
                    <a:pt x="2177" y="717"/>
                  </a:lnTo>
                  <a:lnTo>
                    <a:pt x="2257" y="804"/>
                  </a:lnTo>
                  <a:lnTo>
                    <a:pt x="2329" y="901"/>
                  </a:lnTo>
                  <a:lnTo>
                    <a:pt x="2394" y="1007"/>
                  </a:lnTo>
                  <a:lnTo>
                    <a:pt x="2452" y="1122"/>
                  </a:lnTo>
                  <a:lnTo>
                    <a:pt x="2500" y="1245"/>
                  </a:lnTo>
                  <a:lnTo>
                    <a:pt x="2539" y="1375"/>
                  </a:lnTo>
                  <a:cubicBezTo>
                    <a:pt x="2542" y="1382"/>
                    <a:pt x="2540" y="1390"/>
                    <a:pt x="2536" y="1396"/>
                  </a:cubicBezTo>
                  <a:cubicBezTo>
                    <a:pt x="2531" y="1402"/>
                    <a:pt x="2524" y="1405"/>
                    <a:pt x="2516" y="1405"/>
                  </a:cubicBezTo>
                  <a:lnTo>
                    <a:pt x="2309" y="1405"/>
                  </a:lnTo>
                  <a:lnTo>
                    <a:pt x="2325" y="1364"/>
                  </a:lnTo>
                  <a:lnTo>
                    <a:pt x="2796" y="1786"/>
                  </a:lnTo>
                  <a:lnTo>
                    <a:pt x="2763" y="1787"/>
                  </a:lnTo>
                  <a:lnTo>
                    <a:pt x="3140" y="1365"/>
                  </a:lnTo>
                  <a:lnTo>
                    <a:pt x="3157" y="1405"/>
                  </a:lnTo>
                  <a:lnTo>
                    <a:pt x="2950" y="1405"/>
                  </a:lnTo>
                  <a:cubicBezTo>
                    <a:pt x="2939" y="1405"/>
                    <a:pt x="2930" y="1398"/>
                    <a:pt x="2927" y="1387"/>
                  </a:cubicBezTo>
                  <a:lnTo>
                    <a:pt x="2893" y="1242"/>
                  </a:lnTo>
                  <a:lnTo>
                    <a:pt x="2848" y="1104"/>
                  </a:lnTo>
                  <a:lnTo>
                    <a:pt x="2794" y="971"/>
                  </a:lnTo>
                  <a:lnTo>
                    <a:pt x="2733" y="846"/>
                  </a:lnTo>
                  <a:lnTo>
                    <a:pt x="2663" y="727"/>
                  </a:lnTo>
                  <a:lnTo>
                    <a:pt x="2585" y="617"/>
                  </a:lnTo>
                  <a:lnTo>
                    <a:pt x="2500" y="515"/>
                  </a:lnTo>
                  <a:lnTo>
                    <a:pt x="2410" y="422"/>
                  </a:lnTo>
                  <a:lnTo>
                    <a:pt x="2312" y="338"/>
                  </a:lnTo>
                  <a:lnTo>
                    <a:pt x="2210" y="264"/>
                  </a:lnTo>
                  <a:lnTo>
                    <a:pt x="2103" y="199"/>
                  </a:lnTo>
                  <a:lnTo>
                    <a:pt x="1991" y="146"/>
                  </a:lnTo>
                  <a:lnTo>
                    <a:pt x="1876" y="104"/>
                  </a:lnTo>
                  <a:lnTo>
                    <a:pt x="1757" y="73"/>
                  </a:lnTo>
                  <a:lnTo>
                    <a:pt x="1634" y="53"/>
                  </a:lnTo>
                  <a:lnTo>
                    <a:pt x="1510" y="47"/>
                  </a:lnTo>
                  <a:lnTo>
                    <a:pt x="1361" y="56"/>
                  </a:lnTo>
                  <a:lnTo>
                    <a:pt x="1217" y="82"/>
                  </a:lnTo>
                  <a:lnTo>
                    <a:pt x="1077" y="125"/>
                  </a:lnTo>
                  <a:lnTo>
                    <a:pt x="943" y="184"/>
                  </a:lnTo>
                  <a:lnTo>
                    <a:pt x="816" y="258"/>
                  </a:lnTo>
                  <a:lnTo>
                    <a:pt x="695" y="345"/>
                  </a:lnTo>
                  <a:lnTo>
                    <a:pt x="582" y="446"/>
                  </a:lnTo>
                  <a:lnTo>
                    <a:pt x="479" y="559"/>
                  </a:lnTo>
                  <a:lnTo>
                    <a:pt x="384" y="684"/>
                  </a:lnTo>
                  <a:lnTo>
                    <a:pt x="300" y="819"/>
                  </a:lnTo>
                  <a:lnTo>
                    <a:pt x="226" y="964"/>
                  </a:lnTo>
                  <a:lnTo>
                    <a:pt x="164" y="1117"/>
                  </a:lnTo>
                  <a:lnTo>
                    <a:pt x="115" y="1280"/>
                  </a:lnTo>
                  <a:lnTo>
                    <a:pt x="78" y="1447"/>
                  </a:lnTo>
                  <a:lnTo>
                    <a:pt x="56" y="1623"/>
                  </a:lnTo>
                  <a:lnTo>
                    <a:pt x="48" y="1805"/>
                  </a:lnTo>
                  <a:lnTo>
                    <a:pt x="24" y="1779"/>
                  </a:lnTo>
                  <a:lnTo>
                    <a:pt x="448" y="177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96" name="Groupe 695"/>
          <p:cNvGrpSpPr/>
          <p:nvPr/>
        </p:nvGrpSpPr>
        <p:grpSpPr>
          <a:xfrm>
            <a:off x="4162227" y="3914751"/>
            <a:ext cx="1895475" cy="1093788"/>
            <a:chOff x="4162227" y="3914751"/>
            <a:chExt cx="1895475" cy="1093788"/>
          </a:xfrm>
        </p:grpSpPr>
        <p:sp>
          <p:nvSpPr>
            <p:cNvPr id="11304" name="Freeform 72"/>
            <p:cNvSpPr>
              <a:spLocks/>
            </p:cNvSpPr>
            <p:nvPr/>
          </p:nvSpPr>
          <p:spPr bwMode="auto">
            <a:xfrm>
              <a:off x="4178102" y="3929038"/>
              <a:ext cx="1863725" cy="1065213"/>
            </a:xfrm>
            <a:custGeom>
              <a:avLst/>
              <a:gdLst>
                <a:gd name="T0" fmla="*/ 3133 w 3133"/>
                <a:gd name="T1" fmla="*/ 0 h 1788"/>
                <a:gd name="T2" fmla="*/ 1649 w 3133"/>
                <a:gd name="T3" fmla="*/ 1788 h 1788"/>
                <a:gd name="T4" fmla="*/ 208 w 3133"/>
                <a:gd name="T5" fmla="*/ 423 h 1788"/>
                <a:gd name="T6" fmla="*/ 208 w 3133"/>
                <a:gd name="T7" fmla="*/ 423 h 1788"/>
                <a:gd name="T8" fmla="*/ 0 w 3133"/>
                <a:gd name="T9" fmla="*/ 423 h 1788"/>
                <a:gd name="T10" fmla="*/ 377 w 3133"/>
                <a:gd name="T11" fmla="*/ 0 h 1788"/>
                <a:gd name="T12" fmla="*/ 848 w 3133"/>
                <a:gd name="T13" fmla="*/ 423 h 1788"/>
                <a:gd name="T14" fmla="*/ 642 w 3133"/>
                <a:gd name="T15" fmla="*/ 423 h 1788"/>
                <a:gd name="T16" fmla="*/ 642 w 3133"/>
                <a:gd name="T17" fmla="*/ 423 h 1788"/>
                <a:gd name="T18" fmla="*/ 1978 w 3133"/>
                <a:gd name="T19" fmla="*/ 1297 h 1788"/>
                <a:gd name="T20" fmla="*/ 2709 w 3133"/>
                <a:gd name="T21" fmla="*/ 0 h 1788"/>
                <a:gd name="T22" fmla="*/ 3133 w 3133"/>
                <a:gd name="T23" fmla="*/ 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3" h="1788">
                  <a:moveTo>
                    <a:pt x="3133" y="0"/>
                  </a:moveTo>
                  <a:cubicBezTo>
                    <a:pt x="3133" y="988"/>
                    <a:pt x="2469" y="1788"/>
                    <a:pt x="1649" y="1788"/>
                  </a:cubicBezTo>
                  <a:cubicBezTo>
                    <a:pt x="965" y="1788"/>
                    <a:pt x="369" y="1225"/>
                    <a:pt x="208" y="423"/>
                  </a:cubicBezTo>
                  <a:lnTo>
                    <a:pt x="208" y="423"/>
                  </a:lnTo>
                  <a:lnTo>
                    <a:pt x="0" y="423"/>
                  </a:lnTo>
                  <a:lnTo>
                    <a:pt x="377" y="0"/>
                  </a:lnTo>
                  <a:lnTo>
                    <a:pt x="848" y="423"/>
                  </a:lnTo>
                  <a:lnTo>
                    <a:pt x="642" y="423"/>
                  </a:lnTo>
                  <a:lnTo>
                    <a:pt x="642" y="423"/>
                  </a:lnTo>
                  <a:cubicBezTo>
                    <a:pt x="823" y="1140"/>
                    <a:pt x="1421" y="1531"/>
                    <a:pt x="1978" y="1297"/>
                  </a:cubicBezTo>
                  <a:cubicBezTo>
                    <a:pt x="2414" y="1114"/>
                    <a:pt x="2709" y="591"/>
                    <a:pt x="2709" y="0"/>
                  </a:cubicBezTo>
                  <a:lnTo>
                    <a:pt x="3133" y="0"/>
                  </a:lnTo>
                  <a:close/>
                </a:path>
              </a:pathLst>
            </a:custGeom>
            <a:solidFill>
              <a:srgbClr val="71A1D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5" name="Freeform 73"/>
            <p:cNvSpPr>
              <a:spLocks noEditPoints="1"/>
            </p:cNvSpPr>
            <p:nvPr/>
          </p:nvSpPr>
          <p:spPr bwMode="auto">
            <a:xfrm>
              <a:off x="4162227" y="3914751"/>
              <a:ext cx="1895475" cy="1093788"/>
            </a:xfrm>
            <a:custGeom>
              <a:avLst/>
              <a:gdLst>
                <a:gd name="T0" fmla="*/ 3182 w 3183"/>
                <a:gd name="T1" fmla="*/ 26 h 1836"/>
                <a:gd name="T2" fmla="*/ 3115 w 3183"/>
                <a:gd name="T3" fmla="*/ 562 h 1836"/>
                <a:gd name="T4" fmla="*/ 2927 w 3183"/>
                <a:gd name="T5" fmla="*/ 1035 h 1836"/>
                <a:gd name="T6" fmla="*/ 2636 w 3183"/>
                <a:gd name="T7" fmla="*/ 1421 h 1836"/>
                <a:gd name="T8" fmla="*/ 2265 w 3183"/>
                <a:gd name="T9" fmla="*/ 1693 h 1836"/>
                <a:gd name="T10" fmla="*/ 1831 w 3183"/>
                <a:gd name="T11" fmla="*/ 1827 h 1836"/>
                <a:gd name="T12" fmla="*/ 1419 w 3183"/>
                <a:gd name="T13" fmla="*/ 1810 h 1836"/>
                <a:gd name="T14" fmla="*/ 1059 w 3183"/>
                <a:gd name="T15" fmla="*/ 1679 h 1836"/>
                <a:gd name="T16" fmla="*/ 742 w 3183"/>
                <a:gd name="T17" fmla="*/ 1449 h 1836"/>
                <a:gd name="T18" fmla="*/ 482 w 3183"/>
                <a:gd name="T19" fmla="*/ 1133 h 1836"/>
                <a:gd name="T20" fmla="*/ 291 w 3183"/>
                <a:gd name="T21" fmla="*/ 745 h 1836"/>
                <a:gd name="T22" fmla="*/ 233 w 3183"/>
                <a:gd name="T23" fmla="*/ 471 h 1836"/>
                <a:gd name="T24" fmla="*/ 8 w 3183"/>
                <a:gd name="T25" fmla="*/ 431 h 1836"/>
                <a:gd name="T26" fmla="*/ 419 w 3183"/>
                <a:gd name="T27" fmla="*/ 7 h 1836"/>
                <a:gd name="T28" fmla="*/ 873 w 3183"/>
                <a:gd name="T29" fmla="*/ 471 h 1836"/>
                <a:gd name="T30" fmla="*/ 729 w 3183"/>
                <a:gd name="T31" fmla="*/ 572 h 1836"/>
                <a:gd name="T32" fmla="*/ 895 w 3183"/>
                <a:gd name="T33" fmla="*/ 907 h 1836"/>
                <a:gd name="T34" fmla="*/ 1123 w 3183"/>
                <a:gd name="T35" fmla="*/ 1159 h 1836"/>
                <a:gd name="T36" fmla="*/ 1393 w 3183"/>
                <a:gd name="T37" fmla="*/ 1314 h 1836"/>
                <a:gd name="T38" fmla="*/ 1690 w 3183"/>
                <a:gd name="T39" fmla="*/ 1365 h 1836"/>
                <a:gd name="T40" fmla="*/ 1995 w 3183"/>
                <a:gd name="T41" fmla="*/ 1299 h 1836"/>
                <a:gd name="T42" fmla="*/ 2218 w 3183"/>
                <a:gd name="T43" fmla="*/ 1165 h 1836"/>
                <a:gd name="T44" fmla="*/ 2408 w 3183"/>
                <a:gd name="T45" fmla="*/ 971 h 1836"/>
                <a:gd name="T46" fmla="*/ 2630 w 3183"/>
                <a:gd name="T47" fmla="*/ 542 h 1836"/>
                <a:gd name="T48" fmla="*/ 2697 w 3183"/>
                <a:gd name="T49" fmla="*/ 239 h 1836"/>
                <a:gd name="T50" fmla="*/ 2734 w 3183"/>
                <a:gd name="T51" fmla="*/ 0 h 1836"/>
                <a:gd name="T52" fmla="*/ 2758 w 3183"/>
                <a:gd name="T53" fmla="*/ 25 h 1836"/>
                <a:gd name="T54" fmla="*/ 2728 w 3183"/>
                <a:gd name="T55" fmla="*/ 353 h 1836"/>
                <a:gd name="T56" fmla="*/ 2640 w 3183"/>
                <a:gd name="T57" fmla="*/ 657 h 1836"/>
                <a:gd name="T58" fmla="*/ 2384 w 3183"/>
                <a:gd name="T59" fmla="*/ 1075 h 1836"/>
                <a:gd name="T60" fmla="*/ 2173 w 3183"/>
                <a:gd name="T61" fmla="*/ 1258 h 1836"/>
                <a:gd name="T62" fmla="*/ 1903 w 3183"/>
                <a:gd name="T63" fmla="*/ 1382 h 1836"/>
                <a:gd name="T64" fmla="*/ 1581 w 3183"/>
                <a:gd name="T65" fmla="*/ 1408 h 1836"/>
                <a:gd name="T66" fmla="*/ 1276 w 3183"/>
                <a:gd name="T67" fmla="*/ 1315 h 1836"/>
                <a:gd name="T68" fmla="*/ 1005 w 3183"/>
                <a:gd name="T69" fmla="*/ 1117 h 1836"/>
                <a:gd name="T70" fmla="*/ 789 w 3183"/>
                <a:gd name="T71" fmla="*/ 825 h 1836"/>
                <a:gd name="T72" fmla="*/ 644 w 3183"/>
                <a:gd name="T73" fmla="*/ 454 h 1836"/>
                <a:gd name="T74" fmla="*/ 873 w 3183"/>
                <a:gd name="T75" fmla="*/ 423 h 1836"/>
                <a:gd name="T76" fmla="*/ 420 w 3183"/>
                <a:gd name="T77" fmla="*/ 40 h 1836"/>
                <a:gd name="T78" fmla="*/ 233 w 3183"/>
                <a:gd name="T79" fmla="*/ 423 h 1836"/>
                <a:gd name="T80" fmla="*/ 336 w 3183"/>
                <a:gd name="T81" fmla="*/ 728 h 1836"/>
                <a:gd name="T82" fmla="*/ 521 w 3183"/>
                <a:gd name="T83" fmla="*/ 1106 h 1836"/>
                <a:gd name="T84" fmla="*/ 773 w 3183"/>
                <a:gd name="T85" fmla="*/ 1412 h 1836"/>
                <a:gd name="T86" fmla="*/ 1080 w 3183"/>
                <a:gd name="T87" fmla="*/ 1636 h 1836"/>
                <a:gd name="T88" fmla="*/ 1426 w 3183"/>
                <a:gd name="T89" fmla="*/ 1763 h 1836"/>
                <a:gd name="T90" fmla="*/ 1822 w 3183"/>
                <a:gd name="T91" fmla="*/ 1780 h 1836"/>
                <a:gd name="T92" fmla="*/ 2240 w 3183"/>
                <a:gd name="T93" fmla="*/ 1652 h 1836"/>
                <a:gd name="T94" fmla="*/ 2601 w 3183"/>
                <a:gd name="T95" fmla="*/ 1388 h 1836"/>
                <a:gd name="T96" fmla="*/ 2884 w 3183"/>
                <a:gd name="T97" fmla="*/ 1014 h 1836"/>
                <a:gd name="T98" fmla="*/ 3068 w 3183"/>
                <a:gd name="T99" fmla="*/ 551 h 1836"/>
                <a:gd name="T100" fmla="*/ 3134 w 3183"/>
                <a:gd name="T101" fmla="*/ 23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3" h="1836">
                  <a:moveTo>
                    <a:pt x="3158" y="0"/>
                  </a:moveTo>
                  <a:cubicBezTo>
                    <a:pt x="3165" y="0"/>
                    <a:pt x="3171" y="3"/>
                    <a:pt x="3176" y="8"/>
                  </a:cubicBezTo>
                  <a:cubicBezTo>
                    <a:pt x="3180" y="13"/>
                    <a:pt x="3183" y="19"/>
                    <a:pt x="3182" y="26"/>
                  </a:cubicBezTo>
                  <a:lnTo>
                    <a:pt x="3174" y="209"/>
                  </a:lnTo>
                  <a:lnTo>
                    <a:pt x="3152" y="387"/>
                  </a:lnTo>
                  <a:lnTo>
                    <a:pt x="3115" y="562"/>
                  </a:lnTo>
                  <a:lnTo>
                    <a:pt x="3064" y="727"/>
                  </a:lnTo>
                  <a:lnTo>
                    <a:pt x="3002" y="885"/>
                  </a:lnTo>
                  <a:lnTo>
                    <a:pt x="2927" y="1035"/>
                  </a:lnTo>
                  <a:lnTo>
                    <a:pt x="2840" y="1175"/>
                  </a:lnTo>
                  <a:lnTo>
                    <a:pt x="2744" y="1304"/>
                  </a:lnTo>
                  <a:lnTo>
                    <a:pt x="2636" y="1421"/>
                  </a:lnTo>
                  <a:lnTo>
                    <a:pt x="2521" y="1525"/>
                  </a:lnTo>
                  <a:lnTo>
                    <a:pt x="2397" y="1616"/>
                  </a:lnTo>
                  <a:lnTo>
                    <a:pt x="2265" y="1693"/>
                  </a:lnTo>
                  <a:lnTo>
                    <a:pt x="2125" y="1754"/>
                  </a:lnTo>
                  <a:lnTo>
                    <a:pt x="1981" y="1799"/>
                  </a:lnTo>
                  <a:lnTo>
                    <a:pt x="1831" y="1827"/>
                  </a:lnTo>
                  <a:lnTo>
                    <a:pt x="1676" y="1836"/>
                  </a:lnTo>
                  <a:lnTo>
                    <a:pt x="1546" y="1829"/>
                  </a:lnTo>
                  <a:lnTo>
                    <a:pt x="1419" y="1810"/>
                  </a:lnTo>
                  <a:lnTo>
                    <a:pt x="1296" y="1779"/>
                  </a:lnTo>
                  <a:lnTo>
                    <a:pt x="1175" y="1735"/>
                  </a:lnTo>
                  <a:lnTo>
                    <a:pt x="1059" y="1679"/>
                  </a:lnTo>
                  <a:lnTo>
                    <a:pt x="948" y="1613"/>
                  </a:lnTo>
                  <a:lnTo>
                    <a:pt x="842" y="1536"/>
                  </a:lnTo>
                  <a:lnTo>
                    <a:pt x="742" y="1449"/>
                  </a:lnTo>
                  <a:lnTo>
                    <a:pt x="648" y="1352"/>
                  </a:lnTo>
                  <a:lnTo>
                    <a:pt x="561" y="1247"/>
                  </a:lnTo>
                  <a:lnTo>
                    <a:pt x="482" y="1133"/>
                  </a:lnTo>
                  <a:lnTo>
                    <a:pt x="410" y="1012"/>
                  </a:lnTo>
                  <a:lnTo>
                    <a:pt x="346" y="882"/>
                  </a:lnTo>
                  <a:lnTo>
                    <a:pt x="291" y="745"/>
                  </a:lnTo>
                  <a:lnTo>
                    <a:pt x="246" y="602"/>
                  </a:lnTo>
                  <a:lnTo>
                    <a:pt x="210" y="453"/>
                  </a:lnTo>
                  <a:lnTo>
                    <a:pt x="233" y="471"/>
                  </a:lnTo>
                  <a:lnTo>
                    <a:pt x="25" y="471"/>
                  </a:lnTo>
                  <a:cubicBezTo>
                    <a:pt x="16" y="471"/>
                    <a:pt x="7" y="466"/>
                    <a:pt x="4" y="457"/>
                  </a:cubicBezTo>
                  <a:cubicBezTo>
                    <a:pt x="0" y="449"/>
                    <a:pt x="1" y="439"/>
                    <a:pt x="8" y="431"/>
                  </a:cubicBezTo>
                  <a:lnTo>
                    <a:pt x="385" y="8"/>
                  </a:lnTo>
                  <a:cubicBezTo>
                    <a:pt x="389" y="4"/>
                    <a:pt x="395" y="1"/>
                    <a:pt x="401" y="1"/>
                  </a:cubicBezTo>
                  <a:cubicBezTo>
                    <a:pt x="408" y="0"/>
                    <a:pt x="414" y="2"/>
                    <a:pt x="419" y="7"/>
                  </a:cubicBezTo>
                  <a:lnTo>
                    <a:pt x="890" y="430"/>
                  </a:lnTo>
                  <a:cubicBezTo>
                    <a:pt x="897" y="436"/>
                    <a:pt x="899" y="447"/>
                    <a:pt x="896" y="456"/>
                  </a:cubicBezTo>
                  <a:cubicBezTo>
                    <a:pt x="892" y="465"/>
                    <a:pt x="883" y="471"/>
                    <a:pt x="873" y="471"/>
                  </a:cubicBezTo>
                  <a:lnTo>
                    <a:pt x="667" y="471"/>
                  </a:lnTo>
                  <a:lnTo>
                    <a:pt x="690" y="441"/>
                  </a:lnTo>
                  <a:lnTo>
                    <a:pt x="729" y="572"/>
                  </a:lnTo>
                  <a:lnTo>
                    <a:pt x="777" y="692"/>
                  </a:lnTo>
                  <a:lnTo>
                    <a:pt x="832" y="804"/>
                  </a:lnTo>
                  <a:lnTo>
                    <a:pt x="895" y="907"/>
                  </a:lnTo>
                  <a:lnTo>
                    <a:pt x="965" y="1001"/>
                  </a:lnTo>
                  <a:lnTo>
                    <a:pt x="1040" y="1084"/>
                  </a:lnTo>
                  <a:lnTo>
                    <a:pt x="1123" y="1159"/>
                  </a:lnTo>
                  <a:lnTo>
                    <a:pt x="1209" y="1222"/>
                  </a:lnTo>
                  <a:lnTo>
                    <a:pt x="1299" y="1274"/>
                  </a:lnTo>
                  <a:lnTo>
                    <a:pt x="1393" y="1314"/>
                  </a:lnTo>
                  <a:lnTo>
                    <a:pt x="1490" y="1343"/>
                  </a:lnTo>
                  <a:lnTo>
                    <a:pt x="1590" y="1361"/>
                  </a:lnTo>
                  <a:lnTo>
                    <a:pt x="1690" y="1365"/>
                  </a:lnTo>
                  <a:lnTo>
                    <a:pt x="1791" y="1357"/>
                  </a:lnTo>
                  <a:lnTo>
                    <a:pt x="1894" y="1335"/>
                  </a:lnTo>
                  <a:lnTo>
                    <a:pt x="1995" y="1299"/>
                  </a:lnTo>
                  <a:lnTo>
                    <a:pt x="2073" y="1262"/>
                  </a:lnTo>
                  <a:lnTo>
                    <a:pt x="2148" y="1217"/>
                  </a:lnTo>
                  <a:lnTo>
                    <a:pt x="2218" y="1165"/>
                  </a:lnTo>
                  <a:lnTo>
                    <a:pt x="2286" y="1106"/>
                  </a:lnTo>
                  <a:lnTo>
                    <a:pt x="2349" y="1042"/>
                  </a:lnTo>
                  <a:lnTo>
                    <a:pt x="2408" y="971"/>
                  </a:lnTo>
                  <a:lnTo>
                    <a:pt x="2512" y="813"/>
                  </a:lnTo>
                  <a:lnTo>
                    <a:pt x="2597" y="636"/>
                  </a:lnTo>
                  <a:lnTo>
                    <a:pt x="2630" y="542"/>
                  </a:lnTo>
                  <a:lnTo>
                    <a:pt x="2658" y="444"/>
                  </a:lnTo>
                  <a:lnTo>
                    <a:pt x="2681" y="342"/>
                  </a:lnTo>
                  <a:lnTo>
                    <a:pt x="2697" y="239"/>
                  </a:lnTo>
                  <a:lnTo>
                    <a:pt x="2708" y="132"/>
                  </a:lnTo>
                  <a:lnTo>
                    <a:pt x="2710" y="24"/>
                  </a:lnTo>
                  <a:cubicBezTo>
                    <a:pt x="2711" y="11"/>
                    <a:pt x="2721" y="0"/>
                    <a:pt x="2734" y="0"/>
                  </a:cubicBezTo>
                  <a:lnTo>
                    <a:pt x="3158" y="0"/>
                  </a:lnTo>
                  <a:close/>
                  <a:moveTo>
                    <a:pt x="2734" y="48"/>
                  </a:moveTo>
                  <a:lnTo>
                    <a:pt x="2758" y="25"/>
                  </a:lnTo>
                  <a:lnTo>
                    <a:pt x="2755" y="137"/>
                  </a:lnTo>
                  <a:lnTo>
                    <a:pt x="2744" y="246"/>
                  </a:lnTo>
                  <a:lnTo>
                    <a:pt x="2728" y="353"/>
                  </a:lnTo>
                  <a:lnTo>
                    <a:pt x="2705" y="457"/>
                  </a:lnTo>
                  <a:lnTo>
                    <a:pt x="2675" y="558"/>
                  </a:lnTo>
                  <a:lnTo>
                    <a:pt x="2640" y="657"/>
                  </a:lnTo>
                  <a:lnTo>
                    <a:pt x="2552" y="840"/>
                  </a:lnTo>
                  <a:lnTo>
                    <a:pt x="2445" y="1002"/>
                  </a:lnTo>
                  <a:lnTo>
                    <a:pt x="2384" y="1075"/>
                  </a:lnTo>
                  <a:lnTo>
                    <a:pt x="2317" y="1143"/>
                  </a:lnTo>
                  <a:lnTo>
                    <a:pt x="2247" y="1204"/>
                  </a:lnTo>
                  <a:lnTo>
                    <a:pt x="2173" y="1258"/>
                  </a:lnTo>
                  <a:lnTo>
                    <a:pt x="2094" y="1305"/>
                  </a:lnTo>
                  <a:lnTo>
                    <a:pt x="2011" y="1344"/>
                  </a:lnTo>
                  <a:lnTo>
                    <a:pt x="1903" y="1382"/>
                  </a:lnTo>
                  <a:lnTo>
                    <a:pt x="1796" y="1404"/>
                  </a:lnTo>
                  <a:lnTo>
                    <a:pt x="1687" y="1413"/>
                  </a:lnTo>
                  <a:lnTo>
                    <a:pt x="1581" y="1408"/>
                  </a:lnTo>
                  <a:lnTo>
                    <a:pt x="1477" y="1389"/>
                  </a:lnTo>
                  <a:lnTo>
                    <a:pt x="1374" y="1358"/>
                  </a:lnTo>
                  <a:lnTo>
                    <a:pt x="1276" y="1315"/>
                  </a:lnTo>
                  <a:lnTo>
                    <a:pt x="1180" y="1261"/>
                  </a:lnTo>
                  <a:lnTo>
                    <a:pt x="1090" y="1194"/>
                  </a:lnTo>
                  <a:lnTo>
                    <a:pt x="1005" y="1117"/>
                  </a:lnTo>
                  <a:lnTo>
                    <a:pt x="926" y="1030"/>
                  </a:lnTo>
                  <a:lnTo>
                    <a:pt x="854" y="932"/>
                  </a:lnTo>
                  <a:lnTo>
                    <a:pt x="789" y="825"/>
                  </a:lnTo>
                  <a:lnTo>
                    <a:pt x="732" y="709"/>
                  </a:lnTo>
                  <a:lnTo>
                    <a:pt x="683" y="585"/>
                  </a:lnTo>
                  <a:lnTo>
                    <a:pt x="644" y="454"/>
                  </a:lnTo>
                  <a:cubicBezTo>
                    <a:pt x="642" y="447"/>
                    <a:pt x="644" y="439"/>
                    <a:pt x="648" y="433"/>
                  </a:cubicBezTo>
                  <a:cubicBezTo>
                    <a:pt x="653" y="427"/>
                    <a:pt x="660" y="423"/>
                    <a:pt x="667" y="423"/>
                  </a:cubicBezTo>
                  <a:lnTo>
                    <a:pt x="873" y="423"/>
                  </a:lnTo>
                  <a:lnTo>
                    <a:pt x="857" y="465"/>
                  </a:lnTo>
                  <a:lnTo>
                    <a:pt x="386" y="42"/>
                  </a:lnTo>
                  <a:lnTo>
                    <a:pt x="420" y="40"/>
                  </a:lnTo>
                  <a:lnTo>
                    <a:pt x="43" y="463"/>
                  </a:lnTo>
                  <a:lnTo>
                    <a:pt x="25" y="423"/>
                  </a:lnTo>
                  <a:lnTo>
                    <a:pt x="233" y="423"/>
                  </a:lnTo>
                  <a:cubicBezTo>
                    <a:pt x="245" y="423"/>
                    <a:pt x="254" y="431"/>
                    <a:pt x="257" y="442"/>
                  </a:cubicBezTo>
                  <a:lnTo>
                    <a:pt x="291" y="587"/>
                  </a:lnTo>
                  <a:lnTo>
                    <a:pt x="336" y="728"/>
                  </a:lnTo>
                  <a:lnTo>
                    <a:pt x="389" y="861"/>
                  </a:lnTo>
                  <a:lnTo>
                    <a:pt x="451" y="987"/>
                  </a:lnTo>
                  <a:lnTo>
                    <a:pt x="521" y="1106"/>
                  </a:lnTo>
                  <a:lnTo>
                    <a:pt x="598" y="1216"/>
                  </a:lnTo>
                  <a:lnTo>
                    <a:pt x="683" y="1319"/>
                  </a:lnTo>
                  <a:lnTo>
                    <a:pt x="773" y="1412"/>
                  </a:lnTo>
                  <a:lnTo>
                    <a:pt x="871" y="1497"/>
                  </a:lnTo>
                  <a:lnTo>
                    <a:pt x="973" y="1572"/>
                  </a:lnTo>
                  <a:lnTo>
                    <a:pt x="1080" y="1636"/>
                  </a:lnTo>
                  <a:lnTo>
                    <a:pt x="1192" y="1690"/>
                  </a:lnTo>
                  <a:lnTo>
                    <a:pt x="1307" y="1732"/>
                  </a:lnTo>
                  <a:lnTo>
                    <a:pt x="1426" y="1763"/>
                  </a:lnTo>
                  <a:lnTo>
                    <a:pt x="1549" y="1782"/>
                  </a:lnTo>
                  <a:lnTo>
                    <a:pt x="1673" y="1789"/>
                  </a:lnTo>
                  <a:lnTo>
                    <a:pt x="1822" y="1780"/>
                  </a:lnTo>
                  <a:lnTo>
                    <a:pt x="1966" y="1754"/>
                  </a:lnTo>
                  <a:lnTo>
                    <a:pt x="2106" y="1710"/>
                  </a:lnTo>
                  <a:lnTo>
                    <a:pt x="2240" y="1652"/>
                  </a:lnTo>
                  <a:lnTo>
                    <a:pt x="2368" y="1577"/>
                  </a:lnTo>
                  <a:lnTo>
                    <a:pt x="2488" y="1490"/>
                  </a:lnTo>
                  <a:lnTo>
                    <a:pt x="2601" y="1388"/>
                  </a:lnTo>
                  <a:lnTo>
                    <a:pt x="2705" y="1275"/>
                  </a:lnTo>
                  <a:lnTo>
                    <a:pt x="2799" y="1150"/>
                  </a:lnTo>
                  <a:lnTo>
                    <a:pt x="2884" y="1014"/>
                  </a:lnTo>
                  <a:lnTo>
                    <a:pt x="2957" y="868"/>
                  </a:lnTo>
                  <a:lnTo>
                    <a:pt x="3019" y="713"/>
                  </a:lnTo>
                  <a:lnTo>
                    <a:pt x="3068" y="551"/>
                  </a:lnTo>
                  <a:lnTo>
                    <a:pt x="3105" y="382"/>
                  </a:lnTo>
                  <a:lnTo>
                    <a:pt x="3126" y="206"/>
                  </a:lnTo>
                  <a:lnTo>
                    <a:pt x="3134" y="23"/>
                  </a:lnTo>
                  <a:lnTo>
                    <a:pt x="3158" y="48"/>
                  </a:lnTo>
                  <a:lnTo>
                    <a:pt x="2734" y="4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1306" name="Rectangle 74"/>
          <p:cNvSpPr>
            <a:spLocks noChangeArrowheads="1"/>
          </p:cNvSpPr>
          <p:nvPr/>
        </p:nvSpPr>
        <p:spPr bwMode="auto">
          <a:xfrm>
            <a:off x="4481640" y="4386238"/>
            <a:ext cx="1252714" cy="276999"/>
          </a:xfrm>
          <a:prstGeom prst="rect">
            <a:avLst/>
          </a:prstGeom>
          <a:solidFill>
            <a:schemeClr val="accent2">
              <a:lumMod val="40000"/>
              <a:lumOff val="60000"/>
            </a:schemeClr>
          </a:solidFill>
          <a:ln>
            <a:solidFill>
              <a:srgbClr val="0070C0"/>
            </a:solid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anose="020F0502020204030204" pitchFamily="34" charset="0"/>
              </a:rPr>
              <a:t>compétences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289" name="Groupe 288"/>
          <p:cNvGrpSpPr/>
          <p:nvPr/>
        </p:nvGrpSpPr>
        <p:grpSpPr>
          <a:xfrm>
            <a:off x="3649465" y="5829276"/>
            <a:ext cx="3067050" cy="381000"/>
            <a:chOff x="3649465" y="5829276"/>
            <a:chExt cx="3067050" cy="381000"/>
          </a:xfrm>
        </p:grpSpPr>
        <p:sp>
          <p:nvSpPr>
            <p:cNvPr id="11307" name="Rectangle 75"/>
            <p:cNvSpPr>
              <a:spLocks noChangeArrowheads="1"/>
            </p:cNvSpPr>
            <p:nvPr/>
          </p:nvSpPr>
          <p:spPr bwMode="auto">
            <a:xfrm>
              <a:off x="3654227" y="5834038"/>
              <a:ext cx="3057525" cy="3714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08" name="Freeform 76"/>
            <p:cNvSpPr>
              <a:spLocks noEditPoints="1"/>
            </p:cNvSpPr>
            <p:nvPr/>
          </p:nvSpPr>
          <p:spPr bwMode="auto">
            <a:xfrm>
              <a:off x="3649465" y="5829276"/>
              <a:ext cx="3067050" cy="381000"/>
            </a:xfrm>
            <a:custGeom>
              <a:avLst/>
              <a:gdLst>
                <a:gd name="T0" fmla="*/ 0 w 1932"/>
                <a:gd name="T1" fmla="*/ 0 h 240"/>
                <a:gd name="T2" fmla="*/ 1932 w 1932"/>
                <a:gd name="T3" fmla="*/ 0 h 240"/>
                <a:gd name="T4" fmla="*/ 1932 w 1932"/>
                <a:gd name="T5" fmla="*/ 240 h 240"/>
                <a:gd name="T6" fmla="*/ 0 w 1932"/>
                <a:gd name="T7" fmla="*/ 240 h 240"/>
                <a:gd name="T8" fmla="*/ 0 w 1932"/>
                <a:gd name="T9" fmla="*/ 0 h 240"/>
                <a:gd name="T10" fmla="*/ 6 w 1932"/>
                <a:gd name="T11" fmla="*/ 237 h 240"/>
                <a:gd name="T12" fmla="*/ 3 w 1932"/>
                <a:gd name="T13" fmla="*/ 234 h 240"/>
                <a:gd name="T14" fmla="*/ 1929 w 1932"/>
                <a:gd name="T15" fmla="*/ 234 h 240"/>
                <a:gd name="T16" fmla="*/ 1926 w 1932"/>
                <a:gd name="T17" fmla="*/ 237 h 240"/>
                <a:gd name="T18" fmla="*/ 1926 w 1932"/>
                <a:gd name="T19" fmla="*/ 3 h 240"/>
                <a:gd name="T20" fmla="*/ 1929 w 1932"/>
                <a:gd name="T21" fmla="*/ 6 h 240"/>
                <a:gd name="T22" fmla="*/ 3 w 1932"/>
                <a:gd name="T23" fmla="*/ 6 h 240"/>
                <a:gd name="T24" fmla="*/ 6 w 1932"/>
                <a:gd name="T25" fmla="*/ 3 h 240"/>
                <a:gd name="T26" fmla="*/ 6 w 1932"/>
                <a:gd name="T27"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2" h="240">
                  <a:moveTo>
                    <a:pt x="0" y="0"/>
                  </a:moveTo>
                  <a:lnTo>
                    <a:pt x="1932" y="0"/>
                  </a:lnTo>
                  <a:lnTo>
                    <a:pt x="1932" y="240"/>
                  </a:lnTo>
                  <a:lnTo>
                    <a:pt x="0" y="240"/>
                  </a:lnTo>
                  <a:lnTo>
                    <a:pt x="0" y="0"/>
                  </a:lnTo>
                  <a:close/>
                  <a:moveTo>
                    <a:pt x="6" y="237"/>
                  </a:moveTo>
                  <a:lnTo>
                    <a:pt x="3" y="234"/>
                  </a:lnTo>
                  <a:lnTo>
                    <a:pt x="1929" y="234"/>
                  </a:lnTo>
                  <a:lnTo>
                    <a:pt x="1926" y="237"/>
                  </a:lnTo>
                  <a:lnTo>
                    <a:pt x="1926" y="3"/>
                  </a:lnTo>
                  <a:lnTo>
                    <a:pt x="1929" y="6"/>
                  </a:lnTo>
                  <a:lnTo>
                    <a:pt x="3" y="6"/>
                  </a:lnTo>
                  <a:lnTo>
                    <a:pt x="6" y="3"/>
                  </a:lnTo>
                  <a:lnTo>
                    <a:pt x="6" y="237"/>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09" name="Rectangle 77"/>
            <p:cNvSpPr>
              <a:spLocks noChangeArrowheads="1"/>
            </p:cNvSpPr>
            <p:nvPr/>
          </p:nvSpPr>
          <p:spPr bwMode="auto">
            <a:xfrm>
              <a:off x="3906366" y="5877272"/>
              <a:ext cx="2531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Calibri" panose="020F0502020204030204" pitchFamily="34" charset="0"/>
                </a:rPr>
                <a:t>Sources des connaissances</a:t>
              </a:r>
              <a:endParaRPr kumimoji="0" lang="fr-FR" sz="1800" b="1" i="0" u="none" strike="noStrike" cap="none" normalizeH="0" baseline="0" dirty="0" smtClean="0">
                <a:ln>
                  <a:noFill/>
                </a:ln>
                <a:solidFill>
                  <a:schemeClr val="bg1"/>
                </a:solidFill>
                <a:effectLst/>
              </a:endParaRPr>
            </a:p>
          </p:txBody>
        </p:sp>
      </p:grpSp>
      <p:grpSp>
        <p:nvGrpSpPr>
          <p:cNvPr id="11333" name="Groupe 11332"/>
          <p:cNvGrpSpPr/>
          <p:nvPr/>
        </p:nvGrpSpPr>
        <p:grpSpPr>
          <a:xfrm>
            <a:off x="4440040" y="1152501"/>
            <a:ext cx="1438275" cy="381000"/>
            <a:chOff x="4440040" y="1152501"/>
            <a:chExt cx="1438275" cy="381000"/>
          </a:xfrm>
        </p:grpSpPr>
        <p:sp>
          <p:nvSpPr>
            <p:cNvPr id="11310" name="Rectangle 78"/>
            <p:cNvSpPr>
              <a:spLocks noChangeArrowheads="1"/>
            </p:cNvSpPr>
            <p:nvPr/>
          </p:nvSpPr>
          <p:spPr bwMode="auto">
            <a:xfrm>
              <a:off x="4444802" y="1157263"/>
              <a:ext cx="1428750" cy="3714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11" name="Freeform 79"/>
            <p:cNvSpPr>
              <a:spLocks noEditPoints="1"/>
            </p:cNvSpPr>
            <p:nvPr/>
          </p:nvSpPr>
          <p:spPr bwMode="auto">
            <a:xfrm>
              <a:off x="4440040" y="1152501"/>
              <a:ext cx="1438275" cy="381000"/>
            </a:xfrm>
            <a:custGeom>
              <a:avLst/>
              <a:gdLst>
                <a:gd name="T0" fmla="*/ 0 w 906"/>
                <a:gd name="T1" fmla="*/ 0 h 240"/>
                <a:gd name="T2" fmla="*/ 906 w 906"/>
                <a:gd name="T3" fmla="*/ 0 h 240"/>
                <a:gd name="T4" fmla="*/ 906 w 906"/>
                <a:gd name="T5" fmla="*/ 240 h 240"/>
                <a:gd name="T6" fmla="*/ 0 w 906"/>
                <a:gd name="T7" fmla="*/ 240 h 240"/>
                <a:gd name="T8" fmla="*/ 0 w 906"/>
                <a:gd name="T9" fmla="*/ 0 h 240"/>
                <a:gd name="T10" fmla="*/ 6 w 906"/>
                <a:gd name="T11" fmla="*/ 237 h 240"/>
                <a:gd name="T12" fmla="*/ 3 w 906"/>
                <a:gd name="T13" fmla="*/ 234 h 240"/>
                <a:gd name="T14" fmla="*/ 903 w 906"/>
                <a:gd name="T15" fmla="*/ 234 h 240"/>
                <a:gd name="T16" fmla="*/ 900 w 906"/>
                <a:gd name="T17" fmla="*/ 237 h 240"/>
                <a:gd name="T18" fmla="*/ 900 w 906"/>
                <a:gd name="T19" fmla="*/ 3 h 240"/>
                <a:gd name="T20" fmla="*/ 903 w 906"/>
                <a:gd name="T21" fmla="*/ 6 h 240"/>
                <a:gd name="T22" fmla="*/ 3 w 906"/>
                <a:gd name="T23" fmla="*/ 6 h 240"/>
                <a:gd name="T24" fmla="*/ 6 w 906"/>
                <a:gd name="T25" fmla="*/ 3 h 240"/>
                <a:gd name="T26" fmla="*/ 6 w 906"/>
                <a:gd name="T27"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6" h="240">
                  <a:moveTo>
                    <a:pt x="0" y="0"/>
                  </a:moveTo>
                  <a:lnTo>
                    <a:pt x="906" y="0"/>
                  </a:lnTo>
                  <a:lnTo>
                    <a:pt x="906" y="240"/>
                  </a:lnTo>
                  <a:lnTo>
                    <a:pt x="0" y="240"/>
                  </a:lnTo>
                  <a:lnTo>
                    <a:pt x="0" y="0"/>
                  </a:lnTo>
                  <a:close/>
                  <a:moveTo>
                    <a:pt x="6" y="237"/>
                  </a:moveTo>
                  <a:lnTo>
                    <a:pt x="3" y="234"/>
                  </a:lnTo>
                  <a:lnTo>
                    <a:pt x="903" y="234"/>
                  </a:lnTo>
                  <a:lnTo>
                    <a:pt x="900" y="237"/>
                  </a:lnTo>
                  <a:lnTo>
                    <a:pt x="900" y="3"/>
                  </a:lnTo>
                  <a:lnTo>
                    <a:pt x="903" y="6"/>
                  </a:lnTo>
                  <a:lnTo>
                    <a:pt x="3" y="6"/>
                  </a:lnTo>
                  <a:lnTo>
                    <a:pt x="6" y="3"/>
                  </a:lnTo>
                  <a:lnTo>
                    <a:pt x="6" y="237"/>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12" name="Rectangle 80"/>
            <p:cNvSpPr>
              <a:spLocks noChangeArrowheads="1"/>
            </p:cNvSpPr>
            <p:nvPr/>
          </p:nvSpPr>
          <p:spPr bwMode="auto">
            <a:xfrm>
              <a:off x="4533702" y="1190601"/>
              <a:ext cx="1151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Calibri" panose="020F0502020204030204" pitchFamily="34" charset="0"/>
                </a:rPr>
                <a:t>Contraintes</a:t>
              </a:r>
              <a:r>
                <a:rPr kumimoji="0" lang="fr-FR" sz="1800" b="0" i="0" u="none" strike="noStrike" cap="none" normalizeH="0" baseline="0" dirty="0" smtClean="0">
                  <a:ln>
                    <a:noFill/>
                  </a:ln>
                  <a:solidFill>
                    <a:srgbClr val="000000"/>
                  </a:solidFill>
                  <a:effectLst/>
                  <a:latin typeface="Calibri" panose="020F0502020204030204" pitchFamily="34"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689" name="Groupe 688"/>
          <p:cNvGrpSpPr/>
          <p:nvPr/>
        </p:nvGrpSpPr>
        <p:grpSpPr>
          <a:xfrm>
            <a:off x="6154540" y="3440088"/>
            <a:ext cx="2781300" cy="979488"/>
            <a:chOff x="6154540" y="3440088"/>
            <a:chExt cx="2781300" cy="979488"/>
          </a:xfrm>
        </p:grpSpPr>
        <p:sp>
          <p:nvSpPr>
            <p:cNvPr id="11313" name="Freeform 81"/>
            <p:cNvSpPr>
              <a:spLocks/>
            </p:cNvSpPr>
            <p:nvPr/>
          </p:nvSpPr>
          <p:spPr bwMode="auto">
            <a:xfrm>
              <a:off x="6168827" y="3462313"/>
              <a:ext cx="2733675" cy="933450"/>
            </a:xfrm>
            <a:custGeom>
              <a:avLst/>
              <a:gdLst>
                <a:gd name="T0" fmla="*/ 0 w 1722"/>
                <a:gd name="T1" fmla="*/ 147 h 588"/>
                <a:gd name="T2" fmla="*/ 1117 w 1722"/>
                <a:gd name="T3" fmla="*/ 147 h 588"/>
                <a:gd name="T4" fmla="*/ 1117 w 1722"/>
                <a:gd name="T5" fmla="*/ 0 h 588"/>
                <a:gd name="T6" fmla="*/ 1722 w 1722"/>
                <a:gd name="T7" fmla="*/ 294 h 588"/>
                <a:gd name="T8" fmla="*/ 1117 w 1722"/>
                <a:gd name="T9" fmla="*/ 588 h 588"/>
                <a:gd name="T10" fmla="*/ 1117 w 1722"/>
                <a:gd name="T11" fmla="*/ 441 h 588"/>
                <a:gd name="T12" fmla="*/ 0 w 1722"/>
                <a:gd name="T13" fmla="*/ 441 h 588"/>
                <a:gd name="T14" fmla="*/ 0 w 1722"/>
                <a:gd name="T15" fmla="*/ 147 h 5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2" h="588">
                  <a:moveTo>
                    <a:pt x="0" y="147"/>
                  </a:moveTo>
                  <a:lnTo>
                    <a:pt x="1117" y="147"/>
                  </a:lnTo>
                  <a:lnTo>
                    <a:pt x="1117" y="0"/>
                  </a:lnTo>
                  <a:lnTo>
                    <a:pt x="1722" y="294"/>
                  </a:lnTo>
                  <a:lnTo>
                    <a:pt x="1117" y="588"/>
                  </a:lnTo>
                  <a:lnTo>
                    <a:pt x="1117" y="441"/>
                  </a:lnTo>
                  <a:lnTo>
                    <a:pt x="0" y="441"/>
                  </a:lnTo>
                  <a:lnTo>
                    <a:pt x="0" y="147"/>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14" name="Freeform 82"/>
            <p:cNvSpPr>
              <a:spLocks noEditPoints="1"/>
            </p:cNvSpPr>
            <p:nvPr/>
          </p:nvSpPr>
          <p:spPr bwMode="auto">
            <a:xfrm>
              <a:off x="6154540" y="3440088"/>
              <a:ext cx="2781300" cy="979488"/>
            </a:xfrm>
            <a:custGeom>
              <a:avLst/>
              <a:gdLst>
                <a:gd name="T0" fmla="*/ 0 w 1752"/>
                <a:gd name="T1" fmla="*/ 152 h 617"/>
                <a:gd name="T2" fmla="*/ 1126 w 1752"/>
                <a:gd name="T3" fmla="*/ 152 h 617"/>
                <a:gd name="T4" fmla="*/ 1117 w 1752"/>
                <a:gd name="T5" fmla="*/ 161 h 617"/>
                <a:gd name="T6" fmla="*/ 1117 w 1752"/>
                <a:gd name="T7" fmla="*/ 0 h 617"/>
                <a:gd name="T8" fmla="*/ 1752 w 1752"/>
                <a:gd name="T9" fmla="*/ 308 h 617"/>
                <a:gd name="T10" fmla="*/ 1117 w 1752"/>
                <a:gd name="T11" fmla="*/ 617 h 617"/>
                <a:gd name="T12" fmla="*/ 1117 w 1752"/>
                <a:gd name="T13" fmla="*/ 455 h 617"/>
                <a:gd name="T14" fmla="*/ 1126 w 1752"/>
                <a:gd name="T15" fmla="*/ 464 h 617"/>
                <a:gd name="T16" fmla="*/ 0 w 1752"/>
                <a:gd name="T17" fmla="*/ 464 h 617"/>
                <a:gd name="T18" fmla="*/ 0 w 1752"/>
                <a:gd name="T19" fmla="*/ 152 h 617"/>
                <a:gd name="T20" fmla="*/ 18 w 1752"/>
                <a:gd name="T21" fmla="*/ 455 h 617"/>
                <a:gd name="T22" fmla="*/ 9 w 1752"/>
                <a:gd name="T23" fmla="*/ 446 h 617"/>
                <a:gd name="T24" fmla="*/ 1135 w 1752"/>
                <a:gd name="T25" fmla="*/ 446 h 617"/>
                <a:gd name="T26" fmla="*/ 1135 w 1752"/>
                <a:gd name="T27" fmla="*/ 602 h 617"/>
                <a:gd name="T28" fmla="*/ 1122 w 1752"/>
                <a:gd name="T29" fmla="*/ 594 h 617"/>
                <a:gd name="T30" fmla="*/ 1727 w 1752"/>
                <a:gd name="T31" fmla="*/ 300 h 617"/>
                <a:gd name="T32" fmla="*/ 1727 w 1752"/>
                <a:gd name="T33" fmla="*/ 316 h 617"/>
                <a:gd name="T34" fmla="*/ 1122 w 1752"/>
                <a:gd name="T35" fmla="*/ 22 h 617"/>
                <a:gd name="T36" fmla="*/ 1135 w 1752"/>
                <a:gd name="T37" fmla="*/ 14 h 617"/>
                <a:gd name="T38" fmla="*/ 1135 w 1752"/>
                <a:gd name="T39" fmla="*/ 170 h 617"/>
                <a:gd name="T40" fmla="*/ 9 w 1752"/>
                <a:gd name="T41" fmla="*/ 170 h 617"/>
                <a:gd name="T42" fmla="*/ 18 w 1752"/>
                <a:gd name="T43" fmla="*/ 161 h 617"/>
                <a:gd name="T44" fmla="*/ 18 w 1752"/>
                <a:gd name="T45" fmla="*/ 45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2" h="617">
                  <a:moveTo>
                    <a:pt x="0" y="152"/>
                  </a:moveTo>
                  <a:lnTo>
                    <a:pt x="1126" y="152"/>
                  </a:lnTo>
                  <a:lnTo>
                    <a:pt x="1117" y="161"/>
                  </a:lnTo>
                  <a:lnTo>
                    <a:pt x="1117" y="0"/>
                  </a:lnTo>
                  <a:lnTo>
                    <a:pt x="1752" y="308"/>
                  </a:lnTo>
                  <a:lnTo>
                    <a:pt x="1117" y="617"/>
                  </a:lnTo>
                  <a:lnTo>
                    <a:pt x="1117" y="455"/>
                  </a:lnTo>
                  <a:lnTo>
                    <a:pt x="1126" y="464"/>
                  </a:lnTo>
                  <a:lnTo>
                    <a:pt x="0" y="464"/>
                  </a:lnTo>
                  <a:lnTo>
                    <a:pt x="0" y="152"/>
                  </a:lnTo>
                  <a:close/>
                  <a:moveTo>
                    <a:pt x="18" y="455"/>
                  </a:moveTo>
                  <a:lnTo>
                    <a:pt x="9" y="446"/>
                  </a:lnTo>
                  <a:lnTo>
                    <a:pt x="1135" y="446"/>
                  </a:lnTo>
                  <a:lnTo>
                    <a:pt x="1135" y="602"/>
                  </a:lnTo>
                  <a:lnTo>
                    <a:pt x="1122" y="594"/>
                  </a:lnTo>
                  <a:lnTo>
                    <a:pt x="1727" y="300"/>
                  </a:lnTo>
                  <a:lnTo>
                    <a:pt x="1727" y="316"/>
                  </a:lnTo>
                  <a:lnTo>
                    <a:pt x="1122" y="22"/>
                  </a:lnTo>
                  <a:lnTo>
                    <a:pt x="1135" y="14"/>
                  </a:lnTo>
                  <a:lnTo>
                    <a:pt x="1135" y="170"/>
                  </a:lnTo>
                  <a:lnTo>
                    <a:pt x="9" y="170"/>
                  </a:lnTo>
                  <a:lnTo>
                    <a:pt x="18" y="161"/>
                  </a:lnTo>
                  <a:lnTo>
                    <a:pt x="18" y="45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15" name="Rectangle 83"/>
            <p:cNvSpPr>
              <a:spLocks noChangeArrowheads="1"/>
            </p:cNvSpPr>
            <p:nvPr/>
          </p:nvSpPr>
          <p:spPr bwMode="auto">
            <a:xfrm>
              <a:off x="6584752" y="3805213"/>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alibri" panose="020F0502020204030204" pitchFamily="34" charset="0"/>
                </a:rPr>
                <a:t>Décisions/actions</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692" name="Groupe 691"/>
          <p:cNvGrpSpPr/>
          <p:nvPr/>
        </p:nvGrpSpPr>
        <p:grpSpPr>
          <a:xfrm>
            <a:off x="7157840" y="4864076"/>
            <a:ext cx="1476375" cy="609600"/>
            <a:chOff x="7157840" y="4864076"/>
            <a:chExt cx="1476375" cy="609600"/>
          </a:xfrm>
        </p:grpSpPr>
        <p:sp>
          <p:nvSpPr>
            <p:cNvPr id="11316" name="Rectangle 84"/>
            <p:cNvSpPr>
              <a:spLocks noChangeArrowheads="1"/>
            </p:cNvSpPr>
            <p:nvPr/>
          </p:nvSpPr>
          <p:spPr bwMode="auto">
            <a:xfrm>
              <a:off x="7157840" y="4864076"/>
              <a:ext cx="1476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Connaissances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17" name="Rectangle 85"/>
            <p:cNvSpPr>
              <a:spLocks noChangeArrowheads="1"/>
            </p:cNvSpPr>
            <p:nvPr/>
          </p:nvSpPr>
          <p:spPr bwMode="auto">
            <a:xfrm>
              <a:off x="7386440" y="5140301"/>
              <a:ext cx="1019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anose="020F0502020204030204" pitchFamily="34" charset="0"/>
                </a:rPr>
                <a:t>produites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691" name="Groupe 690"/>
          <p:cNvGrpSpPr/>
          <p:nvPr/>
        </p:nvGrpSpPr>
        <p:grpSpPr>
          <a:xfrm>
            <a:off x="6230740" y="4867251"/>
            <a:ext cx="682625" cy="496888"/>
            <a:chOff x="6230740" y="4867251"/>
            <a:chExt cx="682625" cy="496888"/>
          </a:xfrm>
        </p:grpSpPr>
        <p:sp>
          <p:nvSpPr>
            <p:cNvPr id="11318" name="Freeform 86"/>
            <p:cNvSpPr>
              <a:spLocks/>
            </p:cNvSpPr>
            <p:nvPr/>
          </p:nvSpPr>
          <p:spPr bwMode="auto">
            <a:xfrm>
              <a:off x="6245027" y="4900588"/>
              <a:ext cx="647700" cy="428625"/>
            </a:xfrm>
            <a:custGeom>
              <a:avLst/>
              <a:gdLst>
                <a:gd name="T0" fmla="*/ 0 w 408"/>
                <a:gd name="T1" fmla="*/ 68 h 270"/>
                <a:gd name="T2" fmla="*/ 273 w 408"/>
                <a:gd name="T3" fmla="*/ 68 h 270"/>
                <a:gd name="T4" fmla="*/ 273 w 408"/>
                <a:gd name="T5" fmla="*/ 0 h 270"/>
                <a:gd name="T6" fmla="*/ 408 w 408"/>
                <a:gd name="T7" fmla="*/ 135 h 270"/>
                <a:gd name="T8" fmla="*/ 273 w 408"/>
                <a:gd name="T9" fmla="*/ 270 h 270"/>
                <a:gd name="T10" fmla="*/ 273 w 408"/>
                <a:gd name="T11" fmla="*/ 203 h 270"/>
                <a:gd name="T12" fmla="*/ 0 w 408"/>
                <a:gd name="T13" fmla="*/ 203 h 270"/>
                <a:gd name="T14" fmla="*/ 0 w 408"/>
                <a:gd name="T15" fmla="*/ 68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270">
                  <a:moveTo>
                    <a:pt x="0" y="68"/>
                  </a:moveTo>
                  <a:lnTo>
                    <a:pt x="273" y="68"/>
                  </a:lnTo>
                  <a:lnTo>
                    <a:pt x="273" y="0"/>
                  </a:lnTo>
                  <a:lnTo>
                    <a:pt x="408" y="135"/>
                  </a:lnTo>
                  <a:lnTo>
                    <a:pt x="273" y="270"/>
                  </a:lnTo>
                  <a:lnTo>
                    <a:pt x="273" y="203"/>
                  </a:lnTo>
                  <a:lnTo>
                    <a:pt x="0" y="203"/>
                  </a:lnTo>
                  <a:lnTo>
                    <a:pt x="0" y="6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19" name="Freeform 87"/>
            <p:cNvSpPr>
              <a:spLocks noEditPoints="1"/>
            </p:cNvSpPr>
            <p:nvPr/>
          </p:nvSpPr>
          <p:spPr bwMode="auto">
            <a:xfrm>
              <a:off x="6230740" y="4867251"/>
              <a:ext cx="682625" cy="496888"/>
            </a:xfrm>
            <a:custGeom>
              <a:avLst/>
              <a:gdLst>
                <a:gd name="T0" fmla="*/ 0 w 430"/>
                <a:gd name="T1" fmla="*/ 80 h 313"/>
                <a:gd name="T2" fmla="*/ 282 w 430"/>
                <a:gd name="T3" fmla="*/ 80 h 313"/>
                <a:gd name="T4" fmla="*/ 273 w 430"/>
                <a:gd name="T5" fmla="*/ 89 h 313"/>
                <a:gd name="T6" fmla="*/ 273 w 430"/>
                <a:gd name="T7" fmla="*/ 0 h 313"/>
                <a:gd name="T8" fmla="*/ 430 w 430"/>
                <a:gd name="T9" fmla="*/ 156 h 313"/>
                <a:gd name="T10" fmla="*/ 273 w 430"/>
                <a:gd name="T11" fmla="*/ 313 h 313"/>
                <a:gd name="T12" fmla="*/ 273 w 430"/>
                <a:gd name="T13" fmla="*/ 224 h 313"/>
                <a:gd name="T14" fmla="*/ 282 w 430"/>
                <a:gd name="T15" fmla="*/ 233 h 313"/>
                <a:gd name="T16" fmla="*/ 0 w 430"/>
                <a:gd name="T17" fmla="*/ 233 h 313"/>
                <a:gd name="T18" fmla="*/ 0 w 430"/>
                <a:gd name="T19" fmla="*/ 80 h 313"/>
                <a:gd name="T20" fmla="*/ 18 w 430"/>
                <a:gd name="T21" fmla="*/ 224 h 313"/>
                <a:gd name="T22" fmla="*/ 9 w 430"/>
                <a:gd name="T23" fmla="*/ 215 h 313"/>
                <a:gd name="T24" fmla="*/ 291 w 430"/>
                <a:gd name="T25" fmla="*/ 215 h 313"/>
                <a:gd name="T26" fmla="*/ 291 w 430"/>
                <a:gd name="T27" fmla="*/ 291 h 313"/>
                <a:gd name="T28" fmla="*/ 276 w 430"/>
                <a:gd name="T29" fmla="*/ 285 h 313"/>
                <a:gd name="T30" fmla="*/ 411 w 430"/>
                <a:gd name="T31" fmla="*/ 150 h 313"/>
                <a:gd name="T32" fmla="*/ 411 w 430"/>
                <a:gd name="T33" fmla="*/ 162 h 313"/>
                <a:gd name="T34" fmla="*/ 276 w 430"/>
                <a:gd name="T35" fmla="*/ 27 h 313"/>
                <a:gd name="T36" fmla="*/ 291 w 430"/>
                <a:gd name="T37" fmla="*/ 21 h 313"/>
                <a:gd name="T38" fmla="*/ 291 w 430"/>
                <a:gd name="T39" fmla="*/ 98 h 313"/>
                <a:gd name="T40" fmla="*/ 9 w 430"/>
                <a:gd name="T41" fmla="*/ 98 h 313"/>
                <a:gd name="T42" fmla="*/ 18 w 430"/>
                <a:gd name="T43" fmla="*/ 89 h 313"/>
                <a:gd name="T44" fmla="*/ 18 w 430"/>
                <a:gd name="T45" fmla="*/ 22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313">
                  <a:moveTo>
                    <a:pt x="0" y="80"/>
                  </a:moveTo>
                  <a:lnTo>
                    <a:pt x="282" y="80"/>
                  </a:lnTo>
                  <a:lnTo>
                    <a:pt x="273" y="89"/>
                  </a:lnTo>
                  <a:lnTo>
                    <a:pt x="273" y="0"/>
                  </a:lnTo>
                  <a:lnTo>
                    <a:pt x="430" y="156"/>
                  </a:lnTo>
                  <a:lnTo>
                    <a:pt x="273" y="313"/>
                  </a:lnTo>
                  <a:lnTo>
                    <a:pt x="273" y="224"/>
                  </a:lnTo>
                  <a:lnTo>
                    <a:pt x="282" y="233"/>
                  </a:lnTo>
                  <a:lnTo>
                    <a:pt x="0" y="233"/>
                  </a:lnTo>
                  <a:lnTo>
                    <a:pt x="0" y="80"/>
                  </a:lnTo>
                  <a:close/>
                  <a:moveTo>
                    <a:pt x="18" y="224"/>
                  </a:moveTo>
                  <a:lnTo>
                    <a:pt x="9" y="215"/>
                  </a:lnTo>
                  <a:lnTo>
                    <a:pt x="291" y="215"/>
                  </a:lnTo>
                  <a:lnTo>
                    <a:pt x="291" y="291"/>
                  </a:lnTo>
                  <a:lnTo>
                    <a:pt x="276" y="285"/>
                  </a:lnTo>
                  <a:lnTo>
                    <a:pt x="411" y="150"/>
                  </a:lnTo>
                  <a:lnTo>
                    <a:pt x="411" y="162"/>
                  </a:lnTo>
                  <a:lnTo>
                    <a:pt x="276" y="27"/>
                  </a:lnTo>
                  <a:lnTo>
                    <a:pt x="291" y="21"/>
                  </a:lnTo>
                  <a:lnTo>
                    <a:pt x="291" y="98"/>
                  </a:lnTo>
                  <a:lnTo>
                    <a:pt x="9" y="98"/>
                  </a:lnTo>
                  <a:lnTo>
                    <a:pt x="18" y="89"/>
                  </a:lnTo>
                  <a:lnTo>
                    <a:pt x="18"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90" name="Groupe 689"/>
          <p:cNvGrpSpPr/>
          <p:nvPr/>
        </p:nvGrpSpPr>
        <p:grpSpPr>
          <a:xfrm>
            <a:off x="6873677" y="5457801"/>
            <a:ext cx="1614488" cy="773113"/>
            <a:chOff x="6873677" y="5457801"/>
            <a:chExt cx="1614488" cy="773113"/>
          </a:xfrm>
        </p:grpSpPr>
        <p:sp>
          <p:nvSpPr>
            <p:cNvPr id="11320" name="Freeform 88"/>
            <p:cNvSpPr>
              <a:spLocks/>
            </p:cNvSpPr>
            <p:nvPr/>
          </p:nvSpPr>
          <p:spPr bwMode="auto">
            <a:xfrm>
              <a:off x="6892727" y="5472088"/>
              <a:ext cx="1581150" cy="723900"/>
            </a:xfrm>
            <a:custGeom>
              <a:avLst/>
              <a:gdLst>
                <a:gd name="T0" fmla="*/ 882 w 996"/>
                <a:gd name="T1" fmla="*/ 0 h 456"/>
                <a:gd name="T2" fmla="*/ 882 w 996"/>
                <a:gd name="T3" fmla="*/ 285 h 456"/>
                <a:gd name="T4" fmla="*/ 114 w 996"/>
                <a:gd name="T5" fmla="*/ 285 h 456"/>
                <a:gd name="T6" fmla="*/ 114 w 996"/>
                <a:gd name="T7" fmla="*/ 228 h 456"/>
                <a:gd name="T8" fmla="*/ 0 w 996"/>
                <a:gd name="T9" fmla="*/ 342 h 456"/>
                <a:gd name="T10" fmla="*/ 114 w 996"/>
                <a:gd name="T11" fmla="*/ 456 h 456"/>
                <a:gd name="T12" fmla="*/ 114 w 996"/>
                <a:gd name="T13" fmla="*/ 399 h 456"/>
                <a:gd name="T14" fmla="*/ 996 w 996"/>
                <a:gd name="T15" fmla="*/ 399 h 456"/>
                <a:gd name="T16" fmla="*/ 996 w 996"/>
                <a:gd name="T17" fmla="*/ 0 h 456"/>
                <a:gd name="T18" fmla="*/ 882 w 996"/>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6" h="456">
                  <a:moveTo>
                    <a:pt x="882" y="0"/>
                  </a:moveTo>
                  <a:lnTo>
                    <a:pt x="882" y="285"/>
                  </a:lnTo>
                  <a:lnTo>
                    <a:pt x="114" y="285"/>
                  </a:lnTo>
                  <a:lnTo>
                    <a:pt x="114" y="228"/>
                  </a:lnTo>
                  <a:lnTo>
                    <a:pt x="0" y="342"/>
                  </a:lnTo>
                  <a:lnTo>
                    <a:pt x="114" y="456"/>
                  </a:lnTo>
                  <a:lnTo>
                    <a:pt x="114" y="399"/>
                  </a:lnTo>
                  <a:lnTo>
                    <a:pt x="996" y="399"/>
                  </a:lnTo>
                  <a:lnTo>
                    <a:pt x="996" y="0"/>
                  </a:lnTo>
                  <a:lnTo>
                    <a:pt x="88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21" name="Freeform 89"/>
            <p:cNvSpPr>
              <a:spLocks noEditPoints="1"/>
            </p:cNvSpPr>
            <p:nvPr/>
          </p:nvSpPr>
          <p:spPr bwMode="auto">
            <a:xfrm>
              <a:off x="6873677" y="5457801"/>
              <a:ext cx="1614488" cy="773113"/>
            </a:xfrm>
            <a:custGeom>
              <a:avLst/>
              <a:gdLst>
                <a:gd name="T0" fmla="*/ 894 w 1017"/>
                <a:gd name="T1" fmla="*/ 18 h 487"/>
                <a:gd name="T2" fmla="*/ 903 w 1017"/>
                <a:gd name="T3" fmla="*/ 9 h 487"/>
                <a:gd name="T4" fmla="*/ 903 w 1017"/>
                <a:gd name="T5" fmla="*/ 303 h 487"/>
                <a:gd name="T6" fmla="*/ 117 w 1017"/>
                <a:gd name="T7" fmla="*/ 303 h 487"/>
                <a:gd name="T8" fmla="*/ 117 w 1017"/>
                <a:gd name="T9" fmla="*/ 237 h 487"/>
                <a:gd name="T10" fmla="*/ 132 w 1017"/>
                <a:gd name="T11" fmla="*/ 243 h 487"/>
                <a:gd name="T12" fmla="*/ 18 w 1017"/>
                <a:gd name="T13" fmla="*/ 357 h 487"/>
                <a:gd name="T14" fmla="*/ 18 w 1017"/>
                <a:gd name="T15" fmla="*/ 345 h 487"/>
                <a:gd name="T16" fmla="*/ 132 w 1017"/>
                <a:gd name="T17" fmla="*/ 459 h 487"/>
                <a:gd name="T18" fmla="*/ 117 w 1017"/>
                <a:gd name="T19" fmla="*/ 465 h 487"/>
                <a:gd name="T20" fmla="*/ 117 w 1017"/>
                <a:gd name="T21" fmla="*/ 399 h 487"/>
                <a:gd name="T22" fmla="*/ 1008 w 1017"/>
                <a:gd name="T23" fmla="*/ 399 h 487"/>
                <a:gd name="T24" fmla="*/ 999 w 1017"/>
                <a:gd name="T25" fmla="*/ 408 h 487"/>
                <a:gd name="T26" fmla="*/ 999 w 1017"/>
                <a:gd name="T27" fmla="*/ 9 h 487"/>
                <a:gd name="T28" fmla="*/ 1008 w 1017"/>
                <a:gd name="T29" fmla="*/ 18 h 487"/>
                <a:gd name="T30" fmla="*/ 894 w 1017"/>
                <a:gd name="T31" fmla="*/ 18 h 487"/>
                <a:gd name="T32" fmla="*/ 1017 w 1017"/>
                <a:gd name="T33" fmla="*/ 0 h 487"/>
                <a:gd name="T34" fmla="*/ 1017 w 1017"/>
                <a:gd name="T35" fmla="*/ 417 h 487"/>
                <a:gd name="T36" fmla="*/ 126 w 1017"/>
                <a:gd name="T37" fmla="*/ 417 h 487"/>
                <a:gd name="T38" fmla="*/ 135 w 1017"/>
                <a:gd name="T39" fmla="*/ 408 h 487"/>
                <a:gd name="T40" fmla="*/ 135 w 1017"/>
                <a:gd name="T41" fmla="*/ 487 h 487"/>
                <a:gd name="T42" fmla="*/ 0 w 1017"/>
                <a:gd name="T43" fmla="*/ 351 h 487"/>
                <a:gd name="T44" fmla="*/ 135 w 1017"/>
                <a:gd name="T45" fmla="*/ 216 h 487"/>
                <a:gd name="T46" fmla="*/ 135 w 1017"/>
                <a:gd name="T47" fmla="*/ 294 h 487"/>
                <a:gd name="T48" fmla="*/ 126 w 1017"/>
                <a:gd name="T49" fmla="*/ 285 h 487"/>
                <a:gd name="T50" fmla="*/ 894 w 1017"/>
                <a:gd name="T51" fmla="*/ 285 h 487"/>
                <a:gd name="T52" fmla="*/ 885 w 1017"/>
                <a:gd name="T53" fmla="*/ 294 h 487"/>
                <a:gd name="T54" fmla="*/ 885 w 1017"/>
                <a:gd name="T55" fmla="*/ 0 h 487"/>
                <a:gd name="T56" fmla="*/ 1017 w 1017"/>
                <a:gd name="T5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7" h="487">
                  <a:moveTo>
                    <a:pt x="894" y="18"/>
                  </a:moveTo>
                  <a:lnTo>
                    <a:pt x="903" y="9"/>
                  </a:lnTo>
                  <a:lnTo>
                    <a:pt x="903" y="303"/>
                  </a:lnTo>
                  <a:lnTo>
                    <a:pt x="117" y="303"/>
                  </a:lnTo>
                  <a:lnTo>
                    <a:pt x="117" y="237"/>
                  </a:lnTo>
                  <a:lnTo>
                    <a:pt x="132" y="243"/>
                  </a:lnTo>
                  <a:lnTo>
                    <a:pt x="18" y="357"/>
                  </a:lnTo>
                  <a:lnTo>
                    <a:pt x="18" y="345"/>
                  </a:lnTo>
                  <a:lnTo>
                    <a:pt x="132" y="459"/>
                  </a:lnTo>
                  <a:lnTo>
                    <a:pt x="117" y="465"/>
                  </a:lnTo>
                  <a:lnTo>
                    <a:pt x="117" y="399"/>
                  </a:lnTo>
                  <a:lnTo>
                    <a:pt x="1008" y="399"/>
                  </a:lnTo>
                  <a:lnTo>
                    <a:pt x="999" y="408"/>
                  </a:lnTo>
                  <a:lnTo>
                    <a:pt x="999" y="9"/>
                  </a:lnTo>
                  <a:lnTo>
                    <a:pt x="1008" y="18"/>
                  </a:lnTo>
                  <a:lnTo>
                    <a:pt x="894" y="18"/>
                  </a:lnTo>
                  <a:close/>
                  <a:moveTo>
                    <a:pt x="1017" y="0"/>
                  </a:moveTo>
                  <a:lnTo>
                    <a:pt x="1017" y="417"/>
                  </a:lnTo>
                  <a:lnTo>
                    <a:pt x="126" y="417"/>
                  </a:lnTo>
                  <a:lnTo>
                    <a:pt x="135" y="408"/>
                  </a:lnTo>
                  <a:lnTo>
                    <a:pt x="135" y="487"/>
                  </a:lnTo>
                  <a:lnTo>
                    <a:pt x="0" y="351"/>
                  </a:lnTo>
                  <a:lnTo>
                    <a:pt x="135" y="216"/>
                  </a:lnTo>
                  <a:lnTo>
                    <a:pt x="135" y="294"/>
                  </a:lnTo>
                  <a:lnTo>
                    <a:pt x="126" y="285"/>
                  </a:lnTo>
                  <a:lnTo>
                    <a:pt x="894" y="285"/>
                  </a:lnTo>
                  <a:lnTo>
                    <a:pt x="885" y="294"/>
                  </a:lnTo>
                  <a:lnTo>
                    <a:pt x="885" y="0"/>
                  </a:lnTo>
                  <a:lnTo>
                    <a:pt x="1017" y="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88" name="Groupe 687"/>
          <p:cNvGrpSpPr/>
          <p:nvPr/>
        </p:nvGrpSpPr>
        <p:grpSpPr>
          <a:xfrm>
            <a:off x="4916290" y="5243488"/>
            <a:ext cx="354013" cy="461963"/>
            <a:chOff x="4916290" y="5243488"/>
            <a:chExt cx="354013" cy="461963"/>
          </a:xfrm>
        </p:grpSpPr>
        <p:sp>
          <p:nvSpPr>
            <p:cNvPr id="11322" name="Freeform 90"/>
            <p:cNvSpPr>
              <a:spLocks/>
            </p:cNvSpPr>
            <p:nvPr/>
          </p:nvSpPr>
          <p:spPr bwMode="auto">
            <a:xfrm>
              <a:off x="4949627" y="5262538"/>
              <a:ext cx="285750" cy="428625"/>
            </a:xfrm>
            <a:custGeom>
              <a:avLst/>
              <a:gdLst>
                <a:gd name="T0" fmla="*/ 0 w 180"/>
                <a:gd name="T1" fmla="*/ 90 h 270"/>
                <a:gd name="T2" fmla="*/ 45 w 180"/>
                <a:gd name="T3" fmla="*/ 90 h 270"/>
                <a:gd name="T4" fmla="*/ 45 w 180"/>
                <a:gd name="T5" fmla="*/ 270 h 270"/>
                <a:gd name="T6" fmla="*/ 135 w 180"/>
                <a:gd name="T7" fmla="*/ 270 h 270"/>
                <a:gd name="T8" fmla="*/ 135 w 180"/>
                <a:gd name="T9" fmla="*/ 90 h 270"/>
                <a:gd name="T10" fmla="*/ 180 w 180"/>
                <a:gd name="T11" fmla="*/ 90 h 270"/>
                <a:gd name="T12" fmla="*/ 90 w 180"/>
                <a:gd name="T13" fmla="*/ 0 h 270"/>
                <a:gd name="T14" fmla="*/ 0 w 180"/>
                <a:gd name="T15" fmla="*/ 9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70">
                  <a:moveTo>
                    <a:pt x="0" y="90"/>
                  </a:moveTo>
                  <a:lnTo>
                    <a:pt x="45" y="90"/>
                  </a:lnTo>
                  <a:lnTo>
                    <a:pt x="45" y="270"/>
                  </a:lnTo>
                  <a:lnTo>
                    <a:pt x="135" y="270"/>
                  </a:lnTo>
                  <a:lnTo>
                    <a:pt x="135" y="90"/>
                  </a:lnTo>
                  <a:lnTo>
                    <a:pt x="180" y="90"/>
                  </a:lnTo>
                  <a:lnTo>
                    <a:pt x="90" y="0"/>
                  </a:lnTo>
                  <a:lnTo>
                    <a:pt x="0" y="9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23" name="Freeform 91"/>
            <p:cNvSpPr>
              <a:spLocks noEditPoints="1"/>
            </p:cNvSpPr>
            <p:nvPr/>
          </p:nvSpPr>
          <p:spPr bwMode="auto">
            <a:xfrm>
              <a:off x="4916290" y="5243488"/>
              <a:ext cx="354013" cy="461963"/>
            </a:xfrm>
            <a:custGeom>
              <a:avLst/>
              <a:gdLst>
                <a:gd name="T0" fmla="*/ 27 w 223"/>
                <a:gd name="T1" fmla="*/ 108 h 291"/>
                <a:gd name="T2" fmla="*/ 21 w 223"/>
                <a:gd name="T3" fmla="*/ 93 h 291"/>
                <a:gd name="T4" fmla="*/ 75 w 223"/>
                <a:gd name="T5" fmla="*/ 93 h 291"/>
                <a:gd name="T6" fmla="*/ 75 w 223"/>
                <a:gd name="T7" fmla="*/ 282 h 291"/>
                <a:gd name="T8" fmla="*/ 66 w 223"/>
                <a:gd name="T9" fmla="*/ 273 h 291"/>
                <a:gd name="T10" fmla="*/ 156 w 223"/>
                <a:gd name="T11" fmla="*/ 273 h 291"/>
                <a:gd name="T12" fmla="*/ 147 w 223"/>
                <a:gd name="T13" fmla="*/ 282 h 291"/>
                <a:gd name="T14" fmla="*/ 147 w 223"/>
                <a:gd name="T15" fmla="*/ 93 h 291"/>
                <a:gd name="T16" fmla="*/ 201 w 223"/>
                <a:gd name="T17" fmla="*/ 93 h 291"/>
                <a:gd name="T18" fmla="*/ 195 w 223"/>
                <a:gd name="T19" fmla="*/ 108 h 291"/>
                <a:gd name="T20" fmla="*/ 105 w 223"/>
                <a:gd name="T21" fmla="*/ 18 h 291"/>
                <a:gd name="T22" fmla="*/ 117 w 223"/>
                <a:gd name="T23" fmla="*/ 18 h 291"/>
                <a:gd name="T24" fmla="*/ 27 w 223"/>
                <a:gd name="T25" fmla="*/ 108 h 291"/>
                <a:gd name="T26" fmla="*/ 111 w 223"/>
                <a:gd name="T27" fmla="*/ 0 h 291"/>
                <a:gd name="T28" fmla="*/ 223 w 223"/>
                <a:gd name="T29" fmla="*/ 111 h 291"/>
                <a:gd name="T30" fmla="*/ 156 w 223"/>
                <a:gd name="T31" fmla="*/ 111 h 291"/>
                <a:gd name="T32" fmla="*/ 165 w 223"/>
                <a:gd name="T33" fmla="*/ 102 h 291"/>
                <a:gd name="T34" fmla="*/ 165 w 223"/>
                <a:gd name="T35" fmla="*/ 291 h 291"/>
                <a:gd name="T36" fmla="*/ 57 w 223"/>
                <a:gd name="T37" fmla="*/ 291 h 291"/>
                <a:gd name="T38" fmla="*/ 57 w 223"/>
                <a:gd name="T39" fmla="*/ 102 h 291"/>
                <a:gd name="T40" fmla="*/ 66 w 223"/>
                <a:gd name="T41" fmla="*/ 111 h 291"/>
                <a:gd name="T42" fmla="*/ 0 w 223"/>
                <a:gd name="T43" fmla="*/ 111 h 291"/>
                <a:gd name="T44" fmla="*/ 111 w 223"/>
                <a:gd name="T4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 h="291">
                  <a:moveTo>
                    <a:pt x="27" y="108"/>
                  </a:moveTo>
                  <a:lnTo>
                    <a:pt x="21" y="93"/>
                  </a:lnTo>
                  <a:lnTo>
                    <a:pt x="75" y="93"/>
                  </a:lnTo>
                  <a:lnTo>
                    <a:pt x="75" y="282"/>
                  </a:lnTo>
                  <a:lnTo>
                    <a:pt x="66" y="273"/>
                  </a:lnTo>
                  <a:lnTo>
                    <a:pt x="156" y="273"/>
                  </a:lnTo>
                  <a:lnTo>
                    <a:pt x="147" y="282"/>
                  </a:lnTo>
                  <a:lnTo>
                    <a:pt x="147" y="93"/>
                  </a:lnTo>
                  <a:lnTo>
                    <a:pt x="201" y="93"/>
                  </a:lnTo>
                  <a:lnTo>
                    <a:pt x="195" y="108"/>
                  </a:lnTo>
                  <a:lnTo>
                    <a:pt x="105" y="18"/>
                  </a:lnTo>
                  <a:lnTo>
                    <a:pt x="117" y="18"/>
                  </a:lnTo>
                  <a:lnTo>
                    <a:pt x="27" y="108"/>
                  </a:lnTo>
                  <a:close/>
                  <a:moveTo>
                    <a:pt x="111" y="0"/>
                  </a:moveTo>
                  <a:lnTo>
                    <a:pt x="223" y="111"/>
                  </a:lnTo>
                  <a:lnTo>
                    <a:pt x="156" y="111"/>
                  </a:lnTo>
                  <a:lnTo>
                    <a:pt x="165" y="102"/>
                  </a:lnTo>
                  <a:lnTo>
                    <a:pt x="165" y="291"/>
                  </a:lnTo>
                  <a:lnTo>
                    <a:pt x="57" y="291"/>
                  </a:lnTo>
                  <a:lnTo>
                    <a:pt x="57" y="102"/>
                  </a:lnTo>
                  <a:lnTo>
                    <a:pt x="66" y="111"/>
                  </a:lnTo>
                  <a:lnTo>
                    <a:pt x="0" y="111"/>
                  </a:lnTo>
                  <a:lnTo>
                    <a:pt x="111" y="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1386" name="Groupe 11385"/>
          <p:cNvGrpSpPr/>
          <p:nvPr/>
        </p:nvGrpSpPr>
        <p:grpSpPr>
          <a:xfrm>
            <a:off x="1084065" y="2127226"/>
            <a:ext cx="1981200" cy="771525"/>
            <a:chOff x="1084065" y="2127226"/>
            <a:chExt cx="1981200" cy="771525"/>
          </a:xfrm>
        </p:grpSpPr>
        <p:sp>
          <p:nvSpPr>
            <p:cNvPr id="11334" name="Rectangle 239"/>
            <p:cNvSpPr>
              <a:spLocks noChangeArrowheads="1"/>
            </p:cNvSpPr>
            <p:nvPr/>
          </p:nvSpPr>
          <p:spPr bwMode="auto">
            <a:xfrm>
              <a:off x="1198365" y="2127226"/>
              <a:ext cx="1600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Communication</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35" name="Rectangle 240"/>
            <p:cNvSpPr>
              <a:spLocks noChangeArrowheads="1"/>
            </p:cNvSpPr>
            <p:nvPr/>
          </p:nvSpPr>
          <p:spPr bwMode="auto">
            <a:xfrm>
              <a:off x="1084065" y="2403451"/>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anose="020F0502020204030204" pitchFamily="34" charset="0"/>
                </a:rPr>
                <a:t>Système d’informations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36" name="Rectangle 241"/>
            <p:cNvSpPr>
              <a:spLocks noChangeArrowheads="1"/>
            </p:cNvSpPr>
            <p:nvPr/>
          </p:nvSpPr>
          <p:spPr bwMode="auto">
            <a:xfrm>
              <a:off x="1598415" y="2622526"/>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anose="020F0502020204030204" pitchFamily="34" charset="0"/>
                </a:rPr>
                <a:t>partagées</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11387" name="Groupe 11386"/>
          <p:cNvGrpSpPr/>
          <p:nvPr/>
        </p:nvGrpSpPr>
        <p:grpSpPr>
          <a:xfrm>
            <a:off x="1820665" y="2862238"/>
            <a:ext cx="2501900" cy="558800"/>
            <a:chOff x="1820665" y="2862238"/>
            <a:chExt cx="2501900" cy="558800"/>
          </a:xfrm>
        </p:grpSpPr>
        <p:sp>
          <p:nvSpPr>
            <p:cNvPr id="11337" name="Freeform 242"/>
            <p:cNvSpPr>
              <a:spLocks/>
            </p:cNvSpPr>
            <p:nvPr/>
          </p:nvSpPr>
          <p:spPr bwMode="auto">
            <a:xfrm>
              <a:off x="1854002" y="2881288"/>
              <a:ext cx="2447925" cy="504825"/>
            </a:xfrm>
            <a:custGeom>
              <a:avLst/>
              <a:gdLst>
                <a:gd name="T0" fmla="*/ 1542 w 1542"/>
                <a:gd name="T1" fmla="*/ 239 h 318"/>
                <a:gd name="T2" fmla="*/ 1462 w 1542"/>
                <a:gd name="T3" fmla="*/ 159 h 318"/>
                <a:gd name="T4" fmla="*/ 1462 w 1542"/>
                <a:gd name="T5" fmla="*/ 199 h 318"/>
                <a:gd name="T6" fmla="*/ 119 w 1542"/>
                <a:gd name="T7" fmla="*/ 199 h 318"/>
                <a:gd name="T8" fmla="*/ 119 w 1542"/>
                <a:gd name="T9" fmla="*/ 80 h 318"/>
                <a:gd name="T10" fmla="*/ 159 w 1542"/>
                <a:gd name="T11" fmla="*/ 80 h 318"/>
                <a:gd name="T12" fmla="*/ 79 w 1542"/>
                <a:gd name="T13" fmla="*/ 0 h 318"/>
                <a:gd name="T14" fmla="*/ 0 w 1542"/>
                <a:gd name="T15" fmla="*/ 80 h 318"/>
                <a:gd name="T16" fmla="*/ 40 w 1542"/>
                <a:gd name="T17" fmla="*/ 80 h 318"/>
                <a:gd name="T18" fmla="*/ 40 w 1542"/>
                <a:gd name="T19" fmla="*/ 278 h 318"/>
                <a:gd name="T20" fmla="*/ 1462 w 1542"/>
                <a:gd name="T21" fmla="*/ 278 h 318"/>
                <a:gd name="T22" fmla="*/ 1462 w 1542"/>
                <a:gd name="T23" fmla="*/ 318 h 318"/>
                <a:gd name="T24" fmla="*/ 1542 w 1542"/>
                <a:gd name="T25" fmla="*/ 23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2" h="318">
                  <a:moveTo>
                    <a:pt x="1542" y="239"/>
                  </a:moveTo>
                  <a:lnTo>
                    <a:pt x="1462" y="159"/>
                  </a:lnTo>
                  <a:lnTo>
                    <a:pt x="1462" y="199"/>
                  </a:lnTo>
                  <a:lnTo>
                    <a:pt x="119" y="199"/>
                  </a:lnTo>
                  <a:lnTo>
                    <a:pt x="119" y="80"/>
                  </a:lnTo>
                  <a:lnTo>
                    <a:pt x="159" y="80"/>
                  </a:lnTo>
                  <a:lnTo>
                    <a:pt x="79" y="0"/>
                  </a:lnTo>
                  <a:lnTo>
                    <a:pt x="0" y="80"/>
                  </a:lnTo>
                  <a:lnTo>
                    <a:pt x="40" y="80"/>
                  </a:lnTo>
                  <a:lnTo>
                    <a:pt x="40" y="278"/>
                  </a:lnTo>
                  <a:lnTo>
                    <a:pt x="1462" y="278"/>
                  </a:lnTo>
                  <a:lnTo>
                    <a:pt x="1462" y="318"/>
                  </a:lnTo>
                  <a:lnTo>
                    <a:pt x="1542" y="23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38" name="Freeform 243"/>
            <p:cNvSpPr>
              <a:spLocks noEditPoints="1"/>
            </p:cNvSpPr>
            <p:nvPr/>
          </p:nvSpPr>
          <p:spPr bwMode="auto">
            <a:xfrm>
              <a:off x="1820665" y="2862238"/>
              <a:ext cx="2501900" cy="558800"/>
            </a:xfrm>
            <a:custGeom>
              <a:avLst/>
              <a:gdLst>
                <a:gd name="T0" fmla="*/ 1557 w 1576"/>
                <a:gd name="T1" fmla="*/ 244 h 352"/>
                <a:gd name="T2" fmla="*/ 1557 w 1576"/>
                <a:gd name="T3" fmla="*/ 257 h 352"/>
                <a:gd name="T4" fmla="*/ 1477 w 1576"/>
                <a:gd name="T5" fmla="*/ 177 h 352"/>
                <a:gd name="T6" fmla="*/ 1492 w 1576"/>
                <a:gd name="T7" fmla="*/ 171 h 352"/>
                <a:gd name="T8" fmla="*/ 1492 w 1576"/>
                <a:gd name="T9" fmla="*/ 220 h 352"/>
                <a:gd name="T10" fmla="*/ 131 w 1576"/>
                <a:gd name="T11" fmla="*/ 220 h 352"/>
                <a:gd name="T12" fmla="*/ 131 w 1576"/>
                <a:gd name="T13" fmla="*/ 83 h 352"/>
                <a:gd name="T14" fmla="*/ 180 w 1576"/>
                <a:gd name="T15" fmla="*/ 83 h 352"/>
                <a:gd name="T16" fmla="*/ 174 w 1576"/>
                <a:gd name="T17" fmla="*/ 98 h 352"/>
                <a:gd name="T18" fmla="*/ 94 w 1576"/>
                <a:gd name="T19" fmla="*/ 18 h 352"/>
                <a:gd name="T20" fmla="*/ 107 w 1576"/>
                <a:gd name="T21" fmla="*/ 18 h 352"/>
                <a:gd name="T22" fmla="*/ 27 w 1576"/>
                <a:gd name="T23" fmla="*/ 98 h 352"/>
                <a:gd name="T24" fmla="*/ 21 w 1576"/>
                <a:gd name="T25" fmla="*/ 83 h 352"/>
                <a:gd name="T26" fmla="*/ 70 w 1576"/>
                <a:gd name="T27" fmla="*/ 83 h 352"/>
                <a:gd name="T28" fmla="*/ 70 w 1576"/>
                <a:gd name="T29" fmla="*/ 290 h 352"/>
                <a:gd name="T30" fmla="*/ 61 w 1576"/>
                <a:gd name="T31" fmla="*/ 281 h 352"/>
                <a:gd name="T32" fmla="*/ 1492 w 1576"/>
                <a:gd name="T33" fmla="*/ 281 h 352"/>
                <a:gd name="T34" fmla="*/ 1492 w 1576"/>
                <a:gd name="T35" fmla="*/ 330 h 352"/>
                <a:gd name="T36" fmla="*/ 1477 w 1576"/>
                <a:gd name="T37" fmla="*/ 324 h 352"/>
                <a:gd name="T38" fmla="*/ 1557 w 1576"/>
                <a:gd name="T39" fmla="*/ 244 h 352"/>
                <a:gd name="T40" fmla="*/ 1474 w 1576"/>
                <a:gd name="T41" fmla="*/ 352 h 352"/>
                <a:gd name="T42" fmla="*/ 1474 w 1576"/>
                <a:gd name="T43" fmla="*/ 290 h 352"/>
                <a:gd name="T44" fmla="*/ 1483 w 1576"/>
                <a:gd name="T45" fmla="*/ 299 h 352"/>
                <a:gd name="T46" fmla="*/ 52 w 1576"/>
                <a:gd name="T47" fmla="*/ 299 h 352"/>
                <a:gd name="T48" fmla="*/ 52 w 1576"/>
                <a:gd name="T49" fmla="*/ 92 h 352"/>
                <a:gd name="T50" fmla="*/ 61 w 1576"/>
                <a:gd name="T51" fmla="*/ 101 h 352"/>
                <a:gd name="T52" fmla="*/ 0 w 1576"/>
                <a:gd name="T53" fmla="*/ 101 h 352"/>
                <a:gd name="T54" fmla="*/ 100 w 1576"/>
                <a:gd name="T55" fmla="*/ 0 h 352"/>
                <a:gd name="T56" fmla="*/ 202 w 1576"/>
                <a:gd name="T57" fmla="*/ 101 h 352"/>
                <a:gd name="T58" fmla="*/ 140 w 1576"/>
                <a:gd name="T59" fmla="*/ 101 h 352"/>
                <a:gd name="T60" fmla="*/ 149 w 1576"/>
                <a:gd name="T61" fmla="*/ 92 h 352"/>
                <a:gd name="T62" fmla="*/ 149 w 1576"/>
                <a:gd name="T63" fmla="*/ 211 h 352"/>
                <a:gd name="T64" fmla="*/ 140 w 1576"/>
                <a:gd name="T65" fmla="*/ 202 h 352"/>
                <a:gd name="T66" fmla="*/ 1483 w 1576"/>
                <a:gd name="T67" fmla="*/ 202 h 352"/>
                <a:gd name="T68" fmla="*/ 1474 w 1576"/>
                <a:gd name="T69" fmla="*/ 211 h 352"/>
                <a:gd name="T70" fmla="*/ 1474 w 1576"/>
                <a:gd name="T71" fmla="*/ 150 h 352"/>
                <a:gd name="T72" fmla="*/ 1576 w 1576"/>
                <a:gd name="T73" fmla="*/ 251 h 352"/>
                <a:gd name="T74" fmla="*/ 1474 w 1576"/>
                <a:gd name="T7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6" h="352">
                  <a:moveTo>
                    <a:pt x="1557" y="244"/>
                  </a:moveTo>
                  <a:lnTo>
                    <a:pt x="1557" y="257"/>
                  </a:lnTo>
                  <a:lnTo>
                    <a:pt x="1477" y="177"/>
                  </a:lnTo>
                  <a:lnTo>
                    <a:pt x="1492" y="171"/>
                  </a:lnTo>
                  <a:lnTo>
                    <a:pt x="1492" y="220"/>
                  </a:lnTo>
                  <a:lnTo>
                    <a:pt x="131" y="220"/>
                  </a:lnTo>
                  <a:lnTo>
                    <a:pt x="131" y="83"/>
                  </a:lnTo>
                  <a:lnTo>
                    <a:pt x="180" y="83"/>
                  </a:lnTo>
                  <a:lnTo>
                    <a:pt x="174" y="98"/>
                  </a:lnTo>
                  <a:lnTo>
                    <a:pt x="94" y="18"/>
                  </a:lnTo>
                  <a:lnTo>
                    <a:pt x="107" y="18"/>
                  </a:lnTo>
                  <a:lnTo>
                    <a:pt x="27" y="98"/>
                  </a:lnTo>
                  <a:lnTo>
                    <a:pt x="21" y="83"/>
                  </a:lnTo>
                  <a:lnTo>
                    <a:pt x="70" y="83"/>
                  </a:lnTo>
                  <a:lnTo>
                    <a:pt x="70" y="290"/>
                  </a:lnTo>
                  <a:lnTo>
                    <a:pt x="61" y="281"/>
                  </a:lnTo>
                  <a:lnTo>
                    <a:pt x="1492" y="281"/>
                  </a:lnTo>
                  <a:lnTo>
                    <a:pt x="1492" y="330"/>
                  </a:lnTo>
                  <a:lnTo>
                    <a:pt x="1477" y="324"/>
                  </a:lnTo>
                  <a:lnTo>
                    <a:pt x="1557" y="244"/>
                  </a:lnTo>
                  <a:close/>
                  <a:moveTo>
                    <a:pt x="1474" y="352"/>
                  </a:moveTo>
                  <a:lnTo>
                    <a:pt x="1474" y="290"/>
                  </a:lnTo>
                  <a:lnTo>
                    <a:pt x="1483" y="299"/>
                  </a:lnTo>
                  <a:lnTo>
                    <a:pt x="52" y="299"/>
                  </a:lnTo>
                  <a:lnTo>
                    <a:pt x="52" y="92"/>
                  </a:lnTo>
                  <a:lnTo>
                    <a:pt x="61" y="101"/>
                  </a:lnTo>
                  <a:lnTo>
                    <a:pt x="0" y="101"/>
                  </a:lnTo>
                  <a:lnTo>
                    <a:pt x="100" y="0"/>
                  </a:lnTo>
                  <a:lnTo>
                    <a:pt x="202" y="101"/>
                  </a:lnTo>
                  <a:lnTo>
                    <a:pt x="140" y="101"/>
                  </a:lnTo>
                  <a:lnTo>
                    <a:pt x="149" y="92"/>
                  </a:lnTo>
                  <a:lnTo>
                    <a:pt x="149" y="211"/>
                  </a:lnTo>
                  <a:lnTo>
                    <a:pt x="140" y="202"/>
                  </a:lnTo>
                  <a:lnTo>
                    <a:pt x="1483" y="202"/>
                  </a:lnTo>
                  <a:lnTo>
                    <a:pt x="1474" y="211"/>
                  </a:lnTo>
                  <a:lnTo>
                    <a:pt x="1474" y="150"/>
                  </a:lnTo>
                  <a:lnTo>
                    <a:pt x="1576" y="251"/>
                  </a:lnTo>
                  <a:lnTo>
                    <a:pt x="1474" y="35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1388" name="Groupe 11387"/>
          <p:cNvGrpSpPr/>
          <p:nvPr/>
        </p:nvGrpSpPr>
        <p:grpSpPr>
          <a:xfrm>
            <a:off x="1401565" y="3481363"/>
            <a:ext cx="2952750" cy="828675"/>
            <a:chOff x="1401565" y="3481363"/>
            <a:chExt cx="2952750" cy="828675"/>
          </a:xfrm>
        </p:grpSpPr>
        <p:sp>
          <p:nvSpPr>
            <p:cNvPr id="11339" name="Freeform 244"/>
            <p:cNvSpPr>
              <a:spLocks/>
            </p:cNvSpPr>
            <p:nvPr/>
          </p:nvSpPr>
          <p:spPr bwMode="auto">
            <a:xfrm>
              <a:off x="1415852" y="3500413"/>
              <a:ext cx="2886075" cy="790575"/>
            </a:xfrm>
            <a:custGeom>
              <a:avLst/>
              <a:gdLst>
                <a:gd name="T0" fmla="*/ 0 w 1818"/>
                <a:gd name="T1" fmla="*/ 125 h 498"/>
                <a:gd name="T2" fmla="*/ 936 w 1818"/>
                <a:gd name="T3" fmla="*/ 125 h 498"/>
                <a:gd name="T4" fmla="*/ 936 w 1818"/>
                <a:gd name="T5" fmla="*/ 0 h 498"/>
                <a:gd name="T6" fmla="*/ 1818 w 1818"/>
                <a:gd name="T7" fmla="*/ 249 h 498"/>
                <a:gd name="T8" fmla="*/ 936 w 1818"/>
                <a:gd name="T9" fmla="*/ 498 h 498"/>
                <a:gd name="T10" fmla="*/ 936 w 1818"/>
                <a:gd name="T11" fmla="*/ 374 h 498"/>
                <a:gd name="T12" fmla="*/ 0 w 1818"/>
                <a:gd name="T13" fmla="*/ 374 h 498"/>
                <a:gd name="T14" fmla="*/ 0 w 1818"/>
                <a:gd name="T15" fmla="*/ 125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8" h="498">
                  <a:moveTo>
                    <a:pt x="0" y="125"/>
                  </a:moveTo>
                  <a:lnTo>
                    <a:pt x="936" y="125"/>
                  </a:lnTo>
                  <a:lnTo>
                    <a:pt x="936" y="0"/>
                  </a:lnTo>
                  <a:lnTo>
                    <a:pt x="1818" y="249"/>
                  </a:lnTo>
                  <a:lnTo>
                    <a:pt x="936" y="498"/>
                  </a:lnTo>
                  <a:lnTo>
                    <a:pt x="936" y="374"/>
                  </a:lnTo>
                  <a:lnTo>
                    <a:pt x="0" y="374"/>
                  </a:lnTo>
                  <a:lnTo>
                    <a:pt x="0" y="1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40" name="Freeform 245"/>
            <p:cNvSpPr>
              <a:spLocks noEditPoints="1"/>
            </p:cNvSpPr>
            <p:nvPr/>
          </p:nvSpPr>
          <p:spPr bwMode="auto">
            <a:xfrm>
              <a:off x="1401565" y="3481363"/>
              <a:ext cx="2952750" cy="828675"/>
            </a:xfrm>
            <a:custGeom>
              <a:avLst/>
              <a:gdLst>
                <a:gd name="T0" fmla="*/ 0 w 1860"/>
                <a:gd name="T1" fmla="*/ 128 h 522"/>
                <a:gd name="T2" fmla="*/ 945 w 1860"/>
                <a:gd name="T3" fmla="*/ 128 h 522"/>
                <a:gd name="T4" fmla="*/ 936 w 1860"/>
                <a:gd name="T5" fmla="*/ 137 h 522"/>
                <a:gd name="T6" fmla="*/ 936 w 1860"/>
                <a:gd name="T7" fmla="*/ 0 h 522"/>
                <a:gd name="T8" fmla="*/ 1860 w 1860"/>
                <a:gd name="T9" fmla="*/ 261 h 522"/>
                <a:gd name="T10" fmla="*/ 936 w 1860"/>
                <a:gd name="T11" fmla="*/ 522 h 522"/>
                <a:gd name="T12" fmla="*/ 936 w 1860"/>
                <a:gd name="T13" fmla="*/ 386 h 522"/>
                <a:gd name="T14" fmla="*/ 945 w 1860"/>
                <a:gd name="T15" fmla="*/ 395 h 522"/>
                <a:gd name="T16" fmla="*/ 0 w 1860"/>
                <a:gd name="T17" fmla="*/ 395 h 522"/>
                <a:gd name="T18" fmla="*/ 0 w 1860"/>
                <a:gd name="T19" fmla="*/ 128 h 522"/>
                <a:gd name="T20" fmla="*/ 18 w 1860"/>
                <a:gd name="T21" fmla="*/ 386 h 522"/>
                <a:gd name="T22" fmla="*/ 9 w 1860"/>
                <a:gd name="T23" fmla="*/ 377 h 522"/>
                <a:gd name="T24" fmla="*/ 954 w 1860"/>
                <a:gd name="T25" fmla="*/ 377 h 522"/>
                <a:gd name="T26" fmla="*/ 954 w 1860"/>
                <a:gd name="T27" fmla="*/ 510 h 522"/>
                <a:gd name="T28" fmla="*/ 943 w 1860"/>
                <a:gd name="T29" fmla="*/ 501 h 522"/>
                <a:gd name="T30" fmla="*/ 1825 w 1860"/>
                <a:gd name="T31" fmla="*/ 252 h 522"/>
                <a:gd name="T32" fmla="*/ 1825 w 1860"/>
                <a:gd name="T33" fmla="*/ 270 h 522"/>
                <a:gd name="T34" fmla="*/ 943 w 1860"/>
                <a:gd name="T35" fmla="*/ 21 h 522"/>
                <a:gd name="T36" fmla="*/ 954 w 1860"/>
                <a:gd name="T37" fmla="*/ 12 h 522"/>
                <a:gd name="T38" fmla="*/ 954 w 1860"/>
                <a:gd name="T39" fmla="*/ 146 h 522"/>
                <a:gd name="T40" fmla="*/ 9 w 1860"/>
                <a:gd name="T41" fmla="*/ 146 h 522"/>
                <a:gd name="T42" fmla="*/ 18 w 1860"/>
                <a:gd name="T43" fmla="*/ 137 h 522"/>
                <a:gd name="T44" fmla="*/ 18 w 1860"/>
                <a:gd name="T45" fmla="*/ 38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0" h="522">
                  <a:moveTo>
                    <a:pt x="0" y="128"/>
                  </a:moveTo>
                  <a:lnTo>
                    <a:pt x="945" y="128"/>
                  </a:lnTo>
                  <a:lnTo>
                    <a:pt x="936" y="137"/>
                  </a:lnTo>
                  <a:lnTo>
                    <a:pt x="936" y="0"/>
                  </a:lnTo>
                  <a:lnTo>
                    <a:pt x="1860" y="261"/>
                  </a:lnTo>
                  <a:lnTo>
                    <a:pt x="936" y="522"/>
                  </a:lnTo>
                  <a:lnTo>
                    <a:pt x="936" y="386"/>
                  </a:lnTo>
                  <a:lnTo>
                    <a:pt x="945" y="395"/>
                  </a:lnTo>
                  <a:lnTo>
                    <a:pt x="0" y="395"/>
                  </a:lnTo>
                  <a:lnTo>
                    <a:pt x="0" y="128"/>
                  </a:lnTo>
                  <a:close/>
                  <a:moveTo>
                    <a:pt x="18" y="386"/>
                  </a:moveTo>
                  <a:lnTo>
                    <a:pt x="9" y="377"/>
                  </a:lnTo>
                  <a:lnTo>
                    <a:pt x="954" y="377"/>
                  </a:lnTo>
                  <a:lnTo>
                    <a:pt x="954" y="510"/>
                  </a:lnTo>
                  <a:lnTo>
                    <a:pt x="943" y="501"/>
                  </a:lnTo>
                  <a:lnTo>
                    <a:pt x="1825" y="252"/>
                  </a:lnTo>
                  <a:lnTo>
                    <a:pt x="1825" y="270"/>
                  </a:lnTo>
                  <a:lnTo>
                    <a:pt x="943" y="21"/>
                  </a:lnTo>
                  <a:lnTo>
                    <a:pt x="954" y="12"/>
                  </a:lnTo>
                  <a:lnTo>
                    <a:pt x="954" y="146"/>
                  </a:lnTo>
                  <a:lnTo>
                    <a:pt x="9" y="146"/>
                  </a:lnTo>
                  <a:lnTo>
                    <a:pt x="18" y="137"/>
                  </a:lnTo>
                  <a:lnTo>
                    <a:pt x="18" y="38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41" name="Rectangle 246"/>
            <p:cNvSpPr>
              <a:spLocks noChangeArrowheads="1"/>
            </p:cNvSpPr>
            <p:nvPr/>
          </p:nvSpPr>
          <p:spPr bwMode="auto">
            <a:xfrm>
              <a:off x="2157215" y="3768701"/>
              <a:ext cx="795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Calibri" panose="020F0502020204030204" pitchFamily="34" charset="0"/>
                </a:rPr>
                <a:t>Données</a:t>
              </a:r>
              <a:r>
                <a:rPr kumimoji="0" lang="fr-FR" sz="1600" b="0" i="0" u="none" strike="noStrike" cap="none" normalizeH="0" baseline="0" dirty="0" smtClean="0">
                  <a:ln>
                    <a:noFill/>
                  </a:ln>
                  <a:solidFill>
                    <a:srgbClr val="000000"/>
                  </a:solidFill>
                  <a:effectLst/>
                  <a:latin typeface="Calibri" panose="020F0502020204030204" pitchFamily="34" charset="0"/>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389" name="Groupe 11388"/>
          <p:cNvGrpSpPr/>
          <p:nvPr/>
        </p:nvGrpSpPr>
        <p:grpSpPr>
          <a:xfrm>
            <a:off x="1263452" y="4143351"/>
            <a:ext cx="2124075" cy="495300"/>
            <a:chOff x="1263452" y="4143351"/>
            <a:chExt cx="2124075" cy="495300"/>
          </a:xfrm>
        </p:grpSpPr>
        <p:sp>
          <p:nvSpPr>
            <p:cNvPr id="11342" name="Rectangle 247"/>
            <p:cNvSpPr>
              <a:spLocks noChangeArrowheads="1"/>
            </p:cNvSpPr>
            <p:nvPr/>
          </p:nvSpPr>
          <p:spPr bwMode="auto">
            <a:xfrm>
              <a:off x="1901627" y="4143351"/>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anose="020F0502020204030204" pitchFamily="34" charset="0"/>
                </a:rPr>
                <a:t>Système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43" name="Rectangle 248"/>
            <p:cNvSpPr>
              <a:spLocks noChangeArrowheads="1"/>
            </p:cNvSpPr>
            <p:nvPr/>
          </p:nvSpPr>
          <p:spPr bwMode="auto">
            <a:xfrm>
              <a:off x="1263452" y="4362426"/>
              <a:ext cx="212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anose="020F0502020204030204" pitchFamily="34" charset="0"/>
                </a:rPr>
                <a:t>d’informations circulantes</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288" name="Groupe 287"/>
          <p:cNvGrpSpPr/>
          <p:nvPr/>
        </p:nvGrpSpPr>
        <p:grpSpPr>
          <a:xfrm>
            <a:off x="4208265" y="6375376"/>
            <a:ext cx="2085975" cy="495300"/>
            <a:chOff x="4208265" y="6375376"/>
            <a:chExt cx="2085975" cy="495300"/>
          </a:xfrm>
        </p:grpSpPr>
        <p:sp>
          <p:nvSpPr>
            <p:cNvPr id="11344" name="Rectangle 249"/>
            <p:cNvSpPr>
              <a:spLocks noChangeArrowheads="1"/>
            </p:cNvSpPr>
            <p:nvPr/>
          </p:nvSpPr>
          <p:spPr bwMode="auto">
            <a:xfrm>
              <a:off x="4265415" y="6375376"/>
              <a:ext cx="193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anose="020F0502020204030204" pitchFamily="34" charset="0"/>
                </a:rPr>
                <a:t>Système d’informations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1345" name="Rectangle 250"/>
            <p:cNvSpPr>
              <a:spLocks noChangeArrowheads="1"/>
            </p:cNvSpPr>
            <p:nvPr/>
          </p:nvSpPr>
          <p:spPr bwMode="auto">
            <a:xfrm>
              <a:off x="4208265" y="6594451"/>
              <a:ext cx="2085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anose="020F0502020204030204" pitchFamily="34" charset="0"/>
                </a:rPr>
                <a:t>Sources de connaissances</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
        <p:nvSpPr>
          <p:cNvPr id="11346" name="Freeform 251"/>
          <p:cNvSpPr>
            <a:spLocks noEditPoints="1"/>
          </p:cNvSpPr>
          <p:nvPr/>
        </p:nvSpPr>
        <p:spPr bwMode="auto">
          <a:xfrm>
            <a:off x="8261152" y="4314801"/>
            <a:ext cx="265113" cy="503238"/>
          </a:xfrm>
          <a:custGeom>
            <a:avLst/>
            <a:gdLst>
              <a:gd name="T0" fmla="*/ 173 w 446"/>
              <a:gd name="T1" fmla="*/ 846 h 846"/>
              <a:gd name="T2" fmla="*/ 175 w 446"/>
              <a:gd name="T3" fmla="*/ 462 h 846"/>
              <a:gd name="T4" fmla="*/ 271 w 446"/>
              <a:gd name="T5" fmla="*/ 462 h 846"/>
              <a:gd name="T6" fmla="*/ 269 w 446"/>
              <a:gd name="T7" fmla="*/ 846 h 846"/>
              <a:gd name="T8" fmla="*/ 173 w 446"/>
              <a:gd name="T9" fmla="*/ 846 h 846"/>
              <a:gd name="T10" fmla="*/ 176 w 446"/>
              <a:gd name="T11" fmla="*/ 174 h 846"/>
              <a:gd name="T12" fmla="*/ 176 w 446"/>
              <a:gd name="T13" fmla="*/ 95 h 846"/>
              <a:gd name="T14" fmla="*/ 272 w 446"/>
              <a:gd name="T15" fmla="*/ 96 h 846"/>
              <a:gd name="T16" fmla="*/ 272 w 446"/>
              <a:gd name="T17" fmla="*/ 174 h 846"/>
              <a:gd name="T18" fmla="*/ 176 w 446"/>
              <a:gd name="T19" fmla="*/ 174 h 846"/>
              <a:gd name="T20" fmla="*/ 14 w 446"/>
              <a:gd name="T21" fmla="*/ 359 h 846"/>
              <a:gd name="T22" fmla="*/ 224 w 446"/>
              <a:gd name="T23" fmla="*/ 0 h 846"/>
              <a:gd name="T24" fmla="*/ 432 w 446"/>
              <a:gd name="T25" fmla="*/ 360 h 846"/>
              <a:gd name="T26" fmla="*/ 415 w 446"/>
              <a:gd name="T27" fmla="*/ 426 h 846"/>
              <a:gd name="T28" fmla="*/ 349 w 446"/>
              <a:gd name="T29" fmla="*/ 408 h 846"/>
              <a:gd name="T30" fmla="*/ 182 w 446"/>
              <a:gd name="T31" fmla="*/ 120 h 846"/>
              <a:gd name="T32" fmla="*/ 265 w 446"/>
              <a:gd name="T33" fmla="*/ 120 h 846"/>
              <a:gd name="T34" fmla="*/ 96 w 446"/>
              <a:gd name="T35" fmla="*/ 407 h 846"/>
              <a:gd name="T36" fmla="*/ 31 w 446"/>
              <a:gd name="T37" fmla="*/ 424 h 846"/>
              <a:gd name="T38" fmla="*/ 14 w 446"/>
              <a:gd name="T39" fmla="*/ 3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846">
                <a:moveTo>
                  <a:pt x="173" y="846"/>
                </a:moveTo>
                <a:lnTo>
                  <a:pt x="175" y="462"/>
                </a:lnTo>
                <a:lnTo>
                  <a:pt x="271" y="462"/>
                </a:lnTo>
                <a:lnTo>
                  <a:pt x="269" y="846"/>
                </a:lnTo>
                <a:lnTo>
                  <a:pt x="173" y="846"/>
                </a:lnTo>
                <a:close/>
                <a:moveTo>
                  <a:pt x="176" y="174"/>
                </a:moveTo>
                <a:lnTo>
                  <a:pt x="176" y="95"/>
                </a:lnTo>
                <a:lnTo>
                  <a:pt x="272" y="96"/>
                </a:lnTo>
                <a:lnTo>
                  <a:pt x="272" y="174"/>
                </a:lnTo>
                <a:lnTo>
                  <a:pt x="176" y="174"/>
                </a:lnTo>
                <a:close/>
                <a:moveTo>
                  <a:pt x="14" y="359"/>
                </a:moveTo>
                <a:lnTo>
                  <a:pt x="224" y="0"/>
                </a:lnTo>
                <a:lnTo>
                  <a:pt x="432" y="360"/>
                </a:lnTo>
                <a:cubicBezTo>
                  <a:pt x="446" y="383"/>
                  <a:pt x="438" y="412"/>
                  <a:pt x="415" y="426"/>
                </a:cubicBezTo>
                <a:cubicBezTo>
                  <a:pt x="392" y="439"/>
                  <a:pt x="363" y="431"/>
                  <a:pt x="349" y="408"/>
                </a:cubicBezTo>
                <a:lnTo>
                  <a:pt x="182" y="120"/>
                </a:lnTo>
                <a:lnTo>
                  <a:pt x="265" y="120"/>
                </a:lnTo>
                <a:lnTo>
                  <a:pt x="96" y="407"/>
                </a:lnTo>
                <a:cubicBezTo>
                  <a:pt x="83" y="430"/>
                  <a:pt x="53" y="438"/>
                  <a:pt x="31" y="424"/>
                </a:cubicBezTo>
                <a:cubicBezTo>
                  <a:pt x="8" y="411"/>
                  <a:pt x="0" y="382"/>
                  <a:pt x="14" y="35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47" name="Freeform 252"/>
          <p:cNvSpPr>
            <a:spLocks noEditPoints="1"/>
          </p:cNvSpPr>
          <p:nvPr/>
        </p:nvSpPr>
        <p:spPr bwMode="auto">
          <a:xfrm>
            <a:off x="7745215" y="1858938"/>
            <a:ext cx="685800" cy="1617663"/>
          </a:xfrm>
          <a:custGeom>
            <a:avLst/>
            <a:gdLst>
              <a:gd name="T0" fmla="*/ 1030 w 1151"/>
              <a:gd name="T1" fmla="*/ 2718 h 2719"/>
              <a:gd name="T2" fmla="*/ 1034 w 1151"/>
              <a:gd name="T3" fmla="*/ 2334 h 2719"/>
              <a:gd name="T4" fmla="*/ 1130 w 1151"/>
              <a:gd name="T5" fmla="*/ 2335 h 2719"/>
              <a:gd name="T6" fmla="*/ 1126 w 1151"/>
              <a:gd name="T7" fmla="*/ 2719 h 2719"/>
              <a:gd name="T8" fmla="*/ 1030 w 1151"/>
              <a:gd name="T9" fmla="*/ 2718 h 2719"/>
              <a:gd name="T10" fmla="*/ 1037 w 1151"/>
              <a:gd name="T11" fmla="*/ 2046 h 2719"/>
              <a:gd name="T12" fmla="*/ 1041 w 1151"/>
              <a:gd name="T13" fmla="*/ 1662 h 2719"/>
              <a:gd name="T14" fmla="*/ 1137 w 1151"/>
              <a:gd name="T15" fmla="*/ 1663 h 2719"/>
              <a:gd name="T16" fmla="*/ 1133 w 1151"/>
              <a:gd name="T17" fmla="*/ 2047 h 2719"/>
              <a:gd name="T18" fmla="*/ 1037 w 1151"/>
              <a:gd name="T19" fmla="*/ 2046 h 2719"/>
              <a:gd name="T20" fmla="*/ 1044 w 1151"/>
              <a:gd name="T21" fmla="*/ 1374 h 2719"/>
              <a:gd name="T22" fmla="*/ 1048 w 1151"/>
              <a:gd name="T23" fmla="*/ 990 h 2719"/>
              <a:gd name="T24" fmla="*/ 1144 w 1151"/>
              <a:gd name="T25" fmla="*/ 991 h 2719"/>
              <a:gd name="T26" fmla="*/ 1140 w 1151"/>
              <a:gd name="T27" fmla="*/ 1375 h 2719"/>
              <a:gd name="T28" fmla="*/ 1044 w 1151"/>
              <a:gd name="T29" fmla="*/ 1374 h 2719"/>
              <a:gd name="T30" fmla="*/ 1051 w 1151"/>
              <a:gd name="T31" fmla="*/ 702 h 2719"/>
              <a:gd name="T32" fmla="*/ 1055 w 1151"/>
              <a:gd name="T33" fmla="*/ 318 h 2719"/>
              <a:gd name="T34" fmla="*/ 1151 w 1151"/>
              <a:gd name="T35" fmla="*/ 319 h 2719"/>
              <a:gd name="T36" fmla="*/ 1147 w 1151"/>
              <a:gd name="T37" fmla="*/ 703 h 2719"/>
              <a:gd name="T38" fmla="*/ 1051 w 1151"/>
              <a:gd name="T39" fmla="*/ 702 h 2719"/>
              <a:gd name="T40" fmla="*/ 913 w 1151"/>
              <a:gd name="T41" fmla="*/ 270 h 2719"/>
              <a:gd name="T42" fmla="*/ 529 w 1151"/>
              <a:gd name="T43" fmla="*/ 270 h 2719"/>
              <a:gd name="T44" fmla="*/ 529 w 1151"/>
              <a:gd name="T45" fmla="*/ 174 h 2719"/>
              <a:gd name="T46" fmla="*/ 913 w 1151"/>
              <a:gd name="T47" fmla="*/ 174 h 2719"/>
              <a:gd name="T48" fmla="*/ 913 w 1151"/>
              <a:gd name="T49" fmla="*/ 270 h 2719"/>
              <a:gd name="T50" fmla="*/ 241 w 1151"/>
              <a:gd name="T51" fmla="*/ 270 h 2719"/>
              <a:gd name="T52" fmla="*/ 95 w 1151"/>
              <a:gd name="T53" fmla="*/ 270 h 2719"/>
              <a:gd name="T54" fmla="*/ 95 w 1151"/>
              <a:gd name="T55" fmla="*/ 174 h 2719"/>
              <a:gd name="T56" fmla="*/ 241 w 1151"/>
              <a:gd name="T57" fmla="*/ 174 h 2719"/>
              <a:gd name="T58" fmla="*/ 241 w 1151"/>
              <a:gd name="T59" fmla="*/ 270 h 2719"/>
              <a:gd name="T60" fmla="*/ 359 w 1151"/>
              <a:gd name="T61" fmla="*/ 432 h 2719"/>
              <a:gd name="T62" fmla="*/ 0 w 1151"/>
              <a:gd name="T63" fmla="*/ 222 h 2719"/>
              <a:gd name="T64" fmla="*/ 359 w 1151"/>
              <a:gd name="T65" fmla="*/ 13 h 2719"/>
              <a:gd name="T66" fmla="*/ 425 w 1151"/>
              <a:gd name="T67" fmla="*/ 30 h 2719"/>
              <a:gd name="T68" fmla="*/ 408 w 1151"/>
              <a:gd name="T69" fmla="*/ 96 h 2719"/>
              <a:gd name="T70" fmla="*/ 120 w 1151"/>
              <a:gd name="T71" fmla="*/ 264 h 2719"/>
              <a:gd name="T72" fmla="*/ 120 w 1151"/>
              <a:gd name="T73" fmla="*/ 181 h 2719"/>
              <a:gd name="T74" fmla="*/ 408 w 1151"/>
              <a:gd name="T75" fmla="*/ 349 h 2719"/>
              <a:gd name="T76" fmla="*/ 425 w 1151"/>
              <a:gd name="T77" fmla="*/ 415 h 2719"/>
              <a:gd name="T78" fmla="*/ 359 w 1151"/>
              <a:gd name="T79" fmla="*/ 432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1" h="2719">
                <a:moveTo>
                  <a:pt x="1030" y="2718"/>
                </a:moveTo>
                <a:lnTo>
                  <a:pt x="1034" y="2334"/>
                </a:lnTo>
                <a:lnTo>
                  <a:pt x="1130" y="2335"/>
                </a:lnTo>
                <a:lnTo>
                  <a:pt x="1126" y="2719"/>
                </a:lnTo>
                <a:lnTo>
                  <a:pt x="1030" y="2718"/>
                </a:lnTo>
                <a:close/>
                <a:moveTo>
                  <a:pt x="1037" y="2046"/>
                </a:moveTo>
                <a:lnTo>
                  <a:pt x="1041" y="1662"/>
                </a:lnTo>
                <a:lnTo>
                  <a:pt x="1137" y="1663"/>
                </a:lnTo>
                <a:lnTo>
                  <a:pt x="1133" y="2047"/>
                </a:lnTo>
                <a:lnTo>
                  <a:pt x="1037" y="2046"/>
                </a:lnTo>
                <a:close/>
                <a:moveTo>
                  <a:pt x="1044" y="1374"/>
                </a:moveTo>
                <a:lnTo>
                  <a:pt x="1048" y="990"/>
                </a:lnTo>
                <a:lnTo>
                  <a:pt x="1144" y="991"/>
                </a:lnTo>
                <a:lnTo>
                  <a:pt x="1140" y="1375"/>
                </a:lnTo>
                <a:lnTo>
                  <a:pt x="1044" y="1374"/>
                </a:lnTo>
                <a:close/>
                <a:moveTo>
                  <a:pt x="1051" y="702"/>
                </a:moveTo>
                <a:lnTo>
                  <a:pt x="1055" y="318"/>
                </a:lnTo>
                <a:lnTo>
                  <a:pt x="1151" y="319"/>
                </a:lnTo>
                <a:lnTo>
                  <a:pt x="1147" y="703"/>
                </a:lnTo>
                <a:lnTo>
                  <a:pt x="1051" y="702"/>
                </a:lnTo>
                <a:close/>
                <a:moveTo>
                  <a:pt x="913" y="270"/>
                </a:moveTo>
                <a:lnTo>
                  <a:pt x="529" y="270"/>
                </a:lnTo>
                <a:lnTo>
                  <a:pt x="529" y="174"/>
                </a:lnTo>
                <a:lnTo>
                  <a:pt x="913" y="174"/>
                </a:lnTo>
                <a:lnTo>
                  <a:pt x="913" y="270"/>
                </a:lnTo>
                <a:close/>
                <a:moveTo>
                  <a:pt x="241" y="270"/>
                </a:moveTo>
                <a:lnTo>
                  <a:pt x="95" y="270"/>
                </a:lnTo>
                <a:lnTo>
                  <a:pt x="95" y="174"/>
                </a:lnTo>
                <a:lnTo>
                  <a:pt x="241" y="174"/>
                </a:lnTo>
                <a:lnTo>
                  <a:pt x="241" y="270"/>
                </a:lnTo>
                <a:close/>
                <a:moveTo>
                  <a:pt x="359" y="432"/>
                </a:moveTo>
                <a:lnTo>
                  <a:pt x="0" y="222"/>
                </a:lnTo>
                <a:lnTo>
                  <a:pt x="359" y="13"/>
                </a:lnTo>
                <a:cubicBezTo>
                  <a:pt x="382" y="0"/>
                  <a:pt x="412" y="7"/>
                  <a:pt x="425" y="30"/>
                </a:cubicBezTo>
                <a:cubicBezTo>
                  <a:pt x="438" y="53"/>
                  <a:pt x="431" y="83"/>
                  <a:pt x="408" y="96"/>
                </a:cubicBezTo>
                <a:lnTo>
                  <a:pt x="120" y="264"/>
                </a:lnTo>
                <a:lnTo>
                  <a:pt x="120" y="181"/>
                </a:lnTo>
                <a:lnTo>
                  <a:pt x="408" y="349"/>
                </a:lnTo>
                <a:cubicBezTo>
                  <a:pt x="431" y="362"/>
                  <a:pt x="438" y="392"/>
                  <a:pt x="425" y="415"/>
                </a:cubicBezTo>
                <a:cubicBezTo>
                  <a:pt x="412" y="438"/>
                  <a:pt x="382" y="445"/>
                  <a:pt x="359" y="432"/>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48" name="Freeform 253"/>
          <p:cNvSpPr>
            <a:spLocks noEditPoints="1"/>
          </p:cNvSpPr>
          <p:nvPr/>
        </p:nvSpPr>
        <p:spPr bwMode="auto">
          <a:xfrm>
            <a:off x="6964165" y="2817788"/>
            <a:ext cx="1363663" cy="265113"/>
          </a:xfrm>
          <a:custGeom>
            <a:avLst/>
            <a:gdLst>
              <a:gd name="T0" fmla="*/ 2287 w 2290"/>
              <a:gd name="T1" fmla="*/ 324 h 446"/>
              <a:gd name="T2" fmla="*/ 1903 w 2290"/>
              <a:gd name="T3" fmla="*/ 314 h 446"/>
              <a:gd name="T4" fmla="*/ 1906 w 2290"/>
              <a:gd name="T5" fmla="*/ 218 h 446"/>
              <a:gd name="T6" fmla="*/ 2290 w 2290"/>
              <a:gd name="T7" fmla="*/ 228 h 446"/>
              <a:gd name="T8" fmla="*/ 2287 w 2290"/>
              <a:gd name="T9" fmla="*/ 324 h 446"/>
              <a:gd name="T10" fmla="*/ 1615 w 2290"/>
              <a:gd name="T11" fmla="*/ 306 h 446"/>
              <a:gd name="T12" fmla="*/ 1232 w 2290"/>
              <a:gd name="T13" fmla="*/ 295 h 446"/>
              <a:gd name="T14" fmla="*/ 1234 w 2290"/>
              <a:gd name="T15" fmla="*/ 199 h 446"/>
              <a:gd name="T16" fmla="*/ 1618 w 2290"/>
              <a:gd name="T17" fmla="*/ 210 h 446"/>
              <a:gd name="T18" fmla="*/ 1615 w 2290"/>
              <a:gd name="T19" fmla="*/ 306 h 446"/>
              <a:gd name="T20" fmla="*/ 944 w 2290"/>
              <a:gd name="T21" fmla="*/ 287 h 446"/>
              <a:gd name="T22" fmla="*/ 560 w 2290"/>
              <a:gd name="T23" fmla="*/ 276 h 446"/>
              <a:gd name="T24" fmla="*/ 562 w 2290"/>
              <a:gd name="T25" fmla="*/ 180 h 446"/>
              <a:gd name="T26" fmla="*/ 946 w 2290"/>
              <a:gd name="T27" fmla="*/ 191 h 446"/>
              <a:gd name="T28" fmla="*/ 944 w 2290"/>
              <a:gd name="T29" fmla="*/ 287 h 446"/>
              <a:gd name="T30" fmla="*/ 272 w 2290"/>
              <a:gd name="T31" fmla="*/ 268 h 446"/>
              <a:gd name="T32" fmla="*/ 94 w 2290"/>
              <a:gd name="T33" fmla="*/ 263 h 446"/>
              <a:gd name="T34" fmla="*/ 97 w 2290"/>
              <a:gd name="T35" fmla="*/ 167 h 446"/>
              <a:gd name="T36" fmla="*/ 275 w 2290"/>
              <a:gd name="T37" fmla="*/ 172 h 446"/>
              <a:gd name="T38" fmla="*/ 272 w 2290"/>
              <a:gd name="T39" fmla="*/ 268 h 446"/>
              <a:gd name="T40" fmla="*/ 353 w 2290"/>
              <a:gd name="T41" fmla="*/ 432 h 446"/>
              <a:gd name="T42" fmla="*/ 0 w 2290"/>
              <a:gd name="T43" fmla="*/ 212 h 446"/>
              <a:gd name="T44" fmla="*/ 365 w 2290"/>
              <a:gd name="T45" fmla="*/ 13 h 446"/>
              <a:gd name="T46" fmla="*/ 430 w 2290"/>
              <a:gd name="T47" fmla="*/ 32 h 446"/>
              <a:gd name="T48" fmla="*/ 411 w 2290"/>
              <a:gd name="T49" fmla="*/ 97 h 446"/>
              <a:gd name="T50" fmla="*/ 118 w 2290"/>
              <a:gd name="T51" fmla="*/ 257 h 446"/>
              <a:gd name="T52" fmla="*/ 121 w 2290"/>
              <a:gd name="T53" fmla="*/ 174 h 446"/>
              <a:gd name="T54" fmla="*/ 404 w 2290"/>
              <a:gd name="T55" fmla="*/ 350 h 446"/>
              <a:gd name="T56" fmla="*/ 419 w 2290"/>
              <a:gd name="T57" fmla="*/ 416 h 446"/>
              <a:gd name="T58" fmla="*/ 353 w 2290"/>
              <a:gd name="T5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90" h="446">
                <a:moveTo>
                  <a:pt x="2287" y="324"/>
                </a:moveTo>
                <a:lnTo>
                  <a:pt x="1903" y="314"/>
                </a:lnTo>
                <a:lnTo>
                  <a:pt x="1906" y="218"/>
                </a:lnTo>
                <a:lnTo>
                  <a:pt x="2290" y="228"/>
                </a:lnTo>
                <a:lnTo>
                  <a:pt x="2287" y="324"/>
                </a:lnTo>
                <a:close/>
                <a:moveTo>
                  <a:pt x="1615" y="306"/>
                </a:moveTo>
                <a:lnTo>
                  <a:pt x="1232" y="295"/>
                </a:lnTo>
                <a:lnTo>
                  <a:pt x="1234" y="199"/>
                </a:lnTo>
                <a:lnTo>
                  <a:pt x="1618" y="210"/>
                </a:lnTo>
                <a:lnTo>
                  <a:pt x="1615" y="306"/>
                </a:lnTo>
                <a:close/>
                <a:moveTo>
                  <a:pt x="944" y="287"/>
                </a:moveTo>
                <a:lnTo>
                  <a:pt x="560" y="276"/>
                </a:lnTo>
                <a:lnTo>
                  <a:pt x="562" y="180"/>
                </a:lnTo>
                <a:lnTo>
                  <a:pt x="946" y="191"/>
                </a:lnTo>
                <a:lnTo>
                  <a:pt x="944" y="287"/>
                </a:lnTo>
                <a:close/>
                <a:moveTo>
                  <a:pt x="272" y="268"/>
                </a:moveTo>
                <a:lnTo>
                  <a:pt x="94" y="263"/>
                </a:lnTo>
                <a:lnTo>
                  <a:pt x="97" y="167"/>
                </a:lnTo>
                <a:lnTo>
                  <a:pt x="275" y="172"/>
                </a:lnTo>
                <a:lnTo>
                  <a:pt x="272" y="268"/>
                </a:lnTo>
                <a:close/>
                <a:moveTo>
                  <a:pt x="353" y="432"/>
                </a:moveTo>
                <a:lnTo>
                  <a:pt x="0" y="212"/>
                </a:lnTo>
                <a:lnTo>
                  <a:pt x="365" y="13"/>
                </a:lnTo>
                <a:cubicBezTo>
                  <a:pt x="388" y="0"/>
                  <a:pt x="417" y="9"/>
                  <a:pt x="430" y="32"/>
                </a:cubicBezTo>
                <a:cubicBezTo>
                  <a:pt x="443" y="55"/>
                  <a:pt x="434" y="85"/>
                  <a:pt x="411" y="97"/>
                </a:cubicBezTo>
                <a:lnTo>
                  <a:pt x="118" y="257"/>
                </a:lnTo>
                <a:lnTo>
                  <a:pt x="121" y="174"/>
                </a:lnTo>
                <a:lnTo>
                  <a:pt x="404" y="350"/>
                </a:lnTo>
                <a:cubicBezTo>
                  <a:pt x="427" y="364"/>
                  <a:pt x="433" y="394"/>
                  <a:pt x="419" y="416"/>
                </a:cubicBezTo>
                <a:cubicBezTo>
                  <a:pt x="405" y="439"/>
                  <a:pt x="376" y="446"/>
                  <a:pt x="353" y="432"/>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1349" name="Group 276"/>
          <p:cNvGrpSpPr>
            <a:grpSpLocks/>
          </p:cNvGrpSpPr>
          <p:nvPr/>
        </p:nvGrpSpPr>
        <p:grpSpPr bwMode="auto">
          <a:xfrm>
            <a:off x="2006402" y="5264126"/>
            <a:ext cx="814388" cy="736600"/>
            <a:chOff x="1158" y="3136"/>
            <a:chExt cx="513" cy="464"/>
          </a:xfrm>
        </p:grpSpPr>
        <p:sp>
          <p:nvSpPr>
            <p:cNvPr id="11363" name="Freeform 254"/>
            <p:cNvSpPr>
              <a:spLocks/>
            </p:cNvSpPr>
            <p:nvPr/>
          </p:nvSpPr>
          <p:spPr bwMode="auto">
            <a:xfrm>
              <a:off x="1346" y="3136"/>
              <a:ext cx="209" cy="128"/>
            </a:xfrm>
            <a:custGeom>
              <a:avLst/>
              <a:gdLst>
                <a:gd name="T0" fmla="*/ 153 w 209"/>
                <a:gd name="T1" fmla="*/ 20 h 128"/>
                <a:gd name="T2" fmla="*/ 148 w 209"/>
                <a:gd name="T3" fmla="*/ 16 h 128"/>
                <a:gd name="T4" fmla="*/ 143 w 209"/>
                <a:gd name="T5" fmla="*/ 11 h 128"/>
                <a:gd name="T6" fmla="*/ 139 w 209"/>
                <a:gd name="T7" fmla="*/ 5 h 128"/>
                <a:gd name="T8" fmla="*/ 134 w 209"/>
                <a:gd name="T9" fmla="*/ 2 h 128"/>
                <a:gd name="T10" fmla="*/ 121 w 209"/>
                <a:gd name="T11" fmla="*/ 1 h 128"/>
                <a:gd name="T12" fmla="*/ 105 w 209"/>
                <a:gd name="T13" fmla="*/ 0 h 128"/>
                <a:gd name="T14" fmla="*/ 89 w 209"/>
                <a:gd name="T15" fmla="*/ 0 h 128"/>
                <a:gd name="T16" fmla="*/ 69 w 209"/>
                <a:gd name="T17" fmla="*/ 6 h 128"/>
                <a:gd name="T18" fmla="*/ 40 w 209"/>
                <a:gd name="T19" fmla="*/ 38 h 128"/>
                <a:gd name="T20" fmla="*/ 13 w 209"/>
                <a:gd name="T21" fmla="*/ 83 h 128"/>
                <a:gd name="T22" fmla="*/ 0 w 209"/>
                <a:gd name="T23" fmla="*/ 119 h 128"/>
                <a:gd name="T24" fmla="*/ 5 w 209"/>
                <a:gd name="T25" fmla="*/ 128 h 128"/>
                <a:gd name="T26" fmla="*/ 18 w 209"/>
                <a:gd name="T27" fmla="*/ 112 h 128"/>
                <a:gd name="T28" fmla="*/ 37 w 209"/>
                <a:gd name="T29" fmla="*/ 88 h 128"/>
                <a:gd name="T30" fmla="*/ 60 w 209"/>
                <a:gd name="T31" fmla="*/ 70 h 128"/>
                <a:gd name="T32" fmla="*/ 80 w 209"/>
                <a:gd name="T33" fmla="*/ 72 h 128"/>
                <a:gd name="T34" fmla="*/ 86 w 209"/>
                <a:gd name="T35" fmla="*/ 97 h 128"/>
                <a:gd name="T36" fmla="*/ 92 w 209"/>
                <a:gd name="T37" fmla="*/ 112 h 128"/>
                <a:gd name="T38" fmla="*/ 103 w 209"/>
                <a:gd name="T39" fmla="*/ 113 h 128"/>
                <a:gd name="T40" fmla="*/ 114 w 209"/>
                <a:gd name="T41" fmla="*/ 113 h 128"/>
                <a:gd name="T42" fmla="*/ 123 w 209"/>
                <a:gd name="T43" fmla="*/ 112 h 128"/>
                <a:gd name="T44" fmla="*/ 127 w 209"/>
                <a:gd name="T45" fmla="*/ 102 h 128"/>
                <a:gd name="T46" fmla="*/ 130 w 209"/>
                <a:gd name="T47" fmla="*/ 85 h 128"/>
                <a:gd name="T48" fmla="*/ 136 w 209"/>
                <a:gd name="T49" fmla="*/ 70 h 128"/>
                <a:gd name="T50" fmla="*/ 148 w 209"/>
                <a:gd name="T51" fmla="*/ 62 h 128"/>
                <a:gd name="T52" fmla="*/ 159 w 209"/>
                <a:gd name="T53" fmla="*/ 62 h 128"/>
                <a:gd name="T54" fmla="*/ 166 w 209"/>
                <a:gd name="T55" fmla="*/ 65 h 128"/>
                <a:gd name="T56" fmla="*/ 170 w 209"/>
                <a:gd name="T57" fmla="*/ 68 h 128"/>
                <a:gd name="T58" fmla="*/ 173 w 209"/>
                <a:gd name="T59" fmla="*/ 71 h 128"/>
                <a:gd name="T60" fmla="*/ 175 w 209"/>
                <a:gd name="T61" fmla="*/ 73 h 128"/>
                <a:gd name="T62" fmla="*/ 178 w 209"/>
                <a:gd name="T63" fmla="*/ 74 h 128"/>
                <a:gd name="T64" fmla="*/ 183 w 209"/>
                <a:gd name="T65" fmla="*/ 74 h 128"/>
                <a:gd name="T66" fmla="*/ 189 w 209"/>
                <a:gd name="T67" fmla="*/ 74 h 128"/>
                <a:gd name="T68" fmla="*/ 194 w 209"/>
                <a:gd name="T69" fmla="*/ 74 h 128"/>
                <a:gd name="T70" fmla="*/ 198 w 209"/>
                <a:gd name="T71" fmla="*/ 74 h 128"/>
                <a:gd name="T72" fmla="*/ 201 w 209"/>
                <a:gd name="T73" fmla="*/ 73 h 128"/>
                <a:gd name="T74" fmla="*/ 202 w 209"/>
                <a:gd name="T75" fmla="*/ 72 h 128"/>
                <a:gd name="T76" fmla="*/ 208 w 209"/>
                <a:gd name="T77" fmla="*/ 61 h 128"/>
                <a:gd name="T78" fmla="*/ 206 w 209"/>
                <a:gd name="T79" fmla="*/ 20 h 128"/>
                <a:gd name="T80" fmla="*/ 193 w 209"/>
                <a:gd name="T81" fmla="*/ 9 h 128"/>
                <a:gd name="T82" fmla="*/ 186 w 209"/>
                <a:gd name="T83" fmla="*/ 8 h 128"/>
                <a:gd name="T84" fmla="*/ 179 w 209"/>
                <a:gd name="T85" fmla="*/ 9 h 128"/>
                <a:gd name="T86" fmla="*/ 174 w 209"/>
                <a:gd name="T87" fmla="*/ 9 h 128"/>
                <a:gd name="T88" fmla="*/ 171 w 209"/>
                <a:gd name="T89" fmla="*/ 11 h 128"/>
                <a:gd name="T90" fmla="*/ 168 w 209"/>
                <a:gd name="T91" fmla="*/ 14 h 128"/>
                <a:gd name="T92" fmla="*/ 164 w 209"/>
                <a:gd name="T93" fmla="*/ 17 h 128"/>
                <a:gd name="T94" fmla="*/ 159 w 209"/>
                <a:gd name="T9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 h="128">
                  <a:moveTo>
                    <a:pt x="155" y="20"/>
                  </a:moveTo>
                  <a:lnTo>
                    <a:pt x="153" y="20"/>
                  </a:lnTo>
                  <a:lnTo>
                    <a:pt x="150" y="19"/>
                  </a:lnTo>
                  <a:lnTo>
                    <a:pt x="148" y="16"/>
                  </a:lnTo>
                  <a:lnTo>
                    <a:pt x="145" y="14"/>
                  </a:lnTo>
                  <a:lnTo>
                    <a:pt x="143" y="11"/>
                  </a:lnTo>
                  <a:lnTo>
                    <a:pt x="141" y="8"/>
                  </a:lnTo>
                  <a:lnTo>
                    <a:pt x="139" y="5"/>
                  </a:lnTo>
                  <a:lnTo>
                    <a:pt x="136" y="3"/>
                  </a:lnTo>
                  <a:lnTo>
                    <a:pt x="134" y="2"/>
                  </a:lnTo>
                  <a:lnTo>
                    <a:pt x="128" y="1"/>
                  </a:lnTo>
                  <a:lnTo>
                    <a:pt x="121" y="1"/>
                  </a:lnTo>
                  <a:lnTo>
                    <a:pt x="113" y="0"/>
                  </a:lnTo>
                  <a:lnTo>
                    <a:pt x="105" y="0"/>
                  </a:lnTo>
                  <a:lnTo>
                    <a:pt x="96" y="0"/>
                  </a:lnTo>
                  <a:lnTo>
                    <a:pt x="89" y="0"/>
                  </a:lnTo>
                  <a:lnTo>
                    <a:pt x="82" y="1"/>
                  </a:lnTo>
                  <a:lnTo>
                    <a:pt x="69" y="6"/>
                  </a:lnTo>
                  <a:lnTo>
                    <a:pt x="54" y="20"/>
                  </a:lnTo>
                  <a:lnTo>
                    <a:pt x="40" y="38"/>
                  </a:lnTo>
                  <a:lnTo>
                    <a:pt x="26" y="61"/>
                  </a:lnTo>
                  <a:lnTo>
                    <a:pt x="13" y="83"/>
                  </a:lnTo>
                  <a:lnTo>
                    <a:pt x="5" y="103"/>
                  </a:lnTo>
                  <a:lnTo>
                    <a:pt x="0" y="119"/>
                  </a:lnTo>
                  <a:lnTo>
                    <a:pt x="1" y="128"/>
                  </a:lnTo>
                  <a:lnTo>
                    <a:pt x="5" y="128"/>
                  </a:lnTo>
                  <a:lnTo>
                    <a:pt x="11" y="121"/>
                  </a:lnTo>
                  <a:lnTo>
                    <a:pt x="18" y="112"/>
                  </a:lnTo>
                  <a:lnTo>
                    <a:pt x="27" y="100"/>
                  </a:lnTo>
                  <a:lnTo>
                    <a:pt x="37" y="88"/>
                  </a:lnTo>
                  <a:lnTo>
                    <a:pt x="49" y="78"/>
                  </a:lnTo>
                  <a:lnTo>
                    <a:pt x="60" y="70"/>
                  </a:lnTo>
                  <a:lnTo>
                    <a:pt x="73" y="68"/>
                  </a:lnTo>
                  <a:lnTo>
                    <a:pt x="80" y="72"/>
                  </a:lnTo>
                  <a:lnTo>
                    <a:pt x="84" y="83"/>
                  </a:lnTo>
                  <a:lnTo>
                    <a:pt x="86" y="97"/>
                  </a:lnTo>
                  <a:lnTo>
                    <a:pt x="86" y="110"/>
                  </a:lnTo>
                  <a:lnTo>
                    <a:pt x="92" y="112"/>
                  </a:lnTo>
                  <a:lnTo>
                    <a:pt x="98" y="113"/>
                  </a:lnTo>
                  <a:lnTo>
                    <a:pt x="103" y="113"/>
                  </a:lnTo>
                  <a:lnTo>
                    <a:pt x="109" y="113"/>
                  </a:lnTo>
                  <a:lnTo>
                    <a:pt x="114" y="113"/>
                  </a:lnTo>
                  <a:lnTo>
                    <a:pt x="119" y="113"/>
                  </a:lnTo>
                  <a:lnTo>
                    <a:pt x="123" y="112"/>
                  </a:lnTo>
                  <a:lnTo>
                    <a:pt x="128" y="111"/>
                  </a:lnTo>
                  <a:lnTo>
                    <a:pt x="127" y="102"/>
                  </a:lnTo>
                  <a:lnTo>
                    <a:pt x="128" y="94"/>
                  </a:lnTo>
                  <a:lnTo>
                    <a:pt x="130" y="85"/>
                  </a:lnTo>
                  <a:lnTo>
                    <a:pt x="132" y="77"/>
                  </a:lnTo>
                  <a:lnTo>
                    <a:pt x="136" y="70"/>
                  </a:lnTo>
                  <a:lnTo>
                    <a:pt x="142" y="65"/>
                  </a:lnTo>
                  <a:lnTo>
                    <a:pt x="148" y="62"/>
                  </a:lnTo>
                  <a:lnTo>
                    <a:pt x="154" y="61"/>
                  </a:lnTo>
                  <a:lnTo>
                    <a:pt x="159" y="62"/>
                  </a:lnTo>
                  <a:lnTo>
                    <a:pt x="162" y="63"/>
                  </a:lnTo>
                  <a:lnTo>
                    <a:pt x="166" y="65"/>
                  </a:lnTo>
                  <a:lnTo>
                    <a:pt x="168" y="66"/>
                  </a:lnTo>
                  <a:lnTo>
                    <a:pt x="170" y="68"/>
                  </a:lnTo>
                  <a:lnTo>
                    <a:pt x="171" y="69"/>
                  </a:lnTo>
                  <a:lnTo>
                    <a:pt x="173" y="71"/>
                  </a:lnTo>
                  <a:lnTo>
                    <a:pt x="174" y="72"/>
                  </a:lnTo>
                  <a:lnTo>
                    <a:pt x="175" y="73"/>
                  </a:lnTo>
                  <a:lnTo>
                    <a:pt x="176" y="74"/>
                  </a:lnTo>
                  <a:lnTo>
                    <a:pt x="178" y="74"/>
                  </a:lnTo>
                  <a:lnTo>
                    <a:pt x="181" y="74"/>
                  </a:lnTo>
                  <a:lnTo>
                    <a:pt x="183" y="74"/>
                  </a:lnTo>
                  <a:lnTo>
                    <a:pt x="186" y="74"/>
                  </a:lnTo>
                  <a:lnTo>
                    <a:pt x="189" y="74"/>
                  </a:lnTo>
                  <a:lnTo>
                    <a:pt x="191" y="74"/>
                  </a:lnTo>
                  <a:lnTo>
                    <a:pt x="194" y="74"/>
                  </a:lnTo>
                  <a:lnTo>
                    <a:pt x="195" y="74"/>
                  </a:lnTo>
                  <a:lnTo>
                    <a:pt x="198" y="74"/>
                  </a:lnTo>
                  <a:lnTo>
                    <a:pt x="200" y="74"/>
                  </a:lnTo>
                  <a:lnTo>
                    <a:pt x="201" y="73"/>
                  </a:lnTo>
                  <a:lnTo>
                    <a:pt x="202" y="72"/>
                  </a:lnTo>
                  <a:lnTo>
                    <a:pt x="202" y="72"/>
                  </a:lnTo>
                  <a:lnTo>
                    <a:pt x="203" y="72"/>
                  </a:lnTo>
                  <a:lnTo>
                    <a:pt x="208" y="61"/>
                  </a:lnTo>
                  <a:lnTo>
                    <a:pt x="209" y="41"/>
                  </a:lnTo>
                  <a:lnTo>
                    <a:pt x="206" y="20"/>
                  </a:lnTo>
                  <a:lnTo>
                    <a:pt x="197" y="9"/>
                  </a:lnTo>
                  <a:lnTo>
                    <a:pt x="193" y="9"/>
                  </a:lnTo>
                  <a:lnTo>
                    <a:pt x="190" y="9"/>
                  </a:lnTo>
                  <a:lnTo>
                    <a:pt x="186" y="8"/>
                  </a:lnTo>
                  <a:lnTo>
                    <a:pt x="182" y="9"/>
                  </a:lnTo>
                  <a:lnTo>
                    <a:pt x="179" y="9"/>
                  </a:lnTo>
                  <a:lnTo>
                    <a:pt x="176" y="9"/>
                  </a:lnTo>
                  <a:lnTo>
                    <a:pt x="174" y="9"/>
                  </a:lnTo>
                  <a:lnTo>
                    <a:pt x="173" y="10"/>
                  </a:lnTo>
                  <a:lnTo>
                    <a:pt x="171" y="11"/>
                  </a:lnTo>
                  <a:lnTo>
                    <a:pt x="170" y="12"/>
                  </a:lnTo>
                  <a:lnTo>
                    <a:pt x="168" y="14"/>
                  </a:lnTo>
                  <a:lnTo>
                    <a:pt x="167" y="16"/>
                  </a:lnTo>
                  <a:lnTo>
                    <a:pt x="164" y="17"/>
                  </a:lnTo>
                  <a:lnTo>
                    <a:pt x="162" y="19"/>
                  </a:lnTo>
                  <a:lnTo>
                    <a:pt x="159" y="20"/>
                  </a:lnTo>
                  <a:lnTo>
                    <a:pt x="15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4" name="Freeform 255"/>
            <p:cNvSpPr>
              <a:spLocks/>
            </p:cNvSpPr>
            <p:nvPr/>
          </p:nvSpPr>
          <p:spPr bwMode="auto">
            <a:xfrm>
              <a:off x="1410" y="3254"/>
              <a:ext cx="75" cy="346"/>
            </a:xfrm>
            <a:custGeom>
              <a:avLst/>
              <a:gdLst>
                <a:gd name="T0" fmla="*/ 63 w 75"/>
                <a:gd name="T1" fmla="*/ 0 h 346"/>
                <a:gd name="T2" fmla="*/ 58 w 75"/>
                <a:gd name="T3" fmla="*/ 2 h 346"/>
                <a:gd name="T4" fmla="*/ 54 w 75"/>
                <a:gd name="T5" fmla="*/ 3 h 346"/>
                <a:gd name="T6" fmla="*/ 50 w 75"/>
                <a:gd name="T7" fmla="*/ 4 h 346"/>
                <a:gd name="T8" fmla="*/ 45 w 75"/>
                <a:gd name="T9" fmla="*/ 4 h 346"/>
                <a:gd name="T10" fmla="*/ 39 w 75"/>
                <a:gd name="T11" fmla="*/ 4 h 346"/>
                <a:gd name="T12" fmla="*/ 34 w 75"/>
                <a:gd name="T13" fmla="*/ 3 h 346"/>
                <a:gd name="T14" fmla="*/ 28 w 75"/>
                <a:gd name="T15" fmla="*/ 2 h 346"/>
                <a:gd name="T16" fmla="*/ 22 w 75"/>
                <a:gd name="T17" fmla="*/ 0 h 346"/>
                <a:gd name="T18" fmla="*/ 21 w 75"/>
                <a:gd name="T19" fmla="*/ 15 h 346"/>
                <a:gd name="T20" fmla="*/ 19 w 75"/>
                <a:gd name="T21" fmla="*/ 33 h 346"/>
                <a:gd name="T22" fmla="*/ 16 w 75"/>
                <a:gd name="T23" fmla="*/ 54 h 346"/>
                <a:gd name="T24" fmla="*/ 13 w 75"/>
                <a:gd name="T25" fmla="*/ 75 h 346"/>
                <a:gd name="T26" fmla="*/ 10 w 75"/>
                <a:gd name="T27" fmla="*/ 96 h 346"/>
                <a:gd name="T28" fmla="*/ 7 w 75"/>
                <a:gd name="T29" fmla="*/ 116 h 346"/>
                <a:gd name="T30" fmla="*/ 5 w 75"/>
                <a:gd name="T31" fmla="*/ 134 h 346"/>
                <a:gd name="T32" fmla="*/ 3 w 75"/>
                <a:gd name="T33" fmla="*/ 149 h 346"/>
                <a:gd name="T34" fmla="*/ 4 w 75"/>
                <a:gd name="T35" fmla="*/ 175 h 346"/>
                <a:gd name="T36" fmla="*/ 7 w 75"/>
                <a:gd name="T37" fmla="*/ 201 h 346"/>
                <a:gd name="T38" fmla="*/ 9 w 75"/>
                <a:gd name="T39" fmla="*/ 227 h 346"/>
                <a:gd name="T40" fmla="*/ 9 w 75"/>
                <a:gd name="T41" fmla="*/ 251 h 346"/>
                <a:gd name="T42" fmla="*/ 7 w 75"/>
                <a:gd name="T43" fmla="*/ 272 h 346"/>
                <a:gd name="T44" fmla="*/ 2 w 75"/>
                <a:gd name="T45" fmla="*/ 293 h 346"/>
                <a:gd name="T46" fmla="*/ 0 w 75"/>
                <a:gd name="T47" fmla="*/ 314 h 346"/>
                <a:gd name="T48" fmla="*/ 3 w 75"/>
                <a:gd name="T49" fmla="*/ 338 h 346"/>
                <a:gd name="T50" fmla="*/ 13 w 75"/>
                <a:gd name="T51" fmla="*/ 342 h 346"/>
                <a:gd name="T52" fmla="*/ 23 w 75"/>
                <a:gd name="T53" fmla="*/ 344 h 346"/>
                <a:gd name="T54" fmla="*/ 32 w 75"/>
                <a:gd name="T55" fmla="*/ 346 h 346"/>
                <a:gd name="T56" fmla="*/ 40 w 75"/>
                <a:gd name="T57" fmla="*/ 346 h 346"/>
                <a:gd name="T58" fmla="*/ 48 w 75"/>
                <a:gd name="T59" fmla="*/ 346 h 346"/>
                <a:gd name="T60" fmla="*/ 57 w 75"/>
                <a:gd name="T61" fmla="*/ 344 h 346"/>
                <a:gd name="T62" fmla="*/ 65 w 75"/>
                <a:gd name="T63" fmla="*/ 341 h 346"/>
                <a:gd name="T64" fmla="*/ 73 w 75"/>
                <a:gd name="T65" fmla="*/ 337 h 346"/>
                <a:gd name="T66" fmla="*/ 75 w 75"/>
                <a:gd name="T67" fmla="*/ 314 h 346"/>
                <a:gd name="T68" fmla="*/ 72 w 75"/>
                <a:gd name="T69" fmla="*/ 296 h 346"/>
                <a:gd name="T70" fmla="*/ 68 w 75"/>
                <a:gd name="T71" fmla="*/ 276 h 346"/>
                <a:gd name="T72" fmla="*/ 66 w 75"/>
                <a:gd name="T73" fmla="*/ 251 h 346"/>
                <a:gd name="T74" fmla="*/ 67 w 75"/>
                <a:gd name="T75" fmla="*/ 224 h 346"/>
                <a:gd name="T76" fmla="*/ 70 w 75"/>
                <a:gd name="T77" fmla="*/ 202 h 346"/>
                <a:gd name="T78" fmla="*/ 73 w 75"/>
                <a:gd name="T79" fmla="*/ 183 h 346"/>
                <a:gd name="T80" fmla="*/ 75 w 75"/>
                <a:gd name="T81" fmla="*/ 165 h 346"/>
                <a:gd name="T82" fmla="*/ 75 w 75"/>
                <a:gd name="T83" fmla="*/ 154 h 346"/>
                <a:gd name="T84" fmla="*/ 73 w 75"/>
                <a:gd name="T85" fmla="*/ 140 h 346"/>
                <a:gd name="T86" fmla="*/ 71 w 75"/>
                <a:gd name="T87" fmla="*/ 122 h 346"/>
                <a:gd name="T88" fmla="*/ 68 w 75"/>
                <a:gd name="T89" fmla="*/ 101 h 346"/>
                <a:gd name="T90" fmla="*/ 65 w 75"/>
                <a:gd name="T91" fmla="*/ 78 h 346"/>
                <a:gd name="T92" fmla="*/ 64 w 75"/>
                <a:gd name="T93" fmla="*/ 53 h 346"/>
                <a:gd name="T94" fmla="*/ 62 w 75"/>
                <a:gd name="T95" fmla="*/ 27 h 346"/>
                <a:gd name="T96" fmla="*/ 63 w 75"/>
                <a:gd name="T9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346">
                  <a:moveTo>
                    <a:pt x="63" y="0"/>
                  </a:moveTo>
                  <a:lnTo>
                    <a:pt x="58" y="2"/>
                  </a:lnTo>
                  <a:lnTo>
                    <a:pt x="54" y="3"/>
                  </a:lnTo>
                  <a:lnTo>
                    <a:pt x="50" y="4"/>
                  </a:lnTo>
                  <a:lnTo>
                    <a:pt x="45" y="4"/>
                  </a:lnTo>
                  <a:lnTo>
                    <a:pt x="39" y="4"/>
                  </a:lnTo>
                  <a:lnTo>
                    <a:pt x="34" y="3"/>
                  </a:lnTo>
                  <a:lnTo>
                    <a:pt x="28" y="2"/>
                  </a:lnTo>
                  <a:lnTo>
                    <a:pt x="22" y="0"/>
                  </a:lnTo>
                  <a:lnTo>
                    <a:pt x="21" y="15"/>
                  </a:lnTo>
                  <a:lnTo>
                    <a:pt x="19" y="33"/>
                  </a:lnTo>
                  <a:lnTo>
                    <a:pt x="16" y="54"/>
                  </a:lnTo>
                  <a:lnTo>
                    <a:pt x="13" y="75"/>
                  </a:lnTo>
                  <a:lnTo>
                    <a:pt x="10" y="96"/>
                  </a:lnTo>
                  <a:lnTo>
                    <a:pt x="7" y="116"/>
                  </a:lnTo>
                  <a:lnTo>
                    <a:pt x="5" y="134"/>
                  </a:lnTo>
                  <a:lnTo>
                    <a:pt x="3" y="149"/>
                  </a:lnTo>
                  <a:lnTo>
                    <a:pt x="4" y="175"/>
                  </a:lnTo>
                  <a:lnTo>
                    <a:pt x="7" y="201"/>
                  </a:lnTo>
                  <a:lnTo>
                    <a:pt x="9" y="227"/>
                  </a:lnTo>
                  <a:lnTo>
                    <a:pt x="9" y="251"/>
                  </a:lnTo>
                  <a:lnTo>
                    <a:pt x="7" y="272"/>
                  </a:lnTo>
                  <a:lnTo>
                    <a:pt x="2" y="293"/>
                  </a:lnTo>
                  <a:lnTo>
                    <a:pt x="0" y="314"/>
                  </a:lnTo>
                  <a:lnTo>
                    <a:pt x="3" y="338"/>
                  </a:lnTo>
                  <a:lnTo>
                    <a:pt x="13" y="342"/>
                  </a:lnTo>
                  <a:lnTo>
                    <a:pt x="23" y="344"/>
                  </a:lnTo>
                  <a:lnTo>
                    <a:pt x="32" y="346"/>
                  </a:lnTo>
                  <a:lnTo>
                    <a:pt x="40" y="346"/>
                  </a:lnTo>
                  <a:lnTo>
                    <a:pt x="48" y="346"/>
                  </a:lnTo>
                  <a:lnTo>
                    <a:pt x="57" y="344"/>
                  </a:lnTo>
                  <a:lnTo>
                    <a:pt x="65" y="341"/>
                  </a:lnTo>
                  <a:lnTo>
                    <a:pt x="73" y="337"/>
                  </a:lnTo>
                  <a:lnTo>
                    <a:pt x="75" y="314"/>
                  </a:lnTo>
                  <a:lnTo>
                    <a:pt x="72" y="296"/>
                  </a:lnTo>
                  <a:lnTo>
                    <a:pt x="68" y="276"/>
                  </a:lnTo>
                  <a:lnTo>
                    <a:pt x="66" y="251"/>
                  </a:lnTo>
                  <a:lnTo>
                    <a:pt x="67" y="224"/>
                  </a:lnTo>
                  <a:lnTo>
                    <a:pt x="70" y="202"/>
                  </a:lnTo>
                  <a:lnTo>
                    <a:pt x="73" y="183"/>
                  </a:lnTo>
                  <a:lnTo>
                    <a:pt x="75" y="165"/>
                  </a:lnTo>
                  <a:lnTo>
                    <a:pt x="75" y="154"/>
                  </a:lnTo>
                  <a:lnTo>
                    <a:pt x="73" y="140"/>
                  </a:lnTo>
                  <a:lnTo>
                    <a:pt x="71" y="122"/>
                  </a:lnTo>
                  <a:lnTo>
                    <a:pt x="68" y="101"/>
                  </a:lnTo>
                  <a:lnTo>
                    <a:pt x="65" y="78"/>
                  </a:lnTo>
                  <a:lnTo>
                    <a:pt x="64" y="53"/>
                  </a:lnTo>
                  <a:lnTo>
                    <a:pt x="62" y="2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5" name="Freeform 256"/>
            <p:cNvSpPr>
              <a:spLocks/>
            </p:cNvSpPr>
            <p:nvPr/>
          </p:nvSpPr>
          <p:spPr bwMode="auto">
            <a:xfrm>
              <a:off x="1431" y="3327"/>
              <a:ext cx="17" cy="237"/>
            </a:xfrm>
            <a:custGeom>
              <a:avLst/>
              <a:gdLst>
                <a:gd name="T0" fmla="*/ 3 w 17"/>
                <a:gd name="T1" fmla="*/ 237 h 237"/>
                <a:gd name="T2" fmla="*/ 0 w 17"/>
                <a:gd name="T3" fmla="*/ 211 h 237"/>
                <a:gd name="T4" fmla="*/ 2 w 17"/>
                <a:gd name="T5" fmla="*/ 189 h 237"/>
                <a:gd name="T6" fmla="*/ 6 w 17"/>
                <a:gd name="T7" fmla="*/ 170 h 237"/>
                <a:gd name="T8" fmla="*/ 9 w 17"/>
                <a:gd name="T9" fmla="*/ 155 h 237"/>
                <a:gd name="T10" fmla="*/ 8 w 17"/>
                <a:gd name="T11" fmla="*/ 141 h 237"/>
                <a:gd name="T12" fmla="*/ 6 w 17"/>
                <a:gd name="T13" fmla="*/ 126 h 237"/>
                <a:gd name="T14" fmla="*/ 2 w 17"/>
                <a:gd name="T15" fmla="*/ 106 h 237"/>
                <a:gd name="T16" fmla="*/ 1 w 17"/>
                <a:gd name="T17" fmla="*/ 80 h 237"/>
                <a:gd name="T18" fmla="*/ 3 w 17"/>
                <a:gd name="T19" fmla="*/ 55 h 237"/>
                <a:gd name="T20" fmla="*/ 6 w 17"/>
                <a:gd name="T21" fmla="*/ 36 h 237"/>
                <a:gd name="T22" fmla="*/ 8 w 17"/>
                <a:gd name="T23" fmla="*/ 20 h 237"/>
                <a:gd name="T24" fmla="*/ 9 w 17"/>
                <a:gd name="T25" fmla="*/ 0 h 237"/>
                <a:gd name="T26" fmla="*/ 14 w 17"/>
                <a:gd name="T27" fmla="*/ 22 h 237"/>
                <a:gd name="T28" fmla="*/ 14 w 17"/>
                <a:gd name="T29" fmla="*/ 37 h 237"/>
                <a:gd name="T30" fmla="*/ 10 w 17"/>
                <a:gd name="T31" fmla="*/ 54 h 237"/>
                <a:gd name="T32" fmla="*/ 8 w 17"/>
                <a:gd name="T33" fmla="*/ 77 h 237"/>
                <a:gd name="T34" fmla="*/ 9 w 17"/>
                <a:gd name="T35" fmla="*/ 101 h 237"/>
                <a:gd name="T36" fmla="*/ 13 w 17"/>
                <a:gd name="T37" fmla="*/ 117 h 237"/>
                <a:gd name="T38" fmla="*/ 15 w 17"/>
                <a:gd name="T39" fmla="*/ 130 h 237"/>
                <a:gd name="T40" fmla="*/ 17 w 17"/>
                <a:gd name="T41" fmla="*/ 143 h 237"/>
                <a:gd name="T42" fmla="*/ 17 w 17"/>
                <a:gd name="T43" fmla="*/ 154 h 237"/>
                <a:gd name="T44" fmla="*/ 15 w 17"/>
                <a:gd name="T45" fmla="*/ 165 h 237"/>
                <a:gd name="T46" fmla="*/ 13 w 17"/>
                <a:gd name="T47" fmla="*/ 176 h 237"/>
                <a:gd name="T48" fmla="*/ 11 w 17"/>
                <a:gd name="T49" fmla="*/ 187 h 237"/>
                <a:gd name="T50" fmla="*/ 9 w 17"/>
                <a:gd name="T51" fmla="*/ 198 h 237"/>
                <a:gd name="T52" fmla="*/ 9 w 17"/>
                <a:gd name="T53" fmla="*/ 210 h 237"/>
                <a:gd name="T54" fmla="*/ 11 w 17"/>
                <a:gd name="T55" fmla="*/ 222 h 237"/>
                <a:gd name="T56" fmla="*/ 15 w 17"/>
                <a:gd name="T57" fmla="*/ 235 h 237"/>
                <a:gd name="T58" fmla="*/ 3 w 17"/>
                <a:gd name="T5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37">
                  <a:moveTo>
                    <a:pt x="3" y="237"/>
                  </a:moveTo>
                  <a:lnTo>
                    <a:pt x="0" y="211"/>
                  </a:lnTo>
                  <a:lnTo>
                    <a:pt x="2" y="189"/>
                  </a:lnTo>
                  <a:lnTo>
                    <a:pt x="6" y="170"/>
                  </a:lnTo>
                  <a:lnTo>
                    <a:pt x="9" y="155"/>
                  </a:lnTo>
                  <a:lnTo>
                    <a:pt x="8" y="141"/>
                  </a:lnTo>
                  <a:lnTo>
                    <a:pt x="6" y="126"/>
                  </a:lnTo>
                  <a:lnTo>
                    <a:pt x="2" y="106"/>
                  </a:lnTo>
                  <a:lnTo>
                    <a:pt x="1" y="80"/>
                  </a:lnTo>
                  <a:lnTo>
                    <a:pt x="3" y="55"/>
                  </a:lnTo>
                  <a:lnTo>
                    <a:pt x="6" y="36"/>
                  </a:lnTo>
                  <a:lnTo>
                    <a:pt x="8" y="20"/>
                  </a:lnTo>
                  <a:lnTo>
                    <a:pt x="9" y="0"/>
                  </a:lnTo>
                  <a:lnTo>
                    <a:pt x="14" y="22"/>
                  </a:lnTo>
                  <a:lnTo>
                    <a:pt x="14" y="37"/>
                  </a:lnTo>
                  <a:lnTo>
                    <a:pt x="10" y="54"/>
                  </a:lnTo>
                  <a:lnTo>
                    <a:pt x="8" y="77"/>
                  </a:lnTo>
                  <a:lnTo>
                    <a:pt x="9" y="101"/>
                  </a:lnTo>
                  <a:lnTo>
                    <a:pt x="13" y="117"/>
                  </a:lnTo>
                  <a:lnTo>
                    <a:pt x="15" y="130"/>
                  </a:lnTo>
                  <a:lnTo>
                    <a:pt x="17" y="143"/>
                  </a:lnTo>
                  <a:lnTo>
                    <a:pt x="17" y="154"/>
                  </a:lnTo>
                  <a:lnTo>
                    <a:pt x="15" y="165"/>
                  </a:lnTo>
                  <a:lnTo>
                    <a:pt x="13" y="176"/>
                  </a:lnTo>
                  <a:lnTo>
                    <a:pt x="11" y="187"/>
                  </a:lnTo>
                  <a:lnTo>
                    <a:pt x="9" y="198"/>
                  </a:lnTo>
                  <a:lnTo>
                    <a:pt x="9" y="210"/>
                  </a:lnTo>
                  <a:lnTo>
                    <a:pt x="11" y="222"/>
                  </a:lnTo>
                  <a:lnTo>
                    <a:pt x="15" y="235"/>
                  </a:lnTo>
                  <a:lnTo>
                    <a:pt x="3"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6" name="Freeform 257"/>
            <p:cNvSpPr>
              <a:spLocks/>
            </p:cNvSpPr>
            <p:nvPr/>
          </p:nvSpPr>
          <p:spPr bwMode="auto">
            <a:xfrm>
              <a:off x="1452" y="3502"/>
              <a:ext cx="13" cy="51"/>
            </a:xfrm>
            <a:custGeom>
              <a:avLst/>
              <a:gdLst>
                <a:gd name="T0" fmla="*/ 6 w 13"/>
                <a:gd name="T1" fmla="*/ 0 h 51"/>
                <a:gd name="T2" fmla="*/ 2 w 13"/>
                <a:gd name="T3" fmla="*/ 15 h 51"/>
                <a:gd name="T4" fmla="*/ 0 w 13"/>
                <a:gd name="T5" fmla="*/ 28 h 51"/>
                <a:gd name="T6" fmla="*/ 2 w 13"/>
                <a:gd name="T7" fmla="*/ 40 h 51"/>
                <a:gd name="T8" fmla="*/ 6 w 13"/>
                <a:gd name="T9" fmla="*/ 49 h 51"/>
                <a:gd name="T10" fmla="*/ 7 w 13"/>
                <a:gd name="T11" fmla="*/ 50 h 51"/>
                <a:gd name="T12" fmla="*/ 9 w 13"/>
                <a:gd name="T13" fmla="*/ 51 h 51"/>
                <a:gd name="T14" fmla="*/ 12 w 13"/>
                <a:gd name="T15" fmla="*/ 51 h 51"/>
                <a:gd name="T16" fmla="*/ 13 w 13"/>
                <a:gd name="T17" fmla="*/ 51 h 51"/>
                <a:gd name="T18" fmla="*/ 8 w 13"/>
                <a:gd name="T19" fmla="*/ 39 h 51"/>
                <a:gd name="T20" fmla="*/ 6 w 13"/>
                <a:gd name="T21" fmla="*/ 26 h 51"/>
                <a:gd name="T22" fmla="*/ 6 w 13"/>
                <a:gd name="T23" fmla="*/ 13 h 51"/>
                <a:gd name="T24" fmla="*/ 6 w 13"/>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1">
                  <a:moveTo>
                    <a:pt x="6" y="0"/>
                  </a:moveTo>
                  <a:lnTo>
                    <a:pt x="2" y="15"/>
                  </a:lnTo>
                  <a:lnTo>
                    <a:pt x="0" y="28"/>
                  </a:lnTo>
                  <a:lnTo>
                    <a:pt x="2" y="40"/>
                  </a:lnTo>
                  <a:lnTo>
                    <a:pt x="6" y="49"/>
                  </a:lnTo>
                  <a:lnTo>
                    <a:pt x="7" y="50"/>
                  </a:lnTo>
                  <a:lnTo>
                    <a:pt x="9" y="51"/>
                  </a:lnTo>
                  <a:lnTo>
                    <a:pt x="12" y="51"/>
                  </a:lnTo>
                  <a:lnTo>
                    <a:pt x="13" y="51"/>
                  </a:lnTo>
                  <a:lnTo>
                    <a:pt x="8" y="39"/>
                  </a:lnTo>
                  <a:lnTo>
                    <a:pt x="6" y="26"/>
                  </a:lnTo>
                  <a:lnTo>
                    <a:pt x="6"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7" name="Freeform 258"/>
            <p:cNvSpPr>
              <a:spLocks/>
            </p:cNvSpPr>
            <p:nvPr/>
          </p:nvSpPr>
          <p:spPr bwMode="auto">
            <a:xfrm>
              <a:off x="1460" y="3378"/>
              <a:ext cx="15" cy="75"/>
            </a:xfrm>
            <a:custGeom>
              <a:avLst/>
              <a:gdLst>
                <a:gd name="T0" fmla="*/ 9 w 15"/>
                <a:gd name="T1" fmla="*/ 0 h 75"/>
                <a:gd name="T2" fmla="*/ 13 w 15"/>
                <a:gd name="T3" fmla="*/ 13 h 75"/>
                <a:gd name="T4" fmla="*/ 15 w 15"/>
                <a:gd name="T5" fmla="*/ 25 h 75"/>
                <a:gd name="T6" fmla="*/ 14 w 15"/>
                <a:gd name="T7" fmla="*/ 35 h 75"/>
                <a:gd name="T8" fmla="*/ 12 w 15"/>
                <a:gd name="T9" fmla="*/ 45 h 75"/>
                <a:gd name="T10" fmla="*/ 9 w 15"/>
                <a:gd name="T11" fmla="*/ 52 h 75"/>
                <a:gd name="T12" fmla="*/ 7 w 15"/>
                <a:gd name="T13" fmla="*/ 60 h 75"/>
                <a:gd name="T14" fmla="*/ 4 w 15"/>
                <a:gd name="T15" fmla="*/ 67 h 75"/>
                <a:gd name="T16" fmla="*/ 4 w 15"/>
                <a:gd name="T17" fmla="*/ 75 h 75"/>
                <a:gd name="T18" fmla="*/ 0 w 15"/>
                <a:gd name="T19" fmla="*/ 62 h 75"/>
                <a:gd name="T20" fmla="*/ 0 w 15"/>
                <a:gd name="T21" fmla="*/ 52 h 75"/>
                <a:gd name="T22" fmla="*/ 0 w 15"/>
                <a:gd name="T23" fmla="*/ 43 h 75"/>
                <a:gd name="T24" fmla="*/ 2 w 15"/>
                <a:gd name="T25" fmla="*/ 35 h 75"/>
                <a:gd name="T26" fmla="*/ 5 w 15"/>
                <a:gd name="T27" fmla="*/ 27 h 75"/>
                <a:gd name="T28" fmla="*/ 7 w 15"/>
                <a:gd name="T29" fmla="*/ 19 h 75"/>
                <a:gd name="T30" fmla="*/ 9 w 15"/>
                <a:gd name="T31" fmla="*/ 10 h 75"/>
                <a:gd name="T32" fmla="*/ 9 w 15"/>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75">
                  <a:moveTo>
                    <a:pt x="9" y="0"/>
                  </a:moveTo>
                  <a:lnTo>
                    <a:pt x="13" y="13"/>
                  </a:lnTo>
                  <a:lnTo>
                    <a:pt x="15" y="25"/>
                  </a:lnTo>
                  <a:lnTo>
                    <a:pt x="14" y="35"/>
                  </a:lnTo>
                  <a:lnTo>
                    <a:pt x="12" y="45"/>
                  </a:lnTo>
                  <a:lnTo>
                    <a:pt x="9" y="52"/>
                  </a:lnTo>
                  <a:lnTo>
                    <a:pt x="7" y="60"/>
                  </a:lnTo>
                  <a:lnTo>
                    <a:pt x="4" y="67"/>
                  </a:lnTo>
                  <a:lnTo>
                    <a:pt x="4" y="75"/>
                  </a:lnTo>
                  <a:lnTo>
                    <a:pt x="0" y="62"/>
                  </a:lnTo>
                  <a:lnTo>
                    <a:pt x="0" y="52"/>
                  </a:lnTo>
                  <a:lnTo>
                    <a:pt x="0" y="43"/>
                  </a:lnTo>
                  <a:lnTo>
                    <a:pt x="2" y="35"/>
                  </a:lnTo>
                  <a:lnTo>
                    <a:pt x="5" y="27"/>
                  </a:lnTo>
                  <a:lnTo>
                    <a:pt x="7" y="19"/>
                  </a:lnTo>
                  <a:lnTo>
                    <a:pt x="9" y="1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8" name="Freeform 259"/>
            <p:cNvSpPr>
              <a:spLocks/>
            </p:cNvSpPr>
            <p:nvPr/>
          </p:nvSpPr>
          <p:spPr bwMode="auto">
            <a:xfrm>
              <a:off x="1456" y="3278"/>
              <a:ext cx="10" cy="49"/>
            </a:xfrm>
            <a:custGeom>
              <a:avLst/>
              <a:gdLst>
                <a:gd name="T0" fmla="*/ 10 w 10"/>
                <a:gd name="T1" fmla="*/ 15 h 49"/>
                <a:gd name="T2" fmla="*/ 9 w 10"/>
                <a:gd name="T3" fmla="*/ 11 h 49"/>
                <a:gd name="T4" fmla="*/ 8 w 10"/>
                <a:gd name="T5" fmla="*/ 6 h 49"/>
                <a:gd name="T6" fmla="*/ 6 w 10"/>
                <a:gd name="T7" fmla="*/ 2 h 49"/>
                <a:gd name="T8" fmla="*/ 5 w 10"/>
                <a:gd name="T9" fmla="*/ 0 h 49"/>
                <a:gd name="T10" fmla="*/ 3 w 10"/>
                <a:gd name="T11" fmla="*/ 4 h 49"/>
                <a:gd name="T12" fmla="*/ 2 w 10"/>
                <a:gd name="T13" fmla="*/ 10 h 49"/>
                <a:gd name="T14" fmla="*/ 1 w 10"/>
                <a:gd name="T15" fmla="*/ 17 h 49"/>
                <a:gd name="T16" fmla="*/ 0 w 10"/>
                <a:gd name="T17" fmla="*/ 22 h 49"/>
                <a:gd name="T18" fmla="*/ 2 w 10"/>
                <a:gd name="T19" fmla="*/ 25 h 49"/>
                <a:gd name="T20" fmla="*/ 4 w 10"/>
                <a:gd name="T21" fmla="*/ 30 h 49"/>
                <a:gd name="T22" fmla="*/ 5 w 10"/>
                <a:gd name="T23" fmla="*/ 37 h 49"/>
                <a:gd name="T24" fmla="*/ 6 w 10"/>
                <a:gd name="T25" fmla="*/ 49 h 49"/>
                <a:gd name="T26" fmla="*/ 8 w 10"/>
                <a:gd name="T27" fmla="*/ 42 h 49"/>
                <a:gd name="T28" fmla="*/ 8 w 10"/>
                <a:gd name="T29" fmla="*/ 33 h 49"/>
                <a:gd name="T30" fmla="*/ 9 w 10"/>
                <a:gd name="T31" fmla="*/ 23 h 49"/>
                <a:gd name="T32" fmla="*/ 10 w 10"/>
                <a:gd name="T3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49">
                  <a:moveTo>
                    <a:pt x="10" y="15"/>
                  </a:moveTo>
                  <a:lnTo>
                    <a:pt x="9" y="11"/>
                  </a:lnTo>
                  <a:lnTo>
                    <a:pt x="8" y="6"/>
                  </a:lnTo>
                  <a:lnTo>
                    <a:pt x="6" y="2"/>
                  </a:lnTo>
                  <a:lnTo>
                    <a:pt x="5" y="0"/>
                  </a:lnTo>
                  <a:lnTo>
                    <a:pt x="3" y="4"/>
                  </a:lnTo>
                  <a:lnTo>
                    <a:pt x="2" y="10"/>
                  </a:lnTo>
                  <a:lnTo>
                    <a:pt x="1" y="17"/>
                  </a:lnTo>
                  <a:lnTo>
                    <a:pt x="0" y="22"/>
                  </a:lnTo>
                  <a:lnTo>
                    <a:pt x="2" y="25"/>
                  </a:lnTo>
                  <a:lnTo>
                    <a:pt x="4" y="30"/>
                  </a:lnTo>
                  <a:lnTo>
                    <a:pt x="5" y="37"/>
                  </a:lnTo>
                  <a:lnTo>
                    <a:pt x="6" y="49"/>
                  </a:lnTo>
                  <a:lnTo>
                    <a:pt x="8" y="42"/>
                  </a:lnTo>
                  <a:lnTo>
                    <a:pt x="8" y="33"/>
                  </a:lnTo>
                  <a:lnTo>
                    <a:pt x="9" y="23"/>
                  </a:lnTo>
                  <a:lnTo>
                    <a:pt x="1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9" name="Freeform 260"/>
            <p:cNvSpPr>
              <a:spLocks/>
            </p:cNvSpPr>
            <p:nvPr/>
          </p:nvSpPr>
          <p:spPr bwMode="auto">
            <a:xfrm>
              <a:off x="1531" y="3156"/>
              <a:ext cx="15" cy="54"/>
            </a:xfrm>
            <a:custGeom>
              <a:avLst/>
              <a:gdLst>
                <a:gd name="T0" fmla="*/ 15 w 15"/>
                <a:gd name="T1" fmla="*/ 54 h 54"/>
                <a:gd name="T2" fmla="*/ 9 w 15"/>
                <a:gd name="T3" fmla="*/ 47 h 54"/>
                <a:gd name="T4" fmla="*/ 6 w 15"/>
                <a:gd name="T5" fmla="*/ 32 h 54"/>
                <a:gd name="T6" fmla="*/ 6 w 15"/>
                <a:gd name="T7" fmla="*/ 16 h 54"/>
                <a:gd name="T8" fmla="*/ 9 w 15"/>
                <a:gd name="T9" fmla="*/ 0 h 54"/>
                <a:gd name="T10" fmla="*/ 3 w 15"/>
                <a:gd name="T11" fmla="*/ 17 h 54"/>
                <a:gd name="T12" fmla="*/ 0 w 15"/>
                <a:gd name="T13" fmla="*/ 32 h 54"/>
                <a:gd name="T14" fmla="*/ 2 w 15"/>
                <a:gd name="T15" fmla="*/ 45 h 54"/>
                <a:gd name="T16" fmla="*/ 6 w 15"/>
                <a:gd name="T17" fmla="*/ 54 h 54"/>
                <a:gd name="T18" fmla="*/ 9 w 15"/>
                <a:gd name="T19" fmla="*/ 54 h 54"/>
                <a:gd name="T20" fmla="*/ 10 w 15"/>
                <a:gd name="T21" fmla="*/ 54 h 54"/>
                <a:gd name="T22" fmla="*/ 13 w 15"/>
                <a:gd name="T23" fmla="*/ 54 h 54"/>
                <a:gd name="T24" fmla="*/ 15 w 15"/>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4">
                  <a:moveTo>
                    <a:pt x="15" y="54"/>
                  </a:moveTo>
                  <a:lnTo>
                    <a:pt x="9" y="47"/>
                  </a:lnTo>
                  <a:lnTo>
                    <a:pt x="6" y="32"/>
                  </a:lnTo>
                  <a:lnTo>
                    <a:pt x="6" y="16"/>
                  </a:lnTo>
                  <a:lnTo>
                    <a:pt x="9" y="0"/>
                  </a:lnTo>
                  <a:lnTo>
                    <a:pt x="3" y="17"/>
                  </a:lnTo>
                  <a:lnTo>
                    <a:pt x="0" y="32"/>
                  </a:lnTo>
                  <a:lnTo>
                    <a:pt x="2" y="45"/>
                  </a:lnTo>
                  <a:lnTo>
                    <a:pt x="6" y="54"/>
                  </a:lnTo>
                  <a:lnTo>
                    <a:pt x="9" y="54"/>
                  </a:lnTo>
                  <a:lnTo>
                    <a:pt x="10" y="54"/>
                  </a:lnTo>
                  <a:lnTo>
                    <a:pt x="13" y="54"/>
                  </a:lnTo>
                  <a:lnTo>
                    <a:pt x="15"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0" name="Freeform 261"/>
            <p:cNvSpPr>
              <a:spLocks/>
            </p:cNvSpPr>
            <p:nvPr/>
          </p:nvSpPr>
          <p:spPr bwMode="auto">
            <a:xfrm>
              <a:off x="1406" y="3145"/>
              <a:ext cx="73" cy="23"/>
            </a:xfrm>
            <a:custGeom>
              <a:avLst/>
              <a:gdLst>
                <a:gd name="T0" fmla="*/ 0 w 73"/>
                <a:gd name="T1" fmla="*/ 23 h 23"/>
                <a:gd name="T2" fmla="*/ 9 w 73"/>
                <a:gd name="T3" fmla="*/ 16 h 23"/>
                <a:gd name="T4" fmla="*/ 16 w 73"/>
                <a:gd name="T5" fmla="*/ 11 h 23"/>
                <a:gd name="T6" fmla="*/ 24 w 73"/>
                <a:gd name="T7" fmla="*/ 8 h 23"/>
                <a:gd name="T8" fmla="*/ 32 w 73"/>
                <a:gd name="T9" fmla="*/ 6 h 23"/>
                <a:gd name="T10" fmla="*/ 39 w 73"/>
                <a:gd name="T11" fmla="*/ 6 h 23"/>
                <a:gd name="T12" fmla="*/ 48 w 73"/>
                <a:gd name="T13" fmla="*/ 6 h 23"/>
                <a:gd name="T14" fmla="*/ 57 w 73"/>
                <a:gd name="T15" fmla="*/ 8 h 23"/>
                <a:gd name="T16" fmla="*/ 67 w 73"/>
                <a:gd name="T17" fmla="*/ 10 h 23"/>
                <a:gd name="T18" fmla="*/ 71 w 73"/>
                <a:gd name="T19" fmla="*/ 11 h 23"/>
                <a:gd name="T20" fmla="*/ 73 w 73"/>
                <a:gd name="T21" fmla="*/ 10 h 23"/>
                <a:gd name="T22" fmla="*/ 72 w 73"/>
                <a:gd name="T23" fmla="*/ 8 h 23"/>
                <a:gd name="T24" fmla="*/ 70 w 73"/>
                <a:gd name="T25" fmla="*/ 7 h 23"/>
                <a:gd name="T26" fmla="*/ 67 w 73"/>
                <a:gd name="T27" fmla="*/ 5 h 23"/>
                <a:gd name="T28" fmla="*/ 61 w 73"/>
                <a:gd name="T29" fmla="*/ 2 h 23"/>
                <a:gd name="T30" fmla="*/ 54 w 73"/>
                <a:gd name="T31" fmla="*/ 1 h 23"/>
                <a:gd name="T32" fmla="*/ 46 w 73"/>
                <a:gd name="T33" fmla="*/ 0 h 23"/>
                <a:gd name="T34" fmla="*/ 40 w 73"/>
                <a:gd name="T35" fmla="*/ 0 h 23"/>
                <a:gd name="T36" fmla="*/ 35 w 73"/>
                <a:gd name="T37" fmla="*/ 0 h 23"/>
                <a:gd name="T38" fmla="*/ 29 w 73"/>
                <a:gd name="T39" fmla="*/ 2 h 23"/>
                <a:gd name="T40" fmla="*/ 23 w 73"/>
                <a:gd name="T41" fmla="*/ 3 h 23"/>
                <a:gd name="T42" fmla="*/ 16 w 73"/>
                <a:gd name="T43" fmla="*/ 6 h 23"/>
                <a:gd name="T44" fmla="*/ 11 w 73"/>
                <a:gd name="T45" fmla="*/ 10 h 23"/>
                <a:gd name="T46" fmla="*/ 5 w 73"/>
                <a:gd name="T47" fmla="*/ 16 h 23"/>
                <a:gd name="T48" fmla="*/ 0 w 73"/>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23">
                  <a:moveTo>
                    <a:pt x="0" y="23"/>
                  </a:moveTo>
                  <a:lnTo>
                    <a:pt x="9" y="16"/>
                  </a:lnTo>
                  <a:lnTo>
                    <a:pt x="16" y="11"/>
                  </a:lnTo>
                  <a:lnTo>
                    <a:pt x="24" y="8"/>
                  </a:lnTo>
                  <a:lnTo>
                    <a:pt x="32" y="6"/>
                  </a:lnTo>
                  <a:lnTo>
                    <a:pt x="39" y="6"/>
                  </a:lnTo>
                  <a:lnTo>
                    <a:pt x="48" y="6"/>
                  </a:lnTo>
                  <a:lnTo>
                    <a:pt x="57" y="8"/>
                  </a:lnTo>
                  <a:lnTo>
                    <a:pt x="67" y="10"/>
                  </a:lnTo>
                  <a:lnTo>
                    <a:pt x="71" y="11"/>
                  </a:lnTo>
                  <a:lnTo>
                    <a:pt x="73" y="10"/>
                  </a:lnTo>
                  <a:lnTo>
                    <a:pt x="72" y="8"/>
                  </a:lnTo>
                  <a:lnTo>
                    <a:pt x="70" y="7"/>
                  </a:lnTo>
                  <a:lnTo>
                    <a:pt x="67" y="5"/>
                  </a:lnTo>
                  <a:lnTo>
                    <a:pt x="61" y="2"/>
                  </a:lnTo>
                  <a:lnTo>
                    <a:pt x="54" y="1"/>
                  </a:lnTo>
                  <a:lnTo>
                    <a:pt x="46" y="0"/>
                  </a:lnTo>
                  <a:lnTo>
                    <a:pt x="40" y="0"/>
                  </a:lnTo>
                  <a:lnTo>
                    <a:pt x="35" y="0"/>
                  </a:lnTo>
                  <a:lnTo>
                    <a:pt x="29" y="2"/>
                  </a:lnTo>
                  <a:lnTo>
                    <a:pt x="23" y="3"/>
                  </a:lnTo>
                  <a:lnTo>
                    <a:pt x="16" y="6"/>
                  </a:lnTo>
                  <a:lnTo>
                    <a:pt x="11" y="10"/>
                  </a:lnTo>
                  <a:lnTo>
                    <a:pt x="5" y="16"/>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1" name="Freeform 262"/>
            <p:cNvSpPr>
              <a:spLocks/>
            </p:cNvSpPr>
            <p:nvPr/>
          </p:nvSpPr>
          <p:spPr bwMode="auto">
            <a:xfrm>
              <a:off x="1394" y="3266"/>
              <a:ext cx="277" cy="242"/>
            </a:xfrm>
            <a:custGeom>
              <a:avLst/>
              <a:gdLst>
                <a:gd name="T0" fmla="*/ 265 w 277"/>
                <a:gd name="T1" fmla="*/ 52 h 242"/>
                <a:gd name="T2" fmla="*/ 273 w 277"/>
                <a:gd name="T3" fmla="*/ 44 h 242"/>
                <a:gd name="T4" fmla="*/ 277 w 277"/>
                <a:gd name="T5" fmla="*/ 33 h 242"/>
                <a:gd name="T6" fmla="*/ 275 w 277"/>
                <a:gd name="T7" fmla="*/ 21 h 242"/>
                <a:gd name="T8" fmla="*/ 270 w 277"/>
                <a:gd name="T9" fmla="*/ 11 h 242"/>
                <a:gd name="T10" fmla="*/ 266 w 277"/>
                <a:gd name="T11" fmla="*/ 6 h 242"/>
                <a:gd name="T12" fmla="*/ 261 w 277"/>
                <a:gd name="T13" fmla="*/ 3 h 242"/>
                <a:gd name="T14" fmla="*/ 256 w 277"/>
                <a:gd name="T15" fmla="*/ 1 h 242"/>
                <a:gd name="T16" fmla="*/ 250 w 277"/>
                <a:gd name="T17" fmla="*/ 0 h 242"/>
                <a:gd name="T18" fmla="*/ 244 w 277"/>
                <a:gd name="T19" fmla="*/ 0 h 242"/>
                <a:gd name="T20" fmla="*/ 239 w 277"/>
                <a:gd name="T21" fmla="*/ 1 h 242"/>
                <a:gd name="T22" fmla="*/ 233 w 277"/>
                <a:gd name="T23" fmla="*/ 3 h 242"/>
                <a:gd name="T24" fmla="*/ 228 w 277"/>
                <a:gd name="T25" fmla="*/ 6 h 242"/>
                <a:gd name="T26" fmla="*/ 0 w 277"/>
                <a:gd name="T27" fmla="*/ 183 h 242"/>
                <a:gd name="T28" fmla="*/ 20 w 277"/>
                <a:gd name="T29" fmla="*/ 242 h 242"/>
                <a:gd name="T30" fmla="*/ 265 w 277"/>
                <a:gd name="T31" fmla="*/ 5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42">
                  <a:moveTo>
                    <a:pt x="265" y="52"/>
                  </a:moveTo>
                  <a:lnTo>
                    <a:pt x="273" y="44"/>
                  </a:lnTo>
                  <a:lnTo>
                    <a:pt x="277" y="33"/>
                  </a:lnTo>
                  <a:lnTo>
                    <a:pt x="275" y="21"/>
                  </a:lnTo>
                  <a:lnTo>
                    <a:pt x="270" y="11"/>
                  </a:lnTo>
                  <a:lnTo>
                    <a:pt x="266" y="6"/>
                  </a:lnTo>
                  <a:lnTo>
                    <a:pt x="261" y="3"/>
                  </a:lnTo>
                  <a:lnTo>
                    <a:pt x="256" y="1"/>
                  </a:lnTo>
                  <a:lnTo>
                    <a:pt x="250" y="0"/>
                  </a:lnTo>
                  <a:lnTo>
                    <a:pt x="244" y="0"/>
                  </a:lnTo>
                  <a:lnTo>
                    <a:pt x="239" y="1"/>
                  </a:lnTo>
                  <a:lnTo>
                    <a:pt x="233" y="3"/>
                  </a:lnTo>
                  <a:lnTo>
                    <a:pt x="228" y="6"/>
                  </a:lnTo>
                  <a:lnTo>
                    <a:pt x="0" y="183"/>
                  </a:lnTo>
                  <a:lnTo>
                    <a:pt x="20" y="242"/>
                  </a:lnTo>
                  <a:lnTo>
                    <a:pt x="265"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2" name="Freeform 263"/>
            <p:cNvSpPr>
              <a:spLocks/>
            </p:cNvSpPr>
            <p:nvPr/>
          </p:nvSpPr>
          <p:spPr bwMode="auto">
            <a:xfrm>
              <a:off x="1258" y="3459"/>
              <a:ext cx="143" cy="140"/>
            </a:xfrm>
            <a:custGeom>
              <a:avLst/>
              <a:gdLst>
                <a:gd name="T0" fmla="*/ 105 w 143"/>
                <a:gd name="T1" fmla="*/ 131 h 140"/>
                <a:gd name="T2" fmla="*/ 143 w 143"/>
                <a:gd name="T3" fmla="*/ 59 h 140"/>
                <a:gd name="T4" fmla="*/ 123 w 143"/>
                <a:gd name="T5" fmla="*/ 0 h 140"/>
                <a:gd name="T6" fmla="*/ 62 w 143"/>
                <a:gd name="T7" fmla="*/ 5 h 140"/>
                <a:gd name="T8" fmla="*/ 60 w 143"/>
                <a:gd name="T9" fmla="*/ 6 h 140"/>
                <a:gd name="T10" fmla="*/ 59 w 143"/>
                <a:gd name="T11" fmla="*/ 7 h 140"/>
                <a:gd name="T12" fmla="*/ 57 w 143"/>
                <a:gd name="T13" fmla="*/ 9 h 140"/>
                <a:gd name="T14" fmla="*/ 57 w 143"/>
                <a:gd name="T15" fmla="*/ 12 h 140"/>
                <a:gd name="T16" fmla="*/ 71 w 143"/>
                <a:gd name="T17" fmla="*/ 94 h 140"/>
                <a:gd name="T18" fmla="*/ 57 w 143"/>
                <a:gd name="T19" fmla="*/ 93 h 140"/>
                <a:gd name="T20" fmla="*/ 49 w 143"/>
                <a:gd name="T21" fmla="*/ 102 h 140"/>
                <a:gd name="T22" fmla="*/ 40 w 143"/>
                <a:gd name="T23" fmla="*/ 99 h 140"/>
                <a:gd name="T24" fmla="*/ 28 w 143"/>
                <a:gd name="T25" fmla="*/ 110 h 140"/>
                <a:gd name="T26" fmla="*/ 17 w 143"/>
                <a:gd name="T27" fmla="*/ 107 h 140"/>
                <a:gd name="T28" fmla="*/ 17 w 143"/>
                <a:gd name="T29" fmla="*/ 108 h 140"/>
                <a:gd name="T30" fmla="*/ 15 w 143"/>
                <a:gd name="T31" fmla="*/ 108 h 140"/>
                <a:gd name="T32" fmla="*/ 12 w 143"/>
                <a:gd name="T33" fmla="*/ 109 h 140"/>
                <a:gd name="T34" fmla="*/ 9 w 143"/>
                <a:gd name="T35" fmla="*/ 111 h 140"/>
                <a:gd name="T36" fmla="*/ 6 w 143"/>
                <a:gd name="T37" fmla="*/ 113 h 140"/>
                <a:gd name="T38" fmla="*/ 3 w 143"/>
                <a:gd name="T39" fmla="*/ 115 h 140"/>
                <a:gd name="T40" fmla="*/ 1 w 143"/>
                <a:gd name="T41" fmla="*/ 117 h 140"/>
                <a:gd name="T42" fmla="*/ 0 w 143"/>
                <a:gd name="T43" fmla="*/ 119 h 140"/>
                <a:gd name="T44" fmla="*/ 92 w 143"/>
                <a:gd name="T45" fmla="*/ 139 h 140"/>
                <a:gd name="T46" fmla="*/ 96 w 143"/>
                <a:gd name="T47" fmla="*/ 140 h 140"/>
                <a:gd name="T48" fmla="*/ 99 w 143"/>
                <a:gd name="T49" fmla="*/ 139 h 140"/>
                <a:gd name="T50" fmla="*/ 102 w 143"/>
                <a:gd name="T51" fmla="*/ 136 h 140"/>
                <a:gd name="T52" fmla="*/ 105 w 143"/>
                <a:gd name="T53" fmla="*/ 13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40">
                  <a:moveTo>
                    <a:pt x="105" y="131"/>
                  </a:moveTo>
                  <a:lnTo>
                    <a:pt x="143" y="59"/>
                  </a:lnTo>
                  <a:lnTo>
                    <a:pt x="123" y="0"/>
                  </a:lnTo>
                  <a:lnTo>
                    <a:pt x="62" y="5"/>
                  </a:lnTo>
                  <a:lnTo>
                    <a:pt x="60" y="6"/>
                  </a:lnTo>
                  <a:lnTo>
                    <a:pt x="59" y="7"/>
                  </a:lnTo>
                  <a:lnTo>
                    <a:pt x="57" y="9"/>
                  </a:lnTo>
                  <a:lnTo>
                    <a:pt x="57" y="12"/>
                  </a:lnTo>
                  <a:lnTo>
                    <a:pt x="71" y="94"/>
                  </a:lnTo>
                  <a:lnTo>
                    <a:pt x="57" y="93"/>
                  </a:lnTo>
                  <a:lnTo>
                    <a:pt x="49" y="102"/>
                  </a:lnTo>
                  <a:lnTo>
                    <a:pt x="40" y="99"/>
                  </a:lnTo>
                  <a:lnTo>
                    <a:pt x="28" y="110"/>
                  </a:lnTo>
                  <a:lnTo>
                    <a:pt x="17" y="107"/>
                  </a:lnTo>
                  <a:lnTo>
                    <a:pt x="17" y="108"/>
                  </a:lnTo>
                  <a:lnTo>
                    <a:pt x="15" y="108"/>
                  </a:lnTo>
                  <a:lnTo>
                    <a:pt x="12" y="109"/>
                  </a:lnTo>
                  <a:lnTo>
                    <a:pt x="9" y="111"/>
                  </a:lnTo>
                  <a:lnTo>
                    <a:pt x="6" y="113"/>
                  </a:lnTo>
                  <a:lnTo>
                    <a:pt x="3" y="115"/>
                  </a:lnTo>
                  <a:lnTo>
                    <a:pt x="1" y="117"/>
                  </a:lnTo>
                  <a:lnTo>
                    <a:pt x="0" y="119"/>
                  </a:lnTo>
                  <a:lnTo>
                    <a:pt x="92" y="139"/>
                  </a:lnTo>
                  <a:lnTo>
                    <a:pt x="96" y="140"/>
                  </a:lnTo>
                  <a:lnTo>
                    <a:pt x="99" y="139"/>
                  </a:lnTo>
                  <a:lnTo>
                    <a:pt x="102" y="136"/>
                  </a:lnTo>
                  <a:lnTo>
                    <a:pt x="105"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3" name="Freeform 264"/>
            <p:cNvSpPr>
              <a:spLocks/>
            </p:cNvSpPr>
            <p:nvPr/>
          </p:nvSpPr>
          <p:spPr bwMode="auto">
            <a:xfrm>
              <a:off x="1259" y="3486"/>
              <a:ext cx="54" cy="57"/>
            </a:xfrm>
            <a:custGeom>
              <a:avLst/>
              <a:gdLst>
                <a:gd name="T0" fmla="*/ 46 w 54"/>
                <a:gd name="T1" fmla="*/ 45 h 57"/>
                <a:gd name="T2" fmla="*/ 54 w 54"/>
                <a:gd name="T3" fmla="*/ 47 h 57"/>
                <a:gd name="T4" fmla="*/ 48 w 54"/>
                <a:gd name="T5" fmla="*/ 0 h 57"/>
                <a:gd name="T6" fmla="*/ 47 w 54"/>
                <a:gd name="T7" fmla="*/ 1 h 57"/>
                <a:gd name="T8" fmla="*/ 45 w 54"/>
                <a:gd name="T9" fmla="*/ 2 h 57"/>
                <a:gd name="T10" fmla="*/ 41 w 54"/>
                <a:gd name="T11" fmla="*/ 4 h 57"/>
                <a:gd name="T12" fmla="*/ 37 w 54"/>
                <a:gd name="T13" fmla="*/ 7 h 57"/>
                <a:gd name="T14" fmla="*/ 32 w 54"/>
                <a:gd name="T15" fmla="*/ 11 h 57"/>
                <a:gd name="T16" fmla="*/ 27 w 54"/>
                <a:gd name="T17" fmla="*/ 15 h 57"/>
                <a:gd name="T18" fmla="*/ 21 w 54"/>
                <a:gd name="T19" fmla="*/ 19 h 57"/>
                <a:gd name="T20" fmla="*/ 17 w 54"/>
                <a:gd name="T21" fmla="*/ 23 h 57"/>
                <a:gd name="T22" fmla="*/ 13 w 54"/>
                <a:gd name="T23" fmla="*/ 28 h 57"/>
                <a:gd name="T24" fmla="*/ 9 w 54"/>
                <a:gd name="T25" fmla="*/ 32 h 57"/>
                <a:gd name="T26" fmla="*/ 6 w 54"/>
                <a:gd name="T27" fmla="*/ 36 h 57"/>
                <a:gd name="T28" fmla="*/ 4 w 54"/>
                <a:gd name="T29" fmla="*/ 40 h 57"/>
                <a:gd name="T30" fmla="*/ 2 w 54"/>
                <a:gd name="T31" fmla="*/ 44 h 57"/>
                <a:gd name="T32" fmla="*/ 0 w 54"/>
                <a:gd name="T33" fmla="*/ 47 h 57"/>
                <a:gd name="T34" fmla="*/ 0 w 54"/>
                <a:gd name="T35" fmla="*/ 50 h 57"/>
                <a:gd name="T36" fmla="*/ 0 w 54"/>
                <a:gd name="T37" fmla="*/ 52 h 57"/>
                <a:gd name="T38" fmla="*/ 16 w 54"/>
                <a:gd name="T39" fmla="*/ 57 h 57"/>
                <a:gd name="T40" fmla="*/ 28 w 54"/>
                <a:gd name="T41" fmla="*/ 48 h 57"/>
                <a:gd name="T42" fmla="*/ 38 w 54"/>
                <a:gd name="T43" fmla="*/ 53 h 57"/>
                <a:gd name="T44" fmla="*/ 46 w 54"/>
                <a:gd name="T4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57">
                  <a:moveTo>
                    <a:pt x="46" y="45"/>
                  </a:moveTo>
                  <a:lnTo>
                    <a:pt x="54" y="47"/>
                  </a:lnTo>
                  <a:lnTo>
                    <a:pt x="48" y="0"/>
                  </a:lnTo>
                  <a:lnTo>
                    <a:pt x="47" y="1"/>
                  </a:lnTo>
                  <a:lnTo>
                    <a:pt x="45" y="2"/>
                  </a:lnTo>
                  <a:lnTo>
                    <a:pt x="41" y="4"/>
                  </a:lnTo>
                  <a:lnTo>
                    <a:pt x="37" y="7"/>
                  </a:lnTo>
                  <a:lnTo>
                    <a:pt x="32" y="11"/>
                  </a:lnTo>
                  <a:lnTo>
                    <a:pt x="27" y="15"/>
                  </a:lnTo>
                  <a:lnTo>
                    <a:pt x="21" y="19"/>
                  </a:lnTo>
                  <a:lnTo>
                    <a:pt x="17" y="23"/>
                  </a:lnTo>
                  <a:lnTo>
                    <a:pt x="13" y="28"/>
                  </a:lnTo>
                  <a:lnTo>
                    <a:pt x="9" y="32"/>
                  </a:lnTo>
                  <a:lnTo>
                    <a:pt x="6" y="36"/>
                  </a:lnTo>
                  <a:lnTo>
                    <a:pt x="4" y="40"/>
                  </a:lnTo>
                  <a:lnTo>
                    <a:pt x="2" y="44"/>
                  </a:lnTo>
                  <a:lnTo>
                    <a:pt x="0" y="47"/>
                  </a:lnTo>
                  <a:lnTo>
                    <a:pt x="0" y="50"/>
                  </a:lnTo>
                  <a:lnTo>
                    <a:pt x="0" y="52"/>
                  </a:lnTo>
                  <a:lnTo>
                    <a:pt x="16" y="57"/>
                  </a:lnTo>
                  <a:lnTo>
                    <a:pt x="28" y="48"/>
                  </a:lnTo>
                  <a:lnTo>
                    <a:pt x="38" y="53"/>
                  </a:lnTo>
                  <a:lnTo>
                    <a:pt x="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4" name="Freeform 265"/>
            <p:cNvSpPr>
              <a:spLocks/>
            </p:cNvSpPr>
            <p:nvPr/>
          </p:nvSpPr>
          <p:spPr bwMode="auto">
            <a:xfrm>
              <a:off x="1435" y="3331"/>
              <a:ext cx="158" cy="126"/>
            </a:xfrm>
            <a:custGeom>
              <a:avLst/>
              <a:gdLst>
                <a:gd name="T0" fmla="*/ 141 w 158"/>
                <a:gd name="T1" fmla="*/ 2 h 126"/>
                <a:gd name="T2" fmla="*/ 144 w 158"/>
                <a:gd name="T3" fmla="*/ 1 h 126"/>
                <a:gd name="T4" fmla="*/ 148 w 158"/>
                <a:gd name="T5" fmla="*/ 0 h 126"/>
                <a:gd name="T6" fmla="*/ 152 w 158"/>
                <a:gd name="T7" fmla="*/ 1 h 126"/>
                <a:gd name="T8" fmla="*/ 155 w 158"/>
                <a:gd name="T9" fmla="*/ 4 h 126"/>
                <a:gd name="T10" fmla="*/ 155 w 158"/>
                <a:gd name="T11" fmla="*/ 4 h 126"/>
                <a:gd name="T12" fmla="*/ 157 w 158"/>
                <a:gd name="T13" fmla="*/ 7 h 126"/>
                <a:gd name="T14" fmla="*/ 158 w 158"/>
                <a:gd name="T15" fmla="*/ 12 h 126"/>
                <a:gd name="T16" fmla="*/ 157 w 158"/>
                <a:gd name="T17" fmla="*/ 15 h 126"/>
                <a:gd name="T18" fmla="*/ 154 w 158"/>
                <a:gd name="T19" fmla="*/ 18 h 126"/>
                <a:gd name="T20" fmla="*/ 17 w 158"/>
                <a:gd name="T21" fmla="*/ 124 h 126"/>
                <a:gd name="T22" fmla="*/ 13 w 158"/>
                <a:gd name="T23" fmla="*/ 126 h 126"/>
                <a:gd name="T24" fmla="*/ 9 w 158"/>
                <a:gd name="T25" fmla="*/ 126 h 126"/>
                <a:gd name="T26" fmla="*/ 5 w 158"/>
                <a:gd name="T27" fmla="*/ 125 h 126"/>
                <a:gd name="T28" fmla="*/ 2 w 158"/>
                <a:gd name="T29" fmla="*/ 122 h 126"/>
                <a:gd name="T30" fmla="*/ 2 w 158"/>
                <a:gd name="T31" fmla="*/ 122 h 126"/>
                <a:gd name="T32" fmla="*/ 1 w 158"/>
                <a:gd name="T33" fmla="*/ 119 h 126"/>
                <a:gd name="T34" fmla="*/ 0 w 158"/>
                <a:gd name="T35" fmla="*/ 115 h 126"/>
                <a:gd name="T36" fmla="*/ 1 w 158"/>
                <a:gd name="T37" fmla="*/ 111 h 126"/>
                <a:gd name="T38" fmla="*/ 4 w 158"/>
                <a:gd name="T39" fmla="*/ 108 h 126"/>
                <a:gd name="T40" fmla="*/ 141 w 158"/>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6">
                  <a:moveTo>
                    <a:pt x="141" y="2"/>
                  </a:moveTo>
                  <a:lnTo>
                    <a:pt x="144" y="1"/>
                  </a:lnTo>
                  <a:lnTo>
                    <a:pt x="148" y="0"/>
                  </a:lnTo>
                  <a:lnTo>
                    <a:pt x="152" y="1"/>
                  </a:lnTo>
                  <a:lnTo>
                    <a:pt x="155" y="4"/>
                  </a:lnTo>
                  <a:lnTo>
                    <a:pt x="155" y="4"/>
                  </a:lnTo>
                  <a:lnTo>
                    <a:pt x="157" y="7"/>
                  </a:lnTo>
                  <a:lnTo>
                    <a:pt x="158" y="12"/>
                  </a:lnTo>
                  <a:lnTo>
                    <a:pt x="157" y="15"/>
                  </a:lnTo>
                  <a:lnTo>
                    <a:pt x="154" y="18"/>
                  </a:lnTo>
                  <a:lnTo>
                    <a:pt x="17" y="124"/>
                  </a:lnTo>
                  <a:lnTo>
                    <a:pt x="13" y="126"/>
                  </a:lnTo>
                  <a:lnTo>
                    <a:pt x="9" y="126"/>
                  </a:lnTo>
                  <a:lnTo>
                    <a:pt x="5" y="125"/>
                  </a:lnTo>
                  <a:lnTo>
                    <a:pt x="2" y="122"/>
                  </a:lnTo>
                  <a:lnTo>
                    <a:pt x="2" y="122"/>
                  </a:lnTo>
                  <a:lnTo>
                    <a:pt x="1" y="119"/>
                  </a:lnTo>
                  <a:lnTo>
                    <a:pt x="0" y="115"/>
                  </a:lnTo>
                  <a:lnTo>
                    <a:pt x="1" y="111"/>
                  </a:lnTo>
                  <a:lnTo>
                    <a:pt x="4" y="108"/>
                  </a:lnTo>
                  <a:lnTo>
                    <a:pt x="14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5" name="Freeform 266"/>
            <p:cNvSpPr>
              <a:spLocks/>
            </p:cNvSpPr>
            <p:nvPr/>
          </p:nvSpPr>
          <p:spPr bwMode="auto">
            <a:xfrm>
              <a:off x="1614" y="3289"/>
              <a:ext cx="32" cy="32"/>
            </a:xfrm>
            <a:custGeom>
              <a:avLst/>
              <a:gdLst>
                <a:gd name="T0" fmla="*/ 21 w 32"/>
                <a:gd name="T1" fmla="*/ 31 h 32"/>
                <a:gd name="T2" fmla="*/ 19 w 32"/>
                <a:gd name="T3" fmla="*/ 31 h 32"/>
                <a:gd name="T4" fmla="*/ 16 w 32"/>
                <a:gd name="T5" fmla="*/ 32 h 32"/>
                <a:gd name="T6" fmla="*/ 13 w 32"/>
                <a:gd name="T7" fmla="*/ 32 h 32"/>
                <a:gd name="T8" fmla="*/ 11 w 32"/>
                <a:gd name="T9" fmla="*/ 31 h 32"/>
                <a:gd name="T10" fmla="*/ 9 w 32"/>
                <a:gd name="T11" fmla="*/ 30 h 32"/>
                <a:gd name="T12" fmla="*/ 7 w 32"/>
                <a:gd name="T13" fmla="*/ 29 h 32"/>
                <a:gd name="T14" fmla="*/ 5 w 32"/>
                <a:gd name="T15" fmla="*/ 27 h 32"/>
                <a:gd name="T16" fmla="*/ 3 w 32"/>
                <a:gd name="T17" fmla="*/ 26 h 32"/>
                <a:gd name="T18" fmla="*/ 0 w 32"/>
                <a:gd name="T19" fmla="*/ 20 h 32"/>
                <a:gd name="T20" fmla="*/ 0 w 32"/>
                <a:gd name="T21" fmla="*/ 14 h 32"/>
                <a:gd name="T22" fmla="*/ 2 w 32"/>
                <a:gd name="T23" fmla="*/ 9 h 32"/>
                <a:gd name="T24" fmla="*/ 6 w 32"/>
                <a:gd name="T25" fmla="*/ 3 h 32"/>
                <a:gd name="T26" fmla="*/ 9 w 32"/>
                <a:gd name="T27" fmla="*/ 2 h 32"/>
                <a:gd name="T28" fmla="*/ 12 w 32"/>
                <a:gd name="T29" fmla="*/ 1 h 32"/>
                <a:gd name="T30" fmla="*/ 15 w 32"/>
                <a:gd name="T31" fmla="*/ 0 h 32"/>
                <a:gd name="T32" fmla="*/ 18 w 32"/>
                <a:gd name="T33" fmla="*/ 1 h 32"/>
                <a:gd name="T34" fmla="*/ 20 w 32"/>
                <a:gd name="T35" fmla="*/ 1 h 32"/>
                <a:gd name="T36" fmla="*/ 23 w 32"/>
                <a:gd name="T37" fmla="*/ 2 h 32"/>
                <a:gd name="T38" fmla="*/ 26 w 32"/>
                <a:gd name="T39" fmla="*/ 4 h 32"/>
                <a:gd name="T40" fmla="*/ 28 w 32"/>
                <a:gd name="T41" fmla="*/ 6 h 32"/>
                <a:gd name="T42" fmla="*/ 30 w 32"/>
                <a:gd name="T43" fmla="*/ 9 h 32"/>
                <a:gd name="T44" fmla="*/ 31 w 32"/>
                <a:gd name="T45" fmla="*/ 11 h 32"/>
                <a:gd name="T46" fmla="*/ 32 w 32"/>
                <a:gd name="T47" fmla="*/ 13 h 32"/>
                <a:gd name="T48" fmla="*/ 32 w 32"/>
                <a:gd name="T49" fmla="*/ 16 h 32"/>
                <a:gd name="T50" fmla="*/ 31 w 32"/>
                <a:gd name="T51" fmla="*/ 15 h 32"/>
                <a:gd name="T52" fmla="*/ 31 w 32"/>
                <a:gd name="T53" fmla="*/ 15 h 32"/>
                <a:gd name="T54" fmla="*/ 31 w 32"/>
                <a:gd name="T55" fmla="*/ 14 h 32"/>
                <a:gd name="T56" fmla="*/ 30 w 32"/>
                <a:gd name="T57" fmla="*/ 13 h 32"/>
                <a:gd name="T58" fmla="*/ 27 w 32"/>
                <a:gd name="T59" fmla="*/ 11 h 32"/>
                <a:gd name="T60" fmla="*/ 23 w 32"/>
                <a:gd name="T61" fmla="*/ 10 h 32"/>
                <a:gd name="T62" fmla="*/ 19 w 32"/>
                <a:gd name="T63" fmla="*/ 10 h 32"/>
                <a:gd name="T64" fmla="*/ 15 w 32"/>
                <a:gd name="T65" fmla="*/ 12 h 32"/>
                <a:gd name="T66" fmla="*/ 12 w 32"/>
                <a:gd name="T67" fmla="*/ 15 h 32"/>
                <a:gd name="T68" fmla="*/ 11 w 32"/>
                <a:gd name="T69" fmla="*/ 19 h 32"/>
                <a:gd name="T70" fmla="*/ 12 w 32"/>
                <a:gd name="T71" fmla="*/ 23 h 32"/>
                <a:gd name="T72" fmla="*/ 13 w 32"/>
                <a:gd name="T73" fmla="*/ 27 h 32"/>
                <a:gd name="T74" fmla="*/ 15 w 32"/>
                <a:gd name="T75" fmla="*/ 28 h 32"/>
                <a:gd name="T76" fmla="*/ 17 w 32"/>
                <a:gd name="T77" fmla="*/ 29 h 32"/>
                <a:gd name="T78" fmla="*/ 19 w 32"/>
                <a:gd name="T79" fmla="*/ 30 h 32"/>
                <a:gd name="T80" fmla="*/ 21 w 32"/>
                <a:gd name="T8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2">
                  <a:moveTo>
                    <a:pt x="21" y="31"/>
                  </a:moveTo>
                  <a:lnTo>
                    <a:pt x="19" y="31"/>
                  </a:lnTo>
                  <a:lnTo>
                    <a:pt x="16" y="32"/>
                  </a:lnTo>
                  <a:lnTo>
                    <a:pt x="13" y="32"/>
                  </a:lnTo>
                  <a:lnTo>
                    <a:pt x="11" y="31"/>
                  </a:lnTo>
                  <a:lnTo>
                    <a:pt x="9" y="30"/>
                  </a:lnTo>
                  <a:lnTo>
                    <a:pt x="7" y="29"/>
                  </a:lnTo>
                  <a:lnTo>
                    <a:pt x="5" y="27"/>
                  </a:lnTo>
                  <a:lnTo>
                    <a:pt x="3" y="26"/>
                  </a:lnTo>
                  <a:lnTo>
                    <a:pt x="0" y="20"/>
                  </a:lnTo>
                  <a:lnTo>
                    <a:pt x="0" y="14"/>
                  </a:lnTo>
                  <a:lnTo>
                    <a:pt x="2" y="9"/>
                  </a:lnTo>
                  <a:lnTo>
                    <a:pt x="6" y="3"/>
                  </a:lnTo>
                  <a:lnTo>
                    <a:pt x="9" y="2"/>
                  </a:lnTo>
                  <a:lnTo>
                    <a:pt x="12" y="1"/>
                  </a:lnTo>
                  <a:lnTo>
                    <a:pt x="15" y="0"/>
                  </a:lnTo>
                  <a:lnTo>
                    <a:pt x="18" y="1"/>
                  </a:lnTo>
                  <a:lnTo>
                    <a:pt x="20" y="1"/>
                  </a:lnTo>
                  <a:lnTo>
                    <a:pt x="23" y="2"/>
                  </a:lnTo>
                  <a:lnTo>
                    <a:pt x="26" y="4"/>
                  </a:lnTo>
                  <a:lnTo>
                    <a:pt x="28" y="6"/>
                  </a:lnTo>
                  <a:lnTo>
                    <a:pt x="30" y="9"/>
                  </a:lnTo>
                  <a:lnTo>
                    <a:pt x="31" y="11"/>
                  </a:lnTo>
                  <a:lnTo>
                    <a:pt x="32" y="13"/>
                  </a:lnTo>
                  <a:lnTo>
                    <a:pt x="32" y="16"/>
                  </a:lnTo>
                  <a:lnTo>
                    <a:pt x="31" y="15"/>
                  </a:lnTo>
                  <a:lnTo>
                    <a:pt x="31" y="15"/>
                  </a:lnTo>
                  <a:lnTo>
                    <a:pt x="31" y="14"/>
                  </a:lnTo>
                  <a:lnTo>
                    <a:pt x="30" y="13"/>
                  </a:lnTo>
                  <a:lnTo>
                    <a:pt x="27" y="11"/>
                  </a:lnTo>
                  <a:lnTo>
                    <a:pt x="23" y="10"/>
                  </a:lnTo>
                  <a:lnTo>
                    <a:pt x="19" y="10"/>
                  </a:lnTo>
                  <a:lnTo>
                    <a:pt x="15" y="12"/>
                  </a:lnTo>
                  <a:lnTo>
                    <a:pt x="12" y="15"/>
                  </a:lnTo>
                  <a:lnTo>
                    <a:pt x="11" y="19"/>
                  </a:lnTo>
                  <a:lnTo>
                    <a:pt x="12" y="23"/>
                  </a:lnTo>
                  <a:lnTo>
                    <a:pt x="13" y="27"/>
                  </a:lnTo>
                  <a:lnTo>
                    <a:pt x="15" y="28"/>
                  </a:lnTo>
                  <a:lnTo>
                    <a:pt x="17" y="29"/>
                  </a:lnTo>
                  <a:lnTo>
                    <a:pt x="19" y="30"/>
                  </a:lnTo>
                  <a:lnTo>
                    <a:pt x="2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6" name="Freeform 267"/>
            <p:cNvSpPr>
              <a:spLocks/>
            </p:cNvSpPr>
            <p:nvPr/>
          </p:nvSpPr>
          <p:spPr bwMode="auto">
            <a:xfrm>
              <a:off x="1342" y="3477"/>
              <a:ext cx="28" cy="51"/>
            </a:xfrm>
            <a:custGeom>
              <a:avLst/>
              <a:gdLst>
                <a:gd name="T0" fmla="*/ 0 w 28"/>
                <a:gd name="T1" fmla="*/ 3 h 51"/>
                <a:gd name="T2" fmla="*/ 1 w 28"/>
                <a:gd name="T3" fmla="*/ 11 h 51"/>
                <a:gd name="T4" fmla="*/ 1 w 28"/>
                <a:gd name="T5" fmla="*/ 11 h 51"/>
                <a:gd name="T6" fmla="*/ 2 w 28"/>
                <a:gd name="T7" fmla="*/ 11 h 51"/>
                <a:gd name="T8" fmla="*/ 3 w 28"/>
                <a:gd name="T9" fmla="*/ 11 h 51"/>
                <a:gd name="T10" fmla="*/ 4 w 28"/>
                <a:gd name="T11" fmla="*/ 12 h 51"/>
                <a:gd name="T12" fmla="*/ 6 w 28"/>
                <a:gd name="T13" fmla="*/ 13 h 51"/>
                <a:gd name="T14" fmla="*/ 7 w 28"/>
                <a:gd name="T15" fmla="*/ 15 h 51"/>
                <a:gd name="T16" fmla="*/ 7 w 28"/>
                <a:gd name="T17" fmla="*/ 17 h 51"/>
                <a:gd name="T18" fmla="*/ 7 w 28"/>
                <a:gd name="T19" fmla="*/ 20 h 51"/>
                <a:gd name="T20" fmla="*/ 6 w 28"/>
                <a:gd name="T21" fmla="*/ 21 h 51"/>
                <a:gd name="T22" fmla="*/ 5 w 28"/>
                <a:gd name="T23" fmla="*/ 22 h 51"/>
                <a:gd name="T24" fmla="*/ 4 w 28"/>
                <a:gd name="T25" fmla="*/ 23 h 51"/>
                <a:gd name="T26" fmla="*/ 2 w 28"/>
                <a:gd name="T27" fmla="*/ 23 h 51"/>
                <a:gd name="T28" fmla="*/ 3 w 28"/>
                <a:gd name="T29" fmla="*/ 31 h 51"/>
                <a:gd name="T30" fmla="*/ 3 w 28"/>
                <a:gd name="T31" fmla="*/ 31 h 51"/>
                <a:gd name="T32" fmla="*/ 4 w 28"/>
                <a:gd name="T33" fmla="*/ 31 h 51"/>
                <a:gd name="T34" fmla="*/ 5 w 28"/>
                <a:gd name="T35" fmla="*/ 31 h 51"/>
                <a:gd name="T36" fmla="*/ 5 w 28"/>
                <a:gd name="T37" fmla="*/ 32 h 51"/>
                <a:gd name="T38" fmla="*/ 6 w 28"/>
                <a:gd name="T39" fmla="*/ 32 h 51"/>
                <a:gd name="T40" fmla="*/ 8 w 28"/>
                <a:gd name="T41" fmla="*/ 33 h 51"/>
                <a:gd name="T42" fmla="*/ 10 w 28"/>
                <a:gd name="T43" fmla="*/ 35 h 51"/>
                <a:gd name="T44" fmla="*/ 10 w 28"/>
                <a:gd name="T45" fmla="*/ 37 h 51"/>
                <a:gd name="T46" fmla="*/ 9 w 28"/>
                <a:gd name="T47" fmla="*/ 40 h 51"/>
                <a:gd name="T48" fmla="*/ 8 w 28"/>
                <a:gd name="T49" fmla="*/ 41 h 51"/>
                <a:gd name="T50" fmla="*/ 7 w 28"/>
                <a:gd name="T51" fmla="*/ 42 h 51"/>
                <a:gd name="T52" fmla="*/ 6 w 28"/>
                <a:gd name="T53" fmla="*/ 43 h 51"/>
                <a:gd name="T54" fmla="*/ 4 w 28"/>
                <a:gd name="T55" fmla="*/ 43 h 51"/>
                <a:gd name="T56" fmla="*/ 5 w 28"/>
                <a:gd name="T57" fmla="*/ 51 h 51"/>
                <a:gd name="T58" fmla="*/ 28 w 28"/>
                <a:gd name="T59" fmla="*/ 49 h 51"/>
                <a:gd name="T60" fmla="*/ 27 w 28"/>
                <a:gd name="T61" fmla="*/ 41 h 51"/>
                <a:gd name="T62" fmla="*/ 26 w 28"/>
                <a:gd name="T63" fmla="*/ 41 h 51"/>
                <a:gd name="T64" fmla="*/ 25 w 28"/>
                <a:gd name="T65" fmla="*/ 40 h 51"/>
                <a:gd name="T66" fmla="*/ 23 w 28"/>
                <a:gd name="T67" fmla="*/ 40 h 51"/>
                <a:gd name="T68" fmla="*/ 22 w 28"/>
                <a:gd name="T69" fmla="*/ 38 h 51"/>
                <a:gd name="T70" fmla="*/ 21 w 28"/>
                <a:gd name="T71" fmla="*/ 36 h 51"/>
                <a:gd name="T72" fmla="*/ 21 w 28"/>
                <a:gd name="T73" fmla="*/ 34 h 51"/>
                <a:gd name="T74" fmla="*/ 22 w 28"/>
                <a:gd name="T75" fmla="*/ 32 h 51"/>
                <a:gd name="T76" fmla="*/ 23 w 28"/>
                <a:gd name="T77" fmla="*/ 30 h 51"/>
                <a:gd name="T78" fmla="*/ 24 w 28"/>
                <a:gd name="T79" fmla="*/ 29 h 51"/>
                <a:gd name="T80" fmla="*/ 25 w 28"/>
                <a:gd name="T81" fmla="*/ 29 h 51"/>
                <a:gd name="T82" fmla="*/ 25 w 28"/>
                <a:gd name="T83" fmla="*/ 29 h 51"/>
                <a:gd name="T84" fmla="*/ 26 w 28"/>
                <a:gd name="T85" fmla="*/ 29 h 51"/>
                <a:gd name="T86" fmla="*/ 26 w 28"/>
                <a:gd name="T87" fmla="*/ 29 h 51"/>
                <a:gd name="T88" fmla="*/ 25 w 28"/>
                <a:gd name="T89" fmla="*/ 20 h 51"/>
                <a:gd name="T90" fmla="*/ 24 w 28"/>
                <a:gd name="T91" fmla="*/ 20 h 51"/>
                <a:gd name="T92" fmla="*/ 23 w 28"/>
                <a:gd name="T93" fmla="*/ 20 h 51"/>
                <a:gd name="T94" fmla="*/ 21 w 28"/>
                <a:gd name="T95" fmla="*/ 19 h 51"/>
                <a:gd name="T96" fmla="*/ 20 w 28"/>
                <a:gd name="T97" fmla="*/ 18 h 51"/>
                <a:gd name="T98" fmla="*/ 19 w 28"/>
                <a:gd name="T99" fmla="*/ 16 h 51"/>
                <a:gd name="T100" fmla="*/ 19 w 28"/>
                <a:gd name="T101" fmla="*/ 14 h 51"/>
                <a:gd name="T102" fmla="*/ 20 w 28"/>
                <a:gd name="T103" fmla="*/ 11 h 51"/>
                <a:gd name="T104" fmla="*/ 21 w 28"/>
                <a:gd name="T105" fmla="*/ 10 h 51"/>
                <a:gd name="T106" fmla="*/ 21 w 28"/>
                <a:gd name="T107" fmla="*/ 9 h 51"/>
                <a:gd name="T108" fmla="*/ 23 w 28"/>
                <a:gd name="T109" fmla="*/ 9 h 51"/>
                <a:gd name="T110" fmla="*/ 23 w 28"/>
                <a:gd name="T111" fmla="*/ 9 h 51"/>
                <a:gd name="T112" fmla="*/ 24 w 28"/>
                <a:gd name="T113" fmla="*/ 8 h 51"/>
                <a:gd name="T114" fmla="*/ 23 w 28"/>
                <a:gd name="T115" fmla="*/ 0 h 51"/>
                <a:gd name="T116" fmla="*/ 0 w 28"/>
                <a:gd name="T11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51">
                  <a:moveTo>
                    <a:pt x="0" y="3"/>
                  </a:moveTo>
                  <a:lnTo>
                    <a:pt x="1" y="11"/>
                  </a:lnTo>
                  <a:lnTo>
                    <a:pt x="1" y="11"/>
                  </a:lnTo>
                  <a:lnTo>
                    <a:pt x="2" y="11"/>
                  </a:lnTo>
                  <a:lnTo>
                    <a:pt x="3" y="11"/>
                  </a:lnTo>
                  <a:lnTo>
                    <a:pt x="4" y="12"/>
                  </a:lnTo>
                  <a:lnTo>
                    <a:pt x="6" y="13"/>
                  </a:lnTo>
                  <a:lnTo>
                    <a:pt x="7" y="15"/>
                  </a:lnTo>
                  <a:lnTo>
                    <a:pt x="7" y="17"/>
                  </a:lnTo>
                  <a:lnTo>
                    <a:pt x="7" y="20"/>
                  </a:lnTo>
                  <a:lnTo>
                    <a:pt x="6" y="21"/>
                  </a:lnTo>
                  <a:lnTo>
                    <a:pt x="5" y="22"/>
                  </a:lnTo>
                  <a:lnTo>
                    <a:pt x="4" y="23"/>
                  </a:lnTo>
                  <a:lnTo>
                    <a:pt x="2" y="23"/>
                  </a:lnTo>
                  <a:lnTo>
                    <a:pt x="3" y="31"/>
                  </a:lnTo>
                  <a:lnTo>
                    <a:pt x="3" y="31"/>
                  </a:lnTo>
                  <a:lnTo>
                    <a:pt x="4" y="31"/>
                  </a:lnTo>
                  <a:lnTo>
                    <a:pt x="5" y="31"/>
                  </a:lnTo>
                  <a:lnTo>
                    <a:pt x="5" y="32"/>
                  </a:lnTo>
                  <a:lnTo>
                    <a:pt x="6" y="32"/>
                  </a:lnTo>
                  <a:lnTo>
                    <a:pt x="8" y="33"/>
                  </a:lnTo>
                  <a:lnTo>
                    <a:pt x="10" y="35"/>
                  </a:lnTo>
                  <a:lnTo>
                    <a:pt x="10" y="37"/>
                  </a:lnTo>
                  <a:lnTo>
                    <a:pt x="9" y="40"/>
                  </a:lnTo>
                  <a:lnTo>
                    <a:pt x="8" y="41"/>
                  </a:lnTo>
                  <a:lnTo>
                    <a:pt x="7" y="42"/>
                  </a:lnTo>
                  <a:lnTo>
                    <a:pt x="6" y="43"/>
                  </a:lnTo>
                  <a:lnTo>
                    <a:pt x="4" y="43"/>
                  </a:lnTo>
                  <a:lnTo>
                    <a:pt x="5" y="51"/>
                  </a:lnTo>
                  <a:lnTo>
                    <a:pt x="28" y="49"/>
                  </a:lnTo>
                  <a:lnTo>
                    <a:pt x="27" y="41"/>
                  </a:lnTo>
                  <a:lnTo>
                    <a:pt x="26" y="41"/>
                  </a:lnTo>
                  <a:lnTo>
                    <a:pt x="25" y="40"/>
                  </a:lnTo>
                  <a:lnTo>
                    <a:pt x="23" y="40"/>
                  </a:lnTo>
                  <a:lnTo>
                    <a:pt x="22" y="38"/>
                  </a:lnTo>
                  <a:lnTo>
                    <a:pt x="21" y="36"/>
                  </a:lnTo>
                  <a:lnTo>
                    <a:pt x="21" y="34"/>
                  </a:lnTo>
                  <a:lnTo>
                    <a:pt x="22" y="32"/>
                  </a:lnTo>
                  <a:lnTo>
                    <a:pt x="23" y="30"/>
                  </a:lnTo>
                  <a:lnTo>
                    <a:pt x="24" y="29"/>
                  </a:lnTo>
                  <a:lnTo>
                    <a:pt x="25" y="29"/>
                  </a:lnTo>
                  <a:lnTo>
                    <a:pt x="25" y="29"/>
                  </a:lnTo>
                  <a:lnTo>
                    <a:pt x="26" y="29"/>
                  </a:lnTo>
                  <a:lnTo>
                    <a:pt x="26" y="29"/>
                  </a:lnTo>
                  <a:lnTo>
                    <a:pt x="25" y="20"/>
                  </a:lnTo>
                  <a:lnTo>
                    <a:pt x="24" y="20"/>
                  </a:lnTo>
                  <a:lnTo>
                    <a:pt x="23" y="20"/>
                  </a:lnTo>
                  <a:lnTo>
                    <a:pt x="21" y="19"/>
                  </a:lnTo>
                  <a:lnTo>
                    <a:pt x="20" y="18"/>
                  </a:lnTo>
                  <a:lnTo>
                    <a:pt x="19" y="16"/>
                  </a:lnTo>
                  <a:lnTo>
                    <a:pt x="19" y="14"/>
                  </a:lnTo>
                  <a:lnTo>
                    <a:pt x="20" y="11"/>
                  </a:lnTo>
                  <a:lnTo>
                    <a:pt x="21" y="10"/>
                  </a:lnTo>
                  <a:lnTo>
                    <a:pt x="21" y="9"/>
                  </a:lnTo>
                  <a:lnTo>
                    <a:pt x="23" y="9"/>
                  </a:lnTo>
                  <a:lnTo>
                    <a:pt x="23" y="9"/>
                  </a:lnTo>
                  <a:lnTo>
                    <a:pt x="24" y="8"/>
                  </a:lnTo>
                  <a:lnTo>
                    <a:pt x="2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7" name="Freeform 268"/>
            <p:cNvSpPr>
              <a:spLocks/>
            </p:cNvSpPr>
            <p:nvPr/>
          </p:nvSpPr>
          <p:spPr bwMode="auto">
            <a:xfrm>
              <a:off x="1444" y="3340"/>
              <a:ext cx="140" cy="110"/>
            </a:xfrm>
            <a:custGeom>
              <a:avLst/>
              <a:gdLst>
                <a:gd name="T0" fmla="*/ 135 w 140"/>
                <a:gd name="T1" fmla="*/ 0 h 110"/>
                <a:gd name="T2" fmla="*/ 136 w 140"/>
                <a:gd name="T3" fmla="*/ 0 h 110"/>
                <a:gd name="T4" fmla="*/ 138 w 140"/>
                <a:gd name="T5" fmla="*/ 0 h 110"/>
                <a:gd name="T6" fmla="*/ 139 w 140"/>
                <a:gd name="T7" fmla="*/ 0 h 110"/>
                <a:gd name="T8" fmla="*/ 140 w 140"/>
                <a:gd name="T9" fmla="*/ 1 h 110"/>
                <a:gd name="T10" fmla="*/ 140 w 140"/>
                <a:gd name="T11" fmla="*/ 1 h 110"/>
                <a:gd name="T12" fmla="*/ 140 w 140"/>
                <a:gd name="T13" fmla="*/ 2 h 110"/>
                <a:gd name="T14" fmla="*/ 140 w 140"/>
                <a:gd name="T15" fmla="*/ 3 h 110"/>
                <a:gd name="T16" fmla="*/ 140 w 140"/>
                <a:gd name="T17" fmla="*/ 4 h 110"/>
                <a:gd name="T18" fmla="*/ 139 w 140"/>
                <a:gd name="T19" fmla="*/ 5 h 110"/>
                <a:gd name="T20" fmla="*/ 4 w 140"/>
                <a:gd name="T21" fmla="*/ 109 h 110"/>
                <a:gd name="T22" fmla="*/ 3 w 140"/>
                <a:gd name="T23" fmla="*/ 110 h 110"/>
                <a:gd name="T24" fmla="*/ 2 w 140"/>
                <a:gd name="T25" fmla="*/ 110 h 110"/>
                <a:gd name="T26" fmla="*/ 1 w 140"/>
                <a:gd name="T27" fmla="*/ 109 h 110"/>
                <a:gd name="T28" fmla="*/ 0 w 140"/>
                <a:gd name="T29" fmla="*/ 108 h 110"/>
                <a:gd name="T30" fmla="*/ 0 w 140"/>
                <a:gd name="T31" fmla="*/ 108 h 110"/>
                <a:gd name="T32" fmla="*/ 0 w 140"/>
                <a:gd name="T33" fmla="*/ 107 h 110"/>
                <a:gd name="T34" fmla="*/ 0 w 140"/>
                <a:gd name="T35" fmla="*/ 106 h 110"/>
                <a:gd name="T36" fmla="*/ 0 w 140"/>
                <a:gd name="T37" fmla="*/ 106 h 110"/>
                <a:gd name="T38" fmla="*/ 1 w 140"/>
                <a:gd name="T39" fmla="*/ 104 h 110"/>
                <a:gd name="T40" fmla="*/ 135 w 140"/>
                <a:gd name="T4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10">
                  <a:moveTo>
                    <a:pt x="135" y="0"/>
                  </a:moveTo>
                  <a:lnTo>
                    <a:pt x="136" y="0"/>
                  </a:lnTo>
                  <a:lnTo>
                    <a:pt x="138" y="0"/>
                  </a:lnTo>
                  <a:lnTo>
                    <a:pt x="139" y="0"/>
                  </a:lnTo>
                  <a:lnTo>
                    <a:pt x="140" y="1"/>
                  </a:lnTo>
                  <a:lnTo>
                    <a:pt x="140" y="1"/>
                  </a:lnTo>
                  <a:lnTo>
                    <a:pt x="140" y="2"/>
                  </a:lnTo>
                  <a:lnTo>
                    <a:pt x="140" y="3"/>
                  </a:lnTo>
                  <a:lnTo>
                    <a:pt x="140" y="4"/>
                  </a:lnTo>
                  <a:lnTo>
                    <a:pt x="139" y="5"/>
                  </a:lnTo>
                  <a:lnTo>
                    <a:pt x="4" y="109"/>
                  </a:lnTo>
                  <a:lnTo>
                    <a:pt x="3" y="110"/>
                  </a:lnTo>
                  <a:lnTo>
                    <a:pt x="2" y="110"/>
                  </a:lnTo>
                  <a:lnTo>
                    <a:pt x="1" y="109"/>
                  </a:lnTo>
                  <a:lnTo>
                    <a:pt x="0" y="108"/>
                  </a:lnTo>
                  <a:lnTo>
                    <a:pt x="0" y="108"/>
                  </a:lnTo>
                  <a:lnTo>
                    <a:pt x="0" y="107"/>
                  </a:lnTo>
                  <a:lnTo>
                    <a:pt x="0" y="106"/>
                  </a:lnTo>
                  <a:lnTo>
                    <a:pt x="0" y="106"/>
                  </a:lnTo>
                  <a:lnTo>
                    <a:pt x="1" y="104"/>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8" name="Freeform 269"/>
            <p:cNvSpPr>
              <a:spLocks/>
            </p:cNvSpPr>
            <p:nvPr/>
          </p:nvSpPr>
          <p:spPr bwMode="auto">
            <a:xfrm>
              <a:off x="1372" y="3395"/>
              <a:ext cx="215" cy="194"/>
            </a:xfrm>
            <a:custGeom>
              <a:avLst/>
              <a:gdLst>
                <a:gd name="T0" fmla="*/ 204 w 215"/>
                <a:gd name="T1" fmla="*/ 194 h 194"/>
                <a:gd name="T2" fmla="*/ 149 w 215"/>
                <a:gd name="T3" fmla="*/ 163 h 194"/>
                <a:gd name="T4" fmla="*/ 147 w 215"/>
                <a:gd name="T5" fmla="*/ 159 h 194"/>
                <a:gd name="T6" fmla="*/ 147 w 215"/>
                <a:gd name="T7" fmla="*/ 155 h 194"/>
                <a:gd name="T8" fmla="*/ 147 w 215"/>
                <a:gd name="T9" fmla="*/ 151 h 194"/>
                <a:gd name="T10" fmla="*/ 145 w 215"/>
                <a:gd name="T11" fmla="*/ 146 h 194"/>
                <a:gd name="T12" fmla="*/ 0 w 215"/>
                <a:gd name="T13" fmla="*/ 17 h 194"/>
                <a:gd name="T14" fmla="*/ 16 w 215"/>
                <a:gd name="T15" fmla="*/ 0 h 194"/>
                <a:gd name="T16" fmla="*/ 161 w 215"/>
                <a:gd name="T17" fmla="*/ 128 h 194"/>
                <a:gd name="T18" fmla="*/ 163 w 215"/>
                <a:gd name="T19" fmla="*/ 130 h 194"/>
                <a:gd name="T20" fmla="*/ 165 w 215"/>
                <a:gd name="T21" fmla="*/ 131 h 194"/>
                <a:gd name="T22" fmla="*/ 168 w 215"/>
                <a:gd name="T23" fmla="*/ 130 h 194"/>
                <a:gd name="T24" fmla="*/ 170 w 215"/>
                <a:gd name="T25" fmla="*/ 130 h 194"/>
                <a:gd name="T26" fmla="*/ 172 w 215"/>
                <a:gd name="T27" fmla="*/ 129 h 194"/>
                <a:gd name="T28" fmla="*/ 174 w 215"/>
                <a:gd name="T29" fmla="*/ 129 h 194"/>
                <a:gd name="T30" fmla="*/ 177 w 215"/>
                <a:gd name="T31" fmla="*/ 130 h 194"/>
                <a:gd name="T32" fmla="*/ 179 w 215"/>
                <a:gd name="T33" fmla="*/ 131 h 194"/>
                <a:gd name="T34" fmla="*/ 215 w 215"/>
                <a:gd name="T35" fmla="*/ 182 h 194"/>
                <a:gd name="T36" fmla="*/ 204 w 215"/>
                <a:gd name="T3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194">
                  <a:moveTo>
                    <a:pt x="204" y="194"/>
                  </a:moveTo>
                  <a:lnTo>
                    <a:pt x="149" y="163"/>
                  </a:lnTo>
                  <a:lnTo>
                    <a:pt x="147" y="159"/>
                  </a:lnTo>
                  <a:lnTo>
                    <a:pt x="147" y="155"/>
                  </a:lnTo>
                  <a:lnTo>
                    <a:pt x="147" y="151"/>
                  </a:lnTo>
                  <a:lnTo>
                    <a:pt x="145" y="146"/>
                  </a:lnTo>
                  <a:lnTo>
                    <a:pt x="0" y="17"/>
                  </a:lnTo>
                  <a:lnTo>
                    <a:pt x="16" y="0"/>
                  </a:lnTo>
                  <a:lnTo>
                    <a:pt x="161" y="128"/>
                  </a:lnTo>
                  <a:lnTo>
                    <a:pt x="163" y="130"/>
                  </a:lnTo>
                  <a:lnTo>
                    <a:pt x="165" y="131"/>
                  </a:lnTo>
                  <a:lnTo>
                    <a:pt x="168" y="130"/>
                  </a:lnTo>
                  <a:lnTo>
                    <a:pt x="170" y="130"/>
                  </a:lnTo>
                  <a:lnTo>
                    <a:pt x="172" y="129"/>
                  </a:lnTo>
                  <a:lnTo>
                    <a:pt x="174" y="129"/>
                  </a:lnTo>
                  <a:lnTo>
                    <a:pt x="177" y="130"/>
                  </a:lnTo>
                  <a:lnTo>
                    <a:pt x="179" y="131"/>
                  </a:lnTo>
                  <a:lnTo>
                    <a:pt x="215" y="182"/>
                  </a:lnTo>
                  <a:lnTo>
                    <a:pt x="204"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79" name="Freeform 270"/>
            <p:cNvSpPr>
              <a:spLocks/>
            </p:cNvSpPr>
            <p:nvPr/>
          </p:nvSpPr>
          <p:spPr bwMode="auto">
            <a:xfrm>
              <a:off x="1380" y="3401"/>
              <a:ext cx="176" cy="150"/>
            </a:xfrm>
            <a:custGeom>
              <a:avLst/>
              <a:gdLst>
                <a:gd name="T0" fmla="*/ 3 w 176"/>
                <a:gd name="T1" fmla="*/ 0 h 150"/>
                <a:gd name="T2" fmla="*/ 0 w 176"/>
                <a:gd name="T3" fmla="*/ 3 h 150"/>
                <a:gd name="T4" fmla="*/ 154 w 176"/>
                <a:gd name="T5" fmla="*/ 139 h 150"/>
                <a:gd name="T6" fmla="*/ 155 w 176"/>
                <a:gd name="T7" fmla="*/ 140 h 150"/>
                <a:gd name="T8" fmla="*/ 157 w 176"/>
                <a:gd name="T9" fmla="*/ 139 h 150"/>
                <a:gd name="T10" fmla="*/ 159 w 176"/>
                <a:gd name="T11" fmla="*/ 139 h 150"/>
                <a:gd name="T12" fmla="*/ 162 w 176"/>
                <a:gd name="T13" fmla="*/ 139 h 150"/>
                <a:gd name="T14" fmla="*/ 166 w 176"/>
                <a:gd name="T15" fmla="*/ 142 h 150"/>
                <a:gd name="T16" fmla="*/ 169 w 176"/>
                <a:gd name="T17" fmla="*/ 145 h 150"/>
                <a:gd name="T18" fmla="*/ 173 w 176"/>
                <a:gd name="T19" fmla="*/ 149 h 150"/>
                <a:gd name="T20" fmla="*/ 174 w 176"/>
                <a:gd name="T21" fmla="*/ 150 h 150"/>
                <a:gd name="T22" fmla="*/ 176 w 176"/>
                <a:gd name="T23" fmla="*/ 148 h 150"/>
                <a:gd name="T24" fmla="*/ 175 w 176"/>
                <a:gd name="T25" fmla="*/ 146 h 150"/>
                <a:gd name="T26" fmla="*/ 172 w 176"/>
                <a:gd name="T27" fmla="*/ 142 h 150"/>
                <a:gd name="T28" fmla="*/ 168 w 176"/>
                <a:gd name="T29" fmla="*/ 138 h 150"/>
                <a:gd name="T30" fmla="*/ 164 w 176"/>
                <a:gd name="T31" fmla="*/ 135 h 150"/>
                <a:gd name="T32" fmla="*/ 161 w 176"/>
                <a:gd name="T33" fmla="*/ 135 h 150"/>
                <a:gd name="T34" fmla="*/ 159 w 176"/>
                <a:gd name="T35" fmla="*/ 135 h 150"/>
                <a:gd name="T36" fmla="*/ 156 w 176"/>
                <a:gd name="T37" fmla="*/ 135 h 150"/>
                <a:gd name="T38" fmla="*/ 155 w 176"/>
                <a:gd name="T39" fmla="*/ 135 h 150"/>
                <a:gd name="T40" fmla="*/ 3 w 176"/>
                <a:gd name="T4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50">
                  <a:moveTo>
                    <a:pt x="3" y="0"/>
                  </a:moveTo>
                  <a:lnTo>
                    <a:pt x="0" y="3"/>
                  </a:lnTo>
                  <a:lnTo>
                    <a:pt x="154" y="139"/>
                  </a:lnTo>
                  <a:lnTo>
                    <a:pt x="155" y="140"/>
                  </a:lnTo>
                  <a:lnTo>
                    <a:pt x="157" y="139"/>
                  </a:lnTo>
                  <a:lnTo>
                    <a:pt x="159" y="139"/>
                  </a:lnTo>
                  <a:lnTo>
                    <a:pt x="162" y="139"/>
                  </a:lnTo>
                  <a:lnTo>
                    <a:pt x="166" y="142"/>
                  </a:lnTo>
                  <a:lnTo>
                    <a:pt x="169" y="145"/>
                  </a:lnTo>
                  <a:lnTo>
                    <a:pt x="173" y="149"/>
                  </a:lnTo>
                  <a:lnTo>
                    <a:pt x="174" y="150"/>
                  </a:lnTo>
                  <a:lnTo>
                    <a:pt x="176" y="148"/>
                  </a:lnTo>
                  <a:lnTo>
                    <a:pt x="175" y="146"/>
                  </a:lnTo>
                  <a:lnTo>
                    <a:pt x="172" y="142"/>
                  </a:lnTo>
                  <a:lnTo>
                    <a:pt x="168" y="138"/>
                  </a:lnTo>
                  <a:lnTo>
                    <a:pt x="164" y="135"/>
                  </a:lnTo>
                  <a:lnTo>
                    <a:pt x="161" y="135"/>
                  </a:lnTo>
                  <a:lnTo>
                    <a:pt x="159" y="135"/>
                  </a:lnTo>
                  <a:lnTo>
                    <a:pt x="156" y="135"/>
                  </a:lnTo>
                  <a:lnTo>
                    <a:pt x="155" y="13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0" name="Freeform 271"/>
            <p:cNvSpPr>
              <a:spLocks/>
            </p:cNvSpPr>
            <p:nvPr/>
          </p:nvSpPr>
          <p:spPr bwMode="auto">
            <a:xfrm>
              <a:off x="1315" y="3341"/>
              <a:ext cx="92" cy="92"/>
            </a:xfrm>
            <a:custGeom>
              <a:avLst/>
              <a:gdLst>
                <a:gd name="T0" fmla="*/ 65 w 92"/>
                <a:gd name="T1" fmla="*/ 63 h 92"/>
                <a:gd name="T2" fmla="*/ 39 w 92"/>
                <a:gd name="T3" fmla="*/ 91 h 92"/>
                <a:gd name="T4" fmla="*/ 37 w 92"/>
                <a:gd name="T5" fmla="*/ 92 h 92"/>
                <a:gd name="T6" fmla="*/ 34 w 92"/>
                <a:gd name="T7" fmla="*/ 92 h 92"/>
                <a:gd name="T8" fmla="*/ 32 w 92"/>
                <a:gd name="T9" fmla="*/ 91 h 92"/>
                <a:gd name="T10" fmla="*/ 31 w 92"/>
                <a:gd name="T11" fmla="*/ 89 h 92"/>
                <a:gd name="T12" fmla="*/ 19 w 92"/>
                <a:gd name="T13" fmla="*/ 59 h 92"/>
                <a:gd name="T14" fmla="*/ 3 w 92"/>
                <a:gd name="T15" fmla="*/ 55 h 92"/>
                <a:gd name="T16" fmla="*/ 1 w 92"/>
                <a:gd name="T17" fmla="*/ 53 h 92"/>
                <a:gd name="T18" fmla="*/ 0 w 92"/>
                <a:gd name="T19" fmla="*/ 50 h 92"/>
                <a:gd name="T20" fmla="*/ 1 w 92"/>
                <a:gd name="T21" fmla="*/ 48 h 92"/>
                <a:gd name="T22" fmla="*/ 3 w 92"/>
                <a:gd name="T23" fmla="*/ 46 h 92"/>
                <a:gd name="T24" fmla="*/ 4 w 92"/>
                <a:gd name="T25" fmla="*/ 46 h 92"/>
                <a:gd name="T26" fmla="*/ 5 w 92"/>
                <a:gd name="T27" fmla="*/ 44 h 92"/>
                <a:gd name="T28" fmla="*/ 7 w 92"/>
                <a:gd name="T29" fmla="*/ 43 h 92"/>
                <a:gd name="T30" fmla="*/ 9 w 92"/>
                <a:gd name="T31" fmla="*/ 42 h 92"/>
                <a:gd name="T32" fmla="*/ 12 w 92"/>
                <a:gd name="T33" fmla="*/ 39 h 92"/>
                <a:gd name="T34" fmla="*/ 17 w 92"/>
                <a:gd name="T35" fmla="*/ 37 h 92"/>
                <a:gd name="T36" fmla="*/ 21 w 92"/>
                <a:gd name="T37" fmla="*/ 32 h 92"/>
                <a:gd name="T38" fmla="*/ 25 w 92"/>
                <a:gd name="T39" fmla="*/ 27 h 92"/>
                <a:gd name="T40" fmla="*/ 34 w 92"/>
                <a:gd name="T41" fmla="*/ 17 h 92"/>
                <a:gd name="T42" fmla="*/ 38 w 92"/>
                <a:gd name="T43" fmla="*/ 10 h 92"/>
                <a:gd name="T44" fmla="*/ 41 w 92"/>
                <a:gd name="T45" fmla="*/ 5 h 92"/>
                <a:gd name="T46" fmla="*/ 42 w 92"/>
                <a:gd name="T47" fmla="*/ 3 h 92"/>
                <a:gd name="T48" fmla="*/ 44 w 92"/>
                <a:gd name="T49" fmla="*/ 1 h 92"/>
                <a:gd name="T50" fmla="*/ 46 w 92"/>
                <a:gd name="T51" fmla="*/ 0 h 92"/>
                <a:gd name="T52" fmla="*/ 48 w 92"/>
                <a:gd name="T53" fmla="*/ 1 h 92"/>
                <a:gd name="T54" fmla="*/ 51 w 92"/>
                <a:gd name="T55" fmla="*/ 3 h 92"/>
                <a:gd name="T56" fmla="*/ 57 w 92"/>
                <a:gd name="T57" fmla="*/ 17 h 92"/>
                <a:gd name="T58" fmla="*/ 88 w 92"/>
                <a:gd name="T59" fmla="*/ 26 h 92"/>
                <a:gd name="T60" fmla="*/ 90 w 92"/>
                <a:gd name="T61" fmla="*/ 27 h 92"/>
                <a:gd name="T62" fmla="*/ 91 w 92"/>
                <a:gd name="T63" fmla="*/ 29 h 92"/>
                <a:gd name="T64" fmla="*/ 92 w 92"/>
                <a:gd name="T65" fmla="*/ 32 h 92"/>
                <a:gd name="T66" fmla="*/ 91 w 92"/>
                <a:gd name="T67" fmla="*/ 34 h 92"/>
                <a:gd name="T68" fmla="*/ 65 w 92"/>
                <a:gd name="T69"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2">
                  <a:moveTo>
                    <a:pt x="65" y="63"/>
                  </a:moveTo>
                  <a:lnTo>
                    <a:pt x="39" y="91"/>
                  </a:lnTo>
                  <a:lnTo>
                    <a:pt x="37" y="92"/>
                  </a:lnTo>
                  <a:lnTo>
                    <a:pt x="34" y="92"/>
                  </a:lnTo>
                  <a:lnTo>
                    <a:pt x="32" y="91"/>
                  </a:lnTo>
                  <a:lnTo>
                    <a:pt x="31" y="89"/>
                  </a:lnTo>
                  <a:lnTo>
                    <a:pt x="19" y="59"/>
                  </a:lnTo>
                  <a:lnTo>
                    <a:pt x="3" y="55"/>
                  </a:lnTo>
                  <a:lnTo>
                    <a:pt x="1" y="53"/>
                  </a:lnTo>
                  <a:lnTo>
                    <a:pt x="0" y="50"/>
                  </a:lnTo>
                  <a:lnTo>
                    <a:pt x="1" y="48"/>
                  </a:lnTo>
                  <a:lnTo>
                    <a:pt x="3" y="46"/>
                  </a:lnTo>
                  <a:lnTo>
                    <a:pt x="4" y="46"/>
                  </a:lnTo>
                  <a:lnTo>
                    <a:pt x="5" y="44"/>
                  </a:lnTo>
                  <a:lnTo>
                    <a:pt x="7" y="43"/>
                  </a:lnTo>
                  <a:lnTo>
                    <a:pt x="9" y="42"/>
                  </a:lnTo>
                  <a:lnTo>
                    <a:pt x="12" y="39"/>
                  </a:lnTo>
                  <a:lnTo>
                    <a:pt x="17" y="37"/>
                  </a:lnTo>
                  <a:lnTo>
                    <a:pt x="21" y="32"/>
                  </a:lnTo>
                  <a:lnTo>
                    <a:pt x="25" y="27"/>
                  </a:lnTo>
                  <a:lnTo>
                    <a:pt x="34" y="17"/>
                  </a:lnTo>
                  <a:lnTo>
                    <a:pt x="38" y="10"/>
                  </a:lnTo>
                  <a:lnTo>
                    <a:pt x="41" y="5"/>
                  </a:lnTo>
                  <a:lnTo>
                    <a:pt x="42" y="3"/>
                  </a:lnTo>
                  <a:lnTo>
                    <a:pt x="44" y="1"/>
                  </a:lnTo>
                  <a:lnTo>
                    <a:pt x="46" y="0"/>
                  </a:lnTo>
                  <a:lnTo>
                    <a:pt x="48" y="1"/>
                  </a:lnTo>
                  <a:lnTo>
                    <a:pt x="51" y="3"/>
                  </a:lnTo>
                  <a:lnTo>
                    <a:pt x="57" y="17"/>
                  </a:lnTo>
                  <a:lnTo>
                    <a:pt x="88" y="26"/>
                  </a:lnTo>
                  <a:lnTo>
                    <a:pt x="90" y="27"/>
                  </a:lnTo>
                  <a:lnTo>
                    <a:pt x="91" y="29"/>
                  </a:lnTo>
                  <a:lnTo>
                    <a:pt x="92" y="32"/>
                  </a:lnTo>
                  <a:lnTo>
                    <a:pt x="91" y="34"/>
                  </a:lnTo>
                  <a:lnTo>
                    <a:pt x="6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1" name="Freeform 272"/>
            <p:cNvSpPr>
              <a:spLocks/>
            </p:cNvSpPr>
            <p:nvPr/>
          </p:nvSpPr>
          <p:spPr bwMode="auto">
            <a:xfrm>
              <a:off x="1169" y="3210"/>
              <a:ext cx="184" cy="174"/>
            </a:xfrm>
            <a:custGeom>
              <a:avLst/>
              <a:gdLst>
                <a:gd name="T0" fmla="*/ 5 w 184"/>
                <a:gd name="T1" fmla="*/ 61 h 174"/>
                <a:gd name="T2" fmla="*/ 2 w 184"/>
                <a:gd name="T3" fmla="*/ 59 h 174"/>
                <a:gd name="T4" fmla="*/ 1 w 184"/>
                <a:gd name="T5" fmla="*/ 55 h 174"/>
                <a:gd name="T6" fmla="*/ 0 w 184"/>
                <a:gd name="T7" fmla="*/ 52 h 174"/>
                <a:gd name="T8" fmla="*/ 1 w 184"/>
                <a:gd name="T9" fmla="*/ 47 h 174"/>
                <a:gd name="T10" fmla="*/ 3 w 184"/>
                <a:gd name="T11" fmla="*/ 42 h 174"/>
                <a:gd name="T12" fmla="*/ 7 w 184"/>
                <a:gd name="T13" fmla="*/ 36 h 174"/>
                <a:gd name="T14" fmla="*/ 11 w 184"/>
                <a:gd name="T15" fmla="*/ 28 h 174"/>
                <a:gd name="T16" fmla="*/ 18 w 184"/>
                <a:gd name="T17" fmla="*/ 21 h 174"/>
                <a:gd name="T18" fmla="*/ 26 w 184"/>
                <a:gd name="T19" fmla="*/ 13 h 174"/>
                <a:gd name="T20" fmla="*/ 32 w 184"/>
                <a:gd name="T21" fmla="*/ 8 h 174"/>
                <a:gd name="T22" fmla="*/ 38 w 184"/>
                <a:gd name="T23" fmla="*/ 4 h 174"/>
                <a:gd name="T24" fmla="*/ 43 w 184"/>
                <a:gd name="T25" fmla="*/ 1 h 174"/>
                <a:gd name="T26" fmla="*/ 47 w 184"/>
                <a:gd name="T27" fmla="*/ 0 h 174"/>
                <a:gd name="T28" fmla="*/ 51 w 184"/>
                <a:gd name="T29" fmla="*/ 0 h 174"/>
                <a:gd name="T30" fmla="*/ 54 w 184"/>
                <a:gd name="T31" fmla="*/ 1 h 174"/>
                <a:gd name="T32" fmla="*/ 57 w 184"/>
                <a:gd name="T33" fmla="*/ 3 h 174"/>
                <a:gd name="T34" fmla="*/ 180 w 184"/>
                <a:gd name="T35" fmla="*/ 113 h 174"/>
                <a:gd name="T36" fmla="*/ 183 w 184"/>
                <a:gd name="T37" fmla="*/ 117 h 174"/>
                <a:gd name="T38" fmla="*/ 184 w 184"/>
                <a:gd name="T39" fmla="*/ 122 h 174"/>
                <a:gd name="T40" fmla="*/ 184 w 184"/>
                <a:gd name="T41" fmla="*/ 125 h 174"/>
                <a:gd name="T42" fmla="*/ 183 w 184"/>
                <a:gd name="T43" fmla="*/ 128 h 174"/>
                <a:gd name="T44" fmla="*/ 183 w 184"/>
                <a:gd name="T45" fmla="*/ 130 h 174"/>
                <a:gd name="T46" fmla="*/ 182 w 184"/>
                <a:gd name="T47" fmla="*/ 131 h 174"/>
                <a:gd name="T48" fmla="*/ 181 w 184"/>
                <a:gd name="T49" fmla="*/ 134 h 174"/>
                <a:gd name="T50" fmla="*/ 180 w 184"/>
                <a:gd name="T51" fmla="*/ 136 h 174"/>
                <a:gd name="T52" fmla="*/ 177 w 184"/>
                <a:gd name="T53" fmla="*/ 139 h 174"/>
                <a:gd name="T54" fmla="*/ 174 w 184"/>
                <a:gd name="T55" fmla="*/ 143 h 174"/>
                <a:gd name="T56" fmla="*/ 170 w 184"/>
                <a:gd name="T57" fmla="*/ 148 h 174"/>
                <a:gd name="T58" fmla="*/ 166 w 184"/>
                <a:gd name="T59" fmla="*/ 153 h 174"/>
                <a:gd name="T60" fmla="*/ 161 w 184"/>
                <a:gd name="T61" fmla="*/ 158 h 174"/>
                <a:gd name="T62" fmla="*/ 157 w 184"/>
                <a:gd name="T63" fmla="*/ 163 h 174"/>
                <a:gd name="T64" fmla="*/ 153 w 184"/>
                <a:gd name="T65" fmla="*/ 166 h 174"/>
                <a:gd name="T66" fmla="*/ 150 w 184"/>
                <a:gd name="T67" fmla="*/ 168 h 174"/>
                <a:gd name="T68" fmla="*/ 148 w 184"/>
                <a:gd name="T69" fmla="*/ 170 h 174"/>
                <a:gd name="T70" fmla="*/ 146 w 184"/>
                <a:gd name="T71" fmla="*/ 171 h 174"/>
                <a:gd name="T72" fmla="*/ 144 w 184"/>
                <a:gd name="T73" fmla="*/ 172 h 174"/>
                <a:gd name="T74" fmla="*/ 143 w 184"/>
                <a:gd name="T75" fmla="*/ 173 h 174"/>
                <a:gd name="T76" fmla="*/ 140 w 184"/>
                <a:gd name="T77" fmla="*/ 174 h 174"/>
                <a:gd name="T78" fmla="*/ 136 w 184"/>
                <a:gd name="T79" fmla="*/ 174 h 174"/>
                <a:gd name="T80" fmla="*/ 132 w 184"/>
                <a:gd name="T81" fmla="*/ 174 h 174"/>
                <a:gd name="T82" fmla="*/ 128 w 184"/>
                <a:gd name="T83" fmla="*/ 171 h 174"/>
                <a:gd name="T84" fmla="*/ 5 w 184"/>
                <a:gd name="T85" fmla="*/ 6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74">
                  <a:moveTo>
                    <a:pt x="5" y="61"/>
                  </a:moveTo>
                  <a:lnTo>
                    <a:pt x="2" y="59"/>
                  </a:lnTo>
                  <a:lnTo>
                    <a:pt x="1" y="55"/>
                  </a:lnTo>
                  <a:lnTo>
                    <a:pt x="0" y="52"/>
                  </a:lnTo>
                  <a:lnTo>
                    <a:pt x="1" y="47"/>
                  </a:lnTo>
                  <a:lnTo>
                    <a:pt x="3" y="42"/>
                  </a:lnTo>
                  <a:lnTo>
                    <a:pt x="7" y="36"/>
                  </a:lnTo>
                  <a:lnTo>
                    <a:pt x="11" y="28"/>
                  </a:lnTo>
                  <a:lnTo>
                    <a:pt x="18" y="21"/>
                  </a:lnTo>
                  <a:lnTo>
                    <a:pt x="26" y="13"/>
                  </a:lnTo>
                  <a:lnTo>
                    <a:pt x="32" y="8"/>
                  </a:lnTo>
                  <a:lnTo>
                    <a:pt x="38" y="4"/>
                  </a:lnTo>
                  <a:lnTo>
                    <a:pt x="43" y="1"/>
                  </a:lnTo>
                  <a:lnTo>
                    <a:pt x="47" y="0"/>
                  </a:lnTo>
                  <a:lnTo>
                    <a:pt x="51" y="0"/>
                  </a:lnTo>
                  <a:lnTo>
                    <a:pt x="54" y="1"/>
                  </a:lnTo>
                  <a:lnTo>
                    <a:pt x="57" y="3"/>
                  </a:lnTo>
                  <a:lnTo>
                    <a:pt x="180" y="113"/>
                  </a:lnTo>
                  <a:lnTo>
                    <a:pt x="183" y="117"/>
                  </a:lnTo>
                  <a:lnTo>
                    <a:pt x="184" y="122"/>
                  </a:lnTo>
                  <a:lnTo>
                    <a:pt x="184" y="125"/>
                  </a:lnTo>
                  <a:lnTo>
                    <a:pt x="183" y="128"/>
                  </a:lnTo>
                  <a:lnTo>
                    <a:pt x="183" y="130"/>
                  </a:lnTo>
                  <a:lnTo>
                    <a:pt x="182" y="131"/>
                  </a:lnTo>
                  <a:lnTo>
                    <a:pt x="181" y="134"/>
                  </a:lnTo>
                  <a:lnTo>
                    <a:pt x="180" y="136"/>
                  </a:lnTo>
                  <a:lnTo>
                    <a:pt x="177" y="139"/>
                  </a:lnTo>
                  <a:lnTo>
                    <a:pt x="174" y="143"/>
                  </a:lnTo>
                  <a:lnTo>
                    <a:pt x="170" y="148"/>
                  </a:lnTo>
                  <a:lnTo>
                    <a:pt x="166" y="153"/>
                  </a:lnTo>
                  <a:lnTo>
                    <a:pt x="161" y="158"/>
                  </a:lnTo>
                  <a:lnTo>
                    <a:pt x="157" y="163"/>
                  </a:lnTo>
                  <a:lnTo>
                    <a:pt x="153" y="166"/>
                  </a:lnTo>
                  <a:lnTo>
                    <a:pt x="150" y="168"/>
                  </a:lnTo>
                  <a:lnTo>
                    <a:pt x="148" y="170"/>
                  </a:lnTo>
                  <a:lnTo>
                    <a:pt x="146" y="171"/>
                  </a:lnTo>
                  <a:lnTo>
                    <a:pt x="144" y="172"/>
                  </a:lnTo>
                  <a:lnTo>
                    <a:pt x="143" y="173"/>
                  </a:lnTo>
                  <a:lnTo>
                    <a:pt x="140" y="174"/>
                  </a:lnTo>
                  <a:lnTo>
                    <a:pt x="136" y="174"/>
                  </a:lnTo>
                  <a:lnTo>
                    <a:pt x="132" y="174"/>
                  </a:lnTo>
                  <a:lnTo>
                    <a:pt x="128" y="171"/>
                  </a:lnTo>
                  <a:lnTo>
                    <a:pt x="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2" name="Freeform 273"/>
            <p:cNvSpPr>
              <a:spLocks/>
            </p:cNvSpPr>
            <p:nvPr/>
          </p:nvSpPr>
          <p:spPr bwMode="auto">
            <a:xfrm>
              <a:off x="1158" y="3200"/>
              <a:ext cx="57" cy="61"/>
            </a:xfrm>
            <a:custGeom>
              <a:avLst/>
              <a:gdLst>
                <a:gd name="T0" fmla="*/ 23 w 57"/>
                <a:gd name="T1" fmla="*/ 26 h 61"/>
                <a:gd name="T2" fmla="*/ 17 w 57"/>
                <a:gd name="T3" fmla="*/ 34 h 61"/>
                <a:gd name="T4" fmla="*/ 13 w 57"/>
                <a:gd name="T5" fmla="*/ 40 h 61"/>
                <a:gd name="T6" fmla="*/ 9 w 57"/>
                <a:gd name="T7" fmla="*/ 47 h 61"/>
                <a:gd name="T8" fmla="*/ 7 w 57"/>
                <a:gd name="T9" fmla="*/ 51 h 61"/>
                <a:gd name="T10" fmla="*/ 5 w 57"/>
                <a:gd name="T11" fmla="*/ 55 h 61"/>
                <a:gd name="T12" fmla="*/ 5 w 57"/>
                <a:gd name="T13" fmla="*/ 58 h 61"/>
                <a:gd name="T14" fmla="*/ 4 w 57"/>
                <a:gd name="T15" fmla="*/ 60 h 61"/>
                <a:gd name="T16" fmla="*/ 4 w 57"/>
                <a:gd name="T17" fmla="*/ 61 h 61"/>
                <a:gd name="T18" fmla="*/ 3 w 57"/>
                <a:gd name="T19" fmla="*/ 60 h 61"/>
                <a:gd name="T20" fmla="*/ 2 w 57"/>
                <a:gd name="T21" fmla="*/ 57 h 61"/>
                <a:gd name="T22" fmla="*/ 0 w 57"/>
                <a:gd name="T23" fmla="*/ 52 h 61"/>
                <a:gd name="T24" fmla="*/ 0 w 57"/>
                <a:gd name="T25" fmla="*/ 45 h 61"/>
                <a:gd name="T26" fmla="*/ 0 w 57"/>
                <a:gd name="T27" fmla="*/ 38 h 61"/>
                <a:gd name="T28" fmla="*/ 2 w 57"/>
                <a:gd name="T29" fmla="*/ 30 h 61"/>
                <a:gd name="T30" fmla="*/ 6 w 57"/>
                <a:gd name="T31" fmla="*/ 22 h 61"/>
                <a:gd name="T32" fmla="*/ 11 w 57"/>
                <a:gd name="T33" fmla="*/ 15 h 61"/>
                <a:gd name="T34" fmla="*/ 18 w 57"/>
                <a:gd name="T35" fmla="*/ 8 h 61"/>
                <a:gd name="T36" fmla="*/ 26 w 57"/>
                <a:gd name="T37" fmla="*/ 4 h 61"/>
                <a:gd name="T38" fmla="*/ 34 w 57"/>
                <a:gd name="T39" fmla="*/ 2 h 61"/>
                <a:gd name="T40" fmla="*/ 41 w 57"/>
                <a:gd name="T41" fmla="*/ 1 h 61"/>
                <a:gd name="T42" fmla="*/ 47 w 57"/>
                <a:gd name="T43" fmla="*/ 0 h 61"/>
                <a:gd name="T44" fmla="*/ 53 w 57"/>
                <a:gd name="T45" fmla="*/ 1 h 61"/>
                <a:gd name="T46" fmla="*/ 56 w 57"/>
                <a:gd name="T47" fmla="*/ 2 h 61"/>
                <a:gd name="T48" fmla="*/ 57 w 57"/>
                <a:gd name="T49" fmla="*/ 3 h 61"/>
                <a:gd name="T50" fmla="*/ 56 w 57"/>
                <a:gd name="T51" fmla="*/ 3 h 61"/>
                <a:gd name="T52" fmla="*/ 54 w 57"/>
                <a:gd name="T53" fmla="*/ 4 h 61"/>
                <a:gd name="T54" fmla="*/ 51 w 57"/>
                <a:gd name="T55" fmla="*/ 5 h 61"/>
                <a:gd name="T56" fmla="*/ 47 w 57"/>
                <a:gd name="T57" fmla="*/ 7 h 61"/>
                <a:gd name="T58" fmla="*/ 42 w 57"/>
                <a:gd name="T59" fmla="*/ 10 h 61"/>
                <a:gd name="T60" fmla="*/ 37 w 57"/>
                <a:gd name="T61" fmla="*/ 14 h 61"/>
                <a:gd name="T62" fmla="*/ 30 w 57"/>
                <a:gd name="T63" fmla="*/ 19 h 61"/>
                <a:gd name="T64" fmla="*/ 23 w 57"/>
                <a:gd name="T6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61">
                  <a:moveTo>
                    <a:pt x="23" y="26"/>
                  </a:moveTo>
                  <a:lnTo>
                    <a:pt x="17" y="34"/>
                  </a:lnTo>
                  <a:lnTo>
                    <a:pt x="13" y="40"/>
                  </a:lnTo>
                  <a:lnTo>
                    <a:pt x="9" y="47"/>
                  </a:lnTo>
                  <a:lnTo>
                    <a:pt x="7" y="51"/>
                  </a:lnTo>
                  <a:lnTo>
                    <a:pt x="5" y="55"/>
                  </a:lnTo>
                  <a:lnTo>
                    <a:pt x="5" y="58"/>
                  </a:lnTo>
                  <a:lnTo>
                    <a:pt x="4" y="60"/>
                  </a:lnTo>
                  <a:lnTo>
                    <a:pt x="4" y="61"/>
                  </a:lnTo>
                  <a:lnTo>
                    <a:pt x="3" y="60"/>
                  </a:lnTo>
                  <a:lnTo>
                    <a:pt x="2" y="57"/>
                  </a:lnTo>
                  <a:lnTo>
                    <a:pt x="0" y="52"/>
                  </a:lnTo>
                  <a:lnTo>
                    <a:pt x="0" y="45"/>
                  </a:lnTo>
                  <a:lnTo>
                    <a:pt x="0" y="38"/>
                  </a:lnTo>
                  <a:lnTo>
                    <a:pt x="2" y="30"/>
                  </a:lnTo>
                  <a:lnTo>
                    <a:pt x="6" y="22"/>
                  </a:lnTo>
                  <a:lnTo>
                    <a:pt x="11" y="15"/>
                  </a:lnTo>
                  <a:lnTo>
                    <a:pt x="18" y="8"/>
                  </a:lnTo>
                  <a:lnTo>
                    <a:pt x="26" y="4"/>
                  </a:lnTo>
                  <a:lnTo>
                    <a:pt x="34" y="2"/>
                  </a:lnTo>
                  <a:lnTo>
                    <a:pt x="41" y="1"/>
                  </a:lnTo>
                  <a:lnTo>
                    <a:pt x="47" y="0"/>
                  </a:lnTo>
                  <a:lnTo>
                    <a:pt x="53" y="1"/>
                  </a:lnTo>
                  <a:lnTo>
                    <a:pt x="56" y="2"/>
                  </a:lnTo>
                  <a:lnTo>
                    <a:pt x="57" y="3"/>
                  </a:lnTo>
                  <a:lnTo>
                    <a:pt x="56" y="3"/>
                  </a:lnTo>
                  <a:lnTo>
                    <a:pt x="54" y="4"/>
                  </a:lnTo>
                  <a:lnTo>
                    <a:pt x="51" y="5"/>
                  </a:lnTo>
                  <a:lnTo>
                    <a:pt x="47" y="7"/>
                  </a:lnTo>
                  <a:lnTo>
                    <a:pt x="42" y="10"/>
                  </a:lnTo>
                  <a:lnTo>
                    <a:pt x="37" y="14"/>
                  </a:lnTo>
                  <a:lnTo>
                    <a:pt x="30" y="19"/>
                  </a:lnTo>
                  <a:lnTo>
                    <a:pt x="2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3" name="Freeform 274"/>
            <p:cNvSpPr>
              <a:spLocks/>
            </p:cNvSpPr>
            <p:nvPr/>
          </p:nvSpPr>
          <p:spPr bwMode="auto">
            <a:xfrm>
              <a:off x="1213" y="3231"/>
              <a:ext cx="119" cy="108"/>
            </a:xfrm>
            <a:custGeom>
              <a:avLst/>
              <a:gdLst>
                <a:gd name="T0" fmla="*/ 102 w 119"/>
                <a:gd name="T1" fmla="*/ 103 h 108"/>
                <a:gd name="T2" fmla="*/ 103 w 119"/>
                <a:gd name="T3" fmla="*/ 104 h 108"/>
                <a:gd name="T4" fmla="*/ 105 w 119"/>
                <a:gd name="T5" fmla="*/ 104 h 108"/>
                <a:gd name="T6" fmla="*/ 106 w 119"/>
                <a:gd name="T7" fmla="*/ 104 h 108"/>
                <a:gd name="T8" fmla="*/ 107 w 119"/>
                <a:gd name="T9" fmla="*/ 103 h 108"/>
                <a:gd name="T10" fmla="*/ 107 w 119"/>
                <a:gd name="T11" fmla="*/ 103 h 108"/>
                <a:gd name="T12" fmla="*/ 107 w 119"/>
                <a:gd name="T13" fmla="*/ 102 h 108"/>
                <a:gd name="T14" fmla="*/ 107 w 119"/>
                <a:gd name="T15" fmla="*/ 101 h 108"/>
                <a:gd name="T16" fmla="*/ 107 w 119"/>
                <a:gd name="T17" fmla="*/ 100 h 108"/>
                <a:gd name="T18" fmla="*/ 106 w 119"/>
                <a:gd name="T19" fmla="*/ 98 h 108"/>
                <a:gd name="T20" fmla="*/ 9 w 119"/>
                <a:gd name="T21" fmla="*/ 11 h 108"/>
                <a:gd name="T22" fmla="*/ 8 w 119"/>
                <a:gd name="T23" fmla="*/ 10 h 108"/>
                <a:gd name="T24" fmla="*/ 7 w 119"/>
                <a:gd name="T25" fmla="*/ 10 h 108"/>
                <a:gd name="T26" fmla="*/ 6 w 119"/>
                <a:gd name="T27" fmla="*/ 11 h 108"/>
                <a:gd name="T28" fmla="*/ 5 w 119"/>
                <a:gd name="T29" fmla="*/ 11 h 108"/>
                <a:gd name="T30" fmla="*/ 5 w 119"/>
                <a:gd name="T31" fmla="*/ 11 h 108"/>
                <a:gd name="T32" fmla="*/ 4 w 119"/>
                <a:gd name="T33" fmla="*/ 13 h 108"/>
                <a:gd name="T34" fmla="*/ 4 w 119"/>
                <a:gd name="T35" fmla="*/ 14 h 108"/>
                <a:gd name="T36" fmla="*/ 4 w 119"/>
                <a:gd name="T37" fmla="*/ 15 h 108"/>
                <a:gd name="T38" fmla="*/ 5 w 119"/>
                <a:gd name="T39" fmla="*/ 16 h 108"/>
                <a:gd name="T40" fmla="*/ 3 w 119"/>
                <a:gd name="T41" fmla="*/ 14 h 108"/>
                <a:gd name="T42" fmla="*/ 1 w 119"/>
                <a:gd name="T43" fmla="*/ 11 h 108"/>
                <a:gd name="T44" fmla="*/ 0 w 119"/>
                <a:gd name="T45" fmla="*/ 8 h 108"/>
                <a:gd name="T46" fmla="*/ 1 w 119"/>
                <a:gd name="T47" fmla="*/ 5 h 108"/>
                <a:gd name="T48" fmla="*/ 2 w 119"/>
                <a:gd name="T49" fmla="*/ 3 h 108"/>
                <a:gd name="T50" fmla="*/ 2 w 119"/>
                <a:gd name="T51" fmla="*/ 3 h 108"/>
                <a:gd name="T52" fmla="*/ 4 w 119"/>
                <a:gd name="T53" fmla="*/ 0 h 108"/>
                <a:gd name="T54" fmla="*/ 8 w 119"/>
                <a:gd name="T55" fmla="*/ 0 h 108"/>
                <a:gd name="T56" fmla="*/ 11 w 119"/>
                <a:gd name="T57" fmla="*/ 0 h 108"/>
                <a:gd name="T58" fmla="*/ 14 w 119"/>
                <a:gd name="T59" fmla="*/ 2 h 108"/>
                <a:gd name="T60" fmla="*/ 116 w 119"/>
                <a:gd name="T61" fmla="*/ 93 h 108"/>
                <a:gd name="T62" fmla="*/ 118 w 119"/>
                <a:gd name="T63" fmla="*/ 96 h 108"/>
                <a:gd name="T64" fmla="*/ 119 w 119"/>
                <a:gd name="T65" fmla="*/ 99 h 108"/>
                <a:gd name="T66" fmla="*/ 119 w 119"/>
                <a:gd name="T67" fmla="*/ 102 h 108"/>
                <a:gd name="T68" fmla="*/ 117 w 119"/>
                <a:gd name="T69" fmla="*/ 105 h 108"/>
                <a:gd name="T70" fmla="*/ 117 w 119"/>
                <a:gd name="T71" fmla="*/ 105 h 108"/>
                <a:gd name="T72" fmla="*/ 114 w 119"/>
                <a:gd name="T73" fmla="*/ 107 h 108"/>
                <a:gd name="T74" fmla="*/ 111 w 119"/>
                <a:gd name="T75" fmla="*/ 108 h 108"/>
                <a:gd name="T76" fmla="*/ 107 w 119"/>
                <a:gd name="T77" fmla="*/ 107 h 108"/>
                <a:gd name="T78" fmla="*/ 105 w 119"/>
                <a:gd name="T79" fmla="*/ 106 h 108"/>
                <a:gd name="T80" fmla="*/ 102 w 119"/>
                <a:gd name="T81"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108">
                  <a:moveTo>
                    <a:pt x="102" y="103"/>
                  </a:moveTo>
                  <a:lnTo>
                    <a:pt x="103" y="104"/>
                  </a:lnTo>
                  <a:lnTo>
                    <a:pt x="105" y="104"/>
                  </a:lnTo>
                  <a:lnTo>
                    <a:pt x="106" y="104"/>
                  </a:lnTo>
                  <a:lnTo>
                    <a:pt x="107" y="103"/>
                  </a:lnTo>
                  <a:lnTo>
                    <a:pt x="107" y="103"/>
                  </a:lnTo>
                  <a:lnTo>
                    <a:pt x="107" y="102"/>
                  </a:lnTo>
                  <a:lnTo>
                    <a:pt x="107" y="101"/>
                  </a:lnTo>
                  <a:lnTo>
                    <a:pt x="107" y="100"/>
                  </a:lnTo>
                  <a:lnTo>
                    <a:pt x="106" y="98"/>
                  </a:lnTo>
                  <a:lnTo>
                    <a:pt x="9" y="11"/>
                  </a:lnTo>
                  <a:lnTo>
                    <a:pt x="8" y="10"/>
                  </a:lnTo>
                  <a:lnTo>
                    <a:pt x="7" y="10"/>
                  </a:lnTo>
                  <a:lnTo>
                    <a:pt x="6" y="11"/>
                  </a:lnTo>
                  <a:lnTo>
                    <a:pt x="5" y="11"/>
                  </a:lnTo>
                  <a:lnTo>
                    <a:pt x="5" y="11"/>
                  </a:lnTo>
                  <a:lnTo>
                    <a:pt x="4" y="13"/>
                  </a:lnTo>
                  <a:lnTo>
                    <a:pt x="4" y="14"/>
                  </a:lnTo>
                  <a:lnTo>
                    <a:pt x="4" y="15"/>
                  </a:lnTo>
                  <a:lnTo>
                    <a:pt x="5" y="16"/>
                  </a:lnTo>
                  <a:lnTo>
                    <a:pt x="3" y="14"/>
                  </a:lnTo>
                  <a:lnTo>
                    <a:pt x="1" y="11"/>
                  </a:lnTo>
                  <a:lnTo>
                    <a:pt x="0" y="8"/>
                  </a:lnTo>
                  <a:lnTo>
                    <a:pt x="1" y="5"/>
                  </a:lnTo>
                  <a:lnTo>
                    <a:pt x="2" y="3"/>
                  </a:lnTo>
                  <a:lnTo>
                    <a:pt x="2" y="3"/>
                  </a:lnTo>
                  <a:lnTo>
                    <a:pt x="4" y="0"/>
                  </a:lnTo>
                  <a:lnTo>
                    <a:pt x="8" y="0"/>
                  </a:lnTo>
                  <a:lnTo>
                    <a:pt x="11" y="0"/>
                  </a:lnTo>
                  <a:lnTo>
                    <a:pt x="14" y="2"/>
                  </a:lnTo>
                  <a:lnTo>
                    <a:pt x="116" y="93"/>
                  </a:lnTo>
                  <a:lnTo>
                    <a:pt x="118" y="96"/>
                  </a:lnTo>
                  <a:lnTo>
                    <a:pt x="119" y="99"/>
                  </a:lnTo>
                  <a:lnTo>
                    <a:pt x="119" y="102"/>
                  </a:lnTo>
                  <a:lnTo>
                    <a:pt x="117" y="105"/>
                  </a:lnTo>
                  <a:lnTo>
                    <a:pt x="117" y="105"/>
                  </a:lnTo>
                  <a:lnTo>
                    <a:pt x="114" y="107"/>
                  </a:lnTo>
                  <a:lnTo>
                    <a:pt x="111" y="108"/>
                  </a:lnTo>
                  <a:lnTo>
                    <a:pt x="107" y="107"/>
                  </a:lnTo>
                  <a:lnTo>
                    <a:pt x="105" y="106"/>
                  </a:lnTo>
                  <a:lnTo>
                    <a:pt x="102"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4" name="Freeform 275"/>
            <p:cNvSpPr>
              <a:spLocks/>
            </p:cNvSpPr>
            <p:nvPr/>
          </p:nvSpPr>
          <p:spPr bwMode="auto">
            <a:xfrm>
              <a:off x="1191" y="3255"/>
              <a:ext cx="118" cy="108"/>
            </a:xfrm>
            <a:custGeom>
              <a:avLst/>
              <a:gdLst>
                <a:gd name="T0" fmla="*/ 102 w 118"/>
                <a:gd name="T1" fmla="*/ 104 h 108"/>
                <a:gd name="T2" fmla="*/ 103 w 118"/>
                <a:gd name="T3" fmla="*/ 105 h 108"/>
                <a:gd name="T4" fmla="*/ 104 w 118"/>
                <a:gd name="T5" fmla="*/ 105 h 108"/>
                <a:gd name="T6" fmla="*/ 106 w 118"/>
                <a:gd name="T7" fmla="*/ 105 h 108"/>
                <a:gd name="T8" fmla="*/ 107 w 118"/>
                <a:gd name="T9" fmla="*/ 104 h 108"/>
                <a:gd name="T10" fmla="*/ 107 w 118"/>
                <a:gd name="T11" fmla="*/ 104 h 108"/>
                <a:gd name="T12" fmla="*/ 107 w 118"/>
                <a:gd name="T13" fmla="*/ 103 h 108"/>
                <a:gd name="T14" fmla="*/ 107 w 118"/>
                <a:gd name="T15" fmla="*/ 101 h 108"/>
                <a:gd name="T16" fmla="*/ 107 w 118"/>
                <a:gd name="T17" fmla="*/ 100 h 108"/>
                <a:gd name="T18" fmla="*/ 106 w 118"/>
                <a:gd name="T19" fmla="*/ 99 h 108"/>
                <a:gd name="T20" fmla="*/ 9 w 118"/>
                <a:gd name="T21" fmla="*/ 12 h 108"/>
                <a:gd name="T22" fmla="*/ 8 w 118"/>
                <a:gd name="T23" fmla="*/ 11 h 108"/>
                <a:gd name="T24" fmla="*/ 7 w 118"/>
                <a:gd name="T25" fmla="*/ 11 h 108"/>
                <a:gd name="T26" fmla="*/ 6 w 118"/>
                <a:gd name="T27" fmla="*/ 11 h 108"/>
                <a:gd name="T28" fmla="*/ 5 w 118"/>
                <a:gd name="T29" fmla="*/ 12 h 108"/>
                <a:gd name="T30" fmla="*/ 5 w 118"/>
                <a:gd name="T31" fmla="*/ 12 h 108"/>
                <a:gd name="T32" fmla="*/ 4 w 118"/>
                <a:gd name="T33" fmla="*/ 14 h 108"/>
                <a:gd name="T34" fmla="*/ 4 w 118"/>
                <a:gd name="T35" fmla="*/ 15 h 108"/>
                <a:gd name="T36" fmla="*/ 4 w 118"/>
                <a:gd name="T37" fmla="*/ 16 h 108"/>
                <a:gd name="T38" fmla="*/ 5 w 118"/>
                <a:gd name="T39" fmla="*/ 17 h 108"/>
                <a:gd name="T40" fmla="*/ 3 w 118"/>
                <a:gd name="T41" fmla="*/ 15 h 108"/>
                <a:gd name="T42" fmla="*/ 0 w 118"/>
                <a:gd name="T43" fmla="*/ 12 h 108"/>
                <a:gd name="T44" fmla="*/ 0 w 118"/>
                <a:gd name="T45" fmla="*/ 9 h 108"/>
                <a:gd name="T46" fmla="*/ 0 w 118"/>
                <a:gd name="T47" fmla="*/ 6 h 108"/>
                <a:gd name="T48" fmla="*/ 1 w 118"/>
                <a:gd name="T49" fmla="*/ 3 h 108"/>
                <a:gd name="T50" fmla="*/ 1 w 118"/>
                <a:gd name="T51" fmla="*/ 3 h 108"/>
                <a:gd name="T52" fmla="*/ 4 w 118"/>
                <a:gd name="T53" fmla="*/ 1 h 108"/>
                <a:gd name="T54" fmla="*/ 8 w 118"/>
                <a:gd name="T55" fmla="*/ 0 h 108"/>
                <a:gd name="T56" fmla="*/ 10 w 118"/>
                <a:gd name="T57" fmla="*/ 0 h 108"/>
                <a:gd name="T58" fmla="*/ 13 w 118"/>
                <a:gd name="T59" fmla="*/ 2 h 108"/>
                <a:gd name="T60" fmla="*/ 115 w 118"/>
                <a:gd name="T61" fmla="*/ 94 h 108"/>
                <a:gd name="T62" fmla="*/ 118 w 118"/>
                <a:gd name="T63" fmla="*/ 96 h 108"/>
                <a:gd name="T64" fmla="*/ 118 w 118"/>
                <a:gd name="T65" fmla="*/ 99 h 108"/>
                <a:gd name="T66" fmla="*/ 118 w 118"/>
                <a:gd name="T67" fmla="*/ 103 h 108"/>
                <a:gd name="T68" fmla="*/ 116 w 118"/>
                <a:gd name="T69" fmla="*/ 106 h 108"/>
                <a:gd name="T70" fmla="*/ 116 w 118"/>
                <a:gd name="T71" fmla="*/ 106 h 108"/>
                <a:gd name="T72" fmla="*/ 113 w 118"/>
                <a:gd name="T73" fmla="*/ 108 h 108"/>
                <a:gd name="T74" fmla="*/ 110 w 118"/>
                <a:gd name="T75" fmla="*/ 108 h 108"/>
                <a:gd name="T76" fmla="*/ 107 w 118"/>
                <a:gd name="T77" fmla="*/ 108 h 108"/>
                <a:gd name="T78" fmla="*/ 105 w 118"/>
                <a:gd name="T79" fmla="*/ 106 h 108"/>
                <a:gd name="T80" fmla="*/ 102 w 118"/>
                <a:gd name="T81"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08">
                  <a:moveTo>
                    <a:pt x="102" y="104"/>
                  </a:moveTo>
                  <a:lnTo>
                    <a:pt x="103" y="105"/>
                  </a:lnTo>
                  <a:lnTo>
                    <a:pt x="104" y="105"/>
                  </a:lnTo>
                  <a:lnTo>
                    <a:pt x="106" y="105"/>
                  </a:lnTo>
                  <a:lnTo>
                    <a:pt x="107" y="104"/>
                  </a:lnTo>
                  <a:lnTo>
                    <a:pt x="107" y="104"/>
                  </a:lnTo>
                  <a:lnTo>
                    <a:pt x="107" y="103"/>
                  </a:lnTo>
                  <a:lnTo>
                    <a:pt x="107" y="101"/>
                  </a:lnTo>
                  <a:lnTo>
                    <a:pt x="107" y="100"/>
                  </a:lnTo>
                  <a:lnTo>
                    <a:pt x="106" y="99"/>
                  </a:lnTo>
                  <a:lnTo>
                    <a:pt x="9" y="12"/>
                  </a:lnTo>
                  <a:lnTo>
                    <a:pt x="8" y="11"/>
                  </a:lnTo>
                  <a:lnTo>
                    <a:pt x="7" y="11"/>
                  </a:lnTo>
                  <a:lnTo>
                    <a:pt x="6" y="11"/>
                  </a:lnTo>
                  <a:lnTo>
                    <a:pt x="5" y="12"/>
                  </a:lnTo>
                  <a:lnTo>
                    <a:pt x="5" y="12"/>
                  </a:lnTo>
                  <a:lnTo>
                    <a:pt x="4" y="14"/>
                  </a:lnTo>
                  <a:lnTo>
                    <a:pt x="4" y="15"/>
                  </a:lnTo>
                  <a:lnTo>
                    <a:pt x="4" y="16"/>
                  </a:lnTo>
                  <a:lnTo>
                    <a:pt x="5" y="17"/>
                  </a:lnTo>
                  <a:lnTo>
                    <a:pt x="3" y="15"/>
                  </a:lnTo>
                  <a:lnTo>
                    <a:pt x="0" y="12"/>
                  </a:lnTo>
                  <a:lnTo>
                    <a:pt x="0" y="9"/>
                  </a:lnTo>
                  <a:lnTo>
                    <a:pt x="0" y="6"/>
                  </a:lnTo>
                  <a:lnTo>
                    <a:pt x="1" y="3"/>
                  </a:lnTo>
                  <a:lnTo>
                    <a:pt x="1" y="3"/>
                  </a:lnTo>
                  <a:lnTo>
                    <a:pt x="4" y="1"/>
                  </a:lnTo>
                  <a:lnTo>
                    <a:pt x="8" y="0"/>
                  </a:lnTo>
                  <a:lnTo>
                    <a:pt x="10" y="0"/>
                  </a:lnTo>
                  <a:lnTo>
                    <a:pt x="13" y="2"/>
                  </a:lnTo>
                  <a:lnTo>
                    <a:pt x="115" y="94"/>
                  </a:lnTo>
                  <a:lnTo>
                    <a:pt x="118" y="96"/>
                  </a:lnTo>
                  <a:lnTo>
                    <a:pt x="118" y="99"/>
                  </a:lnTo>
                  <a:lnTo>
                    <a:pt x="118" y="103"/>
                  </a:lnTo>
                  <a:lnTo>
                    <a:pt x="116" y="106"/>
                  </a:lnTo>
                  <a:lnTo>
                    <a:pt x="116" y="106"/>
                  </a:lnTo>
                  <a:lnTo>
                    <a:pt x="113" y="108"/>
                  </a:lnTo>
                  <a:lnTo>
                    <a:pt x="110" y="108"/>
                  </a:lnTo>
                  <a:lnTo>
                    <a:pt x="107" y="108"/>
                  </a:lnTo>
                  <a:lnTo>
                    <a:pt x="105" y="106"/>
                  </a:lnTo>
                  <a:lnTo>
                    <a:pt x="10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294" name="Freeform 62"/>
          <p:cNvSpPr>
            <a:spLocks/>
          </p:cNvSpPr>
          <p:nvPr/>
        </p:nvSpPr>
        <p:spPr bwMode="auto">
          <a:xfrm>
            <a:off x="5154415" y="3276576"/>
            <a:ext cx="47625" cy="76200"/>
          </a:xfrm>
          <a:custGeom>
            <a:avLst/>
            <a:gdLst>
              <a:gd name="T0" fmla="*/ 11 w 30"/>
              <a:gd name="T1" fmla="*/ 0 h 48"/>
              <a:gd name="T2" fmla="*/ 16 w 30"/>
              <a:gd name="T3" fmla="*/ 23 h 48"/>
              <a:gd name="T4" fmla="*/ 25 w 30"/>
              <a:gd name="T5" fmla="*/ 33 h 48"/>
              <a:gd name="T6" fmla="*/ 30 w 30"/>
              <a:gd name="T7" fmla="*/ 36 h 48"/>
              <a:gd name="T8" fmla="*/ 19 w 30"/>
              <a:gd name="T9" fmla="*/ 46 h 48"/>
              <a:gd name="T10" fmla="*/ 0 w 30"/>
              <a:gd name="T11" fmla="*/ 48 h 48"/>
              <a:gd name="T12" fmla="*/ 8 w 30"/>
              <a:gd name="T13" fmla="*/ 39 h 48"/>
              <a:gd name="T14" fmla="*/ 15 w 30"/>
              <a:gd name="T15" fmla="*/ 35 h 48"/>
              <a:gd name="T16" fmla="*/ 8 w 30"/>
              <a:gd name="T17" fmla="*/ 21 h 48"/>
              <a:gd name="T18" fmla="*/ 11 w 30"/>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11" y="0"/>
                </a:moveTo>
                <a:lnTo>
                  <a:pt x="16" y="23"/>
                </a:lnTo>
                <a:lnTo>
                  <a:pt x="25" y="33"/>
                </a:lnTo>
                <a:lnTo>
                  <a:pt x="30" y="36"/>
                </a:lnTo>
                <a:lnTo>
                  <a:pt x="19" y="46"/>
                </a:lnTo>
                <a:lnTo>
                  <a:pt x="0" y="48"/>
                </a:lnTo>
                <a:lnTo>
                  <a:pt x="8" y="39"/>
                </a:lnTo>
                <a:lnTo>
                  <a:pt x="15" y="35"/>
                </a:lnTo>
                <a:lnTo>
                  <a:pt x="8" y="2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7" name="Freeform 65"/>
          <p:cNvSpPr>
            <a:spLocks/>
          </p:cNvSpPr>
          <p:nvPr/>
        </p:nvSpPr>
        <p:spPr bwMode="auto">
          <a:xfrm>
            <a:off x="5182990" y="3276576"/>
            <a:ext cx="38100" cy="28575"/>
          </a:xfrm>
          <a:custGeom>
            <a:avLst/>
            <a:gdLst>
              <a:gd name="T0" fmla="*/ 19 w 24"/>
              <a:gd name="T1" fmla="*/ 2 h 18"/>
              <a:gd name="T2" fmla="*/ 24 w 24"/>
              <a:gd name="T3" fmla="*/ 9 h 18"/>
              <a:gd name="T4" fmla="*/ 18 w 24"/>
              <a:gd name="T5" fmla="*/ 17 h 18"/>
              <a:gd name="T6" fmla="*/ 10 w 24"/>
              <a:gd name="T7" fmla="*/ 18 h 18"/>
              <a:gd name="T8" fmla="*/ 0 w 24"/>
              <a:gd name="T9" fmla="*/ 15 h 18"/>
              <a:gd name="T10" fmla="*/ 1 w 24"/>
              <a:gd name="T11" fmla="*/ 5 h 18"/>
              <a:gd name="T12" fmla="*/ 10 w 24"/>
              <a:gd name="T13" fmla="*/ 0 h 18"/>
              <a:gd name="T14" fmla="*/ 19 w 24"/>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19" y="2"/>
                </a:moveTo>
                <a:lnTo>
                  <a:pt x="24" y="9"/>
                </a:lnTo>
                <a:lnTo>
                  <a:pt x="18" y="17"/>
                </a:lnTo>
                <a:lnTo>
                  <a:pt x="10" y="18"/>
                </a:lnTo>
                <a:lnTo>
                  <a:pt x="0" y="15"/>
                </a:lnTo>
                <a:lnTo>
                  <a:pt x="1" y="5"/>
                </a:lnTo>
                <a:lnTo>
                  <a:pt x="10" y="0"/>
                </a:lnTo>
                <a:lnTo>
                  <a:pt x="19" y="2"/>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99" name="Freeform 67"/>
          <p:cNvSpPr>
            <a:spLocks/>
          </p:cNvSpPr>
          <p:nvPr/>
        </p:nvSpPr>
        <p:spPr bwMode="auto">
          <a:xfrm>
            <a:off x="5173465" y="3276576"/>
            <a:ext cx="47625" cy="28575"/>
          </a:xfrm>
          <a:custGeom>
            <a:avLst/>
            <a:gdLst>
              <a:gd name="T0" fmla="*/ 30 w 30"/>
              <a:gd name="T1" fmla="*/ 9 h 18"/>
              <a:gd name="T2" fmla="*/ 26 w 30"/>
              <a:gd name="T3" fmla="*/ 2 h 18"/>
              <a:gd name="T4" fmla="*/ 12 w 30"/>
              <a:gd name="T5" fmla="*/ 0 h 18"/>
              <a:gd name="T6" fmla="*/ 0 w 30"/>
              <a:gd name="T7" fmla="*/ 10 h 18"/>
              <a:gd name="T8" fmla="*/ 1 w 30"/>
              <a:gd name="T9" fmla="*/ 17 h 18"/>
              <a:gd name="T10" fmla="*/ 12 w 30"/>
              <a:gd name="T11" fmla="*/ 18 h 18"/>
              <a:gd name="T12" fmla="*/ 16 w 30"/>
              <a:gd name="T13" fmla="*/ 14 h 18"/>
              <a:gd name="T14" fmla="*/ 10 w 30"/>
              <a:gd name="T15" fmla="*/ 9 h 18"/>
              <a:gd name="T16" fmla="*/ 19 w 30"/>
              <a:gd name="T17" fmla="*/ 6 h 18"/>
              <a:gd name="T18" fmla="*/ 30 w 30"/>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30" y="9"/>
                </a:moveTo>
                <a:lnTo>
                  <a:pt x="26" y="2"/>
                </a:lnTo>
                <a:lnTo>
                  <a:pt x="12" y="0"/>
                </a:lnTo>
                <a:lnTo>
                  <a:pt x="0" y="10"/>
                </a:lnTo>
                <a:lnTo>
                  <a:pt x="1" y="17"/>
                </a:lnTo>
                <a:lnTo>
                  <a:pt x="12" y="18"/>
                </a:lnTo>
                <a:lnTo>
                  <a:pt x="16" y="14"/>
                </a:lnTo>
                <a:lnTo>
                  <a:pt x="10" y="9"/>
                </a:lnTo>
                <a:lnTo>
                  <a:pt x="19" y="6"/>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01" name="Freeform 69"/>
          <p:cNvSpPr>
            <a:spLocks/>
          </p:cNvSpPr>
          <p:nvPr/>
        </p:nvSpPr>
        <p:spPr bwMode="auto">
          <a:xfrm>
            <a:off x="5163940" y="3219426"/>
            <a:ext cx="66675" cy="209550"/>
          </a:xfrm>
          <a:custGeom>
            <a:avLst/>
            <a:gdLst>
              <a:gd name="T0" fmla="*/ 19 w 42"/>
              <a:gd name="T1" fmla="*/ 0 h 132"/>
              <a:gd name="T2" fmla="*/ 25 w 42"/>
              <a:gd name="T3" fmla="*/ 10 h 132"/>
              <a:gd name="T4" fmla="*/ 36 w 42"/>
              <a:gd name="T5" fmla="*/ 32 h 132"/>
              <a:gd name="T6" fmla="*/ 42 w 42"/>
              <a:gd name="T7" fmla="*/ 80 h 132"/>
              <a:gd name="T8" fmla="*/ 38 w 42"/>
              <a:gd name="T9" fmla="*/ 98 h 132"/>
              <a:gd name="T10" fmla="*/ 31 w 42"/>
              <a:gd name="T11" fmla="*/ 113 h 132"/>
              <a:gd name="T12" fmla="*/ 16 w 42"/>
              <a:gd name="T13" fmla="*/ 127 h 132"/>
              <a:gd name="T14" fmla="*/ 0 w 42"/>
              <a:gd name="T15" fmla="*/ 132 h 132"/>
              <a:gd name="T16" fmla="*/ 3 w 42"/>
              <a:gd name="T17" fmla="*/ 122 h 132"/>
              <a:gd name="T18" fmla="*/ 19 w 42"/>
              <a:gd name="T19" fmla="*/ 114 h 132"/>
              <a:gd name="T20" fmla="*/ 31 w 42"/>
              <a:gd name="T21" fmla="*/ 96 h 132"/>
              <a:gd name="T22" fmla="*/ 36 w 42"/>
              <a:gd name="T23" fmla="*/ 84 h 132"/>
              <a:gd name="T24" fmla="*/ 36 w 42"/>
              <a:gd name="T25" fmla="*/ 49 h 132"/>
              <a:gd name="T26" fmla="*/ 25 w 42"/>
              <a:gd name="T27" fmla="*/ 17 h 132"/>
              <a:gd name="T28" fmla="*/ 19 w 42"/>
              <a:gd name="T2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32">
                <a:moveTo>
                  <a:pt x="19" y="0"/>
                </a:moveTo>
                <a:lnTo>
                  <a:pt x="25" y="10"/>
                </a:lnTo>
                <a:lnTo>
                  <a:pt x="36" y="32"/>
                </a:lnTo>
                <a:lnTo>
                  <a:pt x="42" y="80"/>
                </a:lnTo>
                <a:lnTo>
                  <a:pt x="38" y="98"/>
                </a:lnTo>
                <a:lnTo>
                  <a:pt x="31" y="113"/>
                </a:lnTo>
                <a:lnTo>
                  <a:pt x="16" y="127"/>
                </a:lnTo>
                <a:lnTo>
                  <a:pt x="0" y="132"/>
                </a:lnTo>
                <a:lnTo>
                  <a:pt x="3" y="122"/>
                </a:lnTo>
                <a:lnTo>
                  <a:pt x="19" y="114"/>
                </a:lnTo>
                <a:lnTo>
                  <a:pt x="31" y="96"/>
                </a:lnTo>
                <a:lnTo>
                  <a:pt x="36" y="84"/>
                </a:lnTo>
                <a:lnTo>
                  <a:pt x="36" y="49"/>
                </a:lnTo>
                <a:lnTo>
                  <a:pt x="25" y="1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697" name="Groupe 696"/>
          <p:cNvGrpSpPr/>
          <p:nvPr/>
        </p:nvGrpSpPr>
        <p:grpSpPr>
          <a:xfrm>
            <a:off x="5278240" y="2293913"/>
            <a:ext cx="1647825" cy="1054100"/>
            <a:chOff x="5278240" y="2293913"/>
            <a:chExt cx="1647825" cy="1054100"/>
          </a:xfrm>
        </p:grpSpPr>
        <p:sp>
          <p:nvSpPr>
            <p:cNvPr id="11324" name="Freeform 92"/>
            <p:cNvSpPr>
              <a:spLocks/>
            </p:cNvSpPr>
            <p:nvPr/>
          </p:nvSpPr>
          <p:spPr bwMode="auto">
            <a:xfrm>
              <a:off x="5278240" y="2293913"/>
              <a:ext cx="1647825" cy="1054100"/>
            </a:xfrm>
            <a:custGeom>
              <a:avLst/>
              <a:gdLst>
                <a:gd name="T0" fmla="*/ 282 w 2768"/>
                <a:gd name="T1" fmla="*/ 592 h 1772"/>
                <a:gd name="T2" fmla="*/ 639 w 2768"/>
                <a:gd name="T3" fmla="*/ 185 h 1772"/>
                <a:gd name="T4" fmla="*/ 907 w 2768"/>
                <a:gd name="T5" fmla="*/ 232 h 1772"/>
                <a:gd name="T6" fmla="*/ 907 w 2768"/>
                <a:gd name="T7" fmla="*/ 232 h 1772"/>
                <a:gd name="T8" fmla="*/ 1353 w 2768"/>
                <a:gd name="T9" fmla="*/ 114 h 1772"/>
                <a:gd name="T10" fmla="*/ 1429 w 2768"/>
                <a:gd name="T11" fmla="*/ 162 h 1772"/>
                <a:gd name="T12" fmla="*/ 1429 w 2768"/>
                <a:gd name="T13" fmla="*/ 162 h 1772"/>
                <a:gd name="T14" fmla="*/ 1792 w 2768"/>
                <a:gd name="T15" fmla="*/ 58 h 1772"/>
                <a:gd name="T16" fmla="*/ 1886 w 2768"/>
                <a:gd name="T17" fmla="*/ 125 h 1772"/>
                <a:gd name="T18" fmla="*/ 1886 w 2768"/>
                <a:gd name="T19" fmla="*/ 125 h 1772"/>
                <a:gd name="T20" fmla="*/ 2309 w 2768"/>
                <a:gd name="T21" fmla="*/ 95 h 1772"/>
                <a:gd name="T22" fmla="*/ 2411 w 2768"/>
                <a:gd name="T23" fmla="*/ 246 h 1772"/>
                <a:gd name="T24" fmla="*/ 2411 w 2768"/>
                <a:gd name="T25" fmla="*/ 246 h 1772"/>
                <a:gd name="T26" fmla="*/ 2642 w 2768"/>
                <a:gd name="T27" fmla="*/ 597 h 1772"/>
                <a:gd name="T28" fmla="*/ 2627 w 2768"/>
                <a:gd name="T29" fmla="*/ 634 h 1772"/>
                <a:gd name="T30" fmla="*/ 2627 w 2768"/>
                <a:gd name="T31" fmla="*/ 634 h 1772"/>
                <a:gd name="T32" fmla="*/ 2550 w 2768"/>
                <a:gd name="T33" fmla="*/ 1142 h 1772"/>
                <a:gd name="T34" fmla="*/ 2354 w 2768"/>
                <a:gd name="T35" fmla="*/ 1213 h 1772"/>
                <a:gd name="T36" fmla="*/ 2354 w 2768"/>
                <a:gd name="T37" fmla="*/ 1213 h 1772"/>
                <a:gd name="T38" fmla="*/ 1993 w 2768"/>
                <a:gd name="T39" fmla="*/ 1520 h 1772"/>
                <a:gd name="T40" fmla="*/ 1807 w 2768"/>
                <a:gd name="T41" fmla="*/ 1473 h 1772"/>
                <a:gd name="T42" fmla="*/ 1807 w 2768"/>
                <a:gd name="T43" fmla="*/ 1473 h 1772"/>
                <a:gd name="T44" fmla="*/ 1286 w 2768"/>
                <a:gd name="T45" fmla="*/ 1714 h 1772"/>
                <a:gd name="T46" fmla="*/ 1060 w 2768"/>
                <a:gd name="T47" fmla="*/ 1569 h 1772"/>
                <a:gd name="T48" fmla="*/ 1060 w 2768"/>
                <a:gd name="T49" fmla="*/ 1569 h 1772"/>
                <a:gd name="T50" fmla="*/ 405 w 2768"/>
                <a:gd name="T51" fmla="*/ 1427 h 1772"/>
                <a:gd name="T52" fmla="*/ 400 w 2768"/>
                <a:gd name="T53" fmla="*/ 1420 h 1772"/>
                <a:gd name="T54" fmla="*/ 400 w 2768"/>
                <a:gd name="T55" fmla="*/ 1420 h 1772"/>
                <a:gd name="T56" fmla="*/ 100 w 2768"/>
                <a:gd name="T57" fmla="*/ 1216 h 1772"/>
                <a:gd name="T58" fmla="*/ 171 w 2768"/>
                <a:gd name="T59" fmla="*/ 1030 h 1772"/>
                <a:gd name="T60" fmla="*/ 171 w 2768"/>
                <a:gd name="T61" fmla="*/ 1030 h 1772"/>
                <a:gd name="T62" fmla="*/ 75 w 2768"/>
                <a:gd name="T63" fmla="*/ 711 h 1772"/>
                <a:gd name="T64" fmla="*/ 279 w 2768"/>
                <a:gd name="T65" fmla="*/ 597 h 1772"/>
                <a:gd name="T66" fmla="*/ 282 w 2768"/>
                <a:gd name="T67" fmla="*/ 5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1772">
                  <a:moveTo>
                    <a:pt x="282" y="592"/>
                  </a:moveTo>
                  <a:cubicBezTo>
                    <a:pt x="251" y="394"/>
                    <a:pt x="411" y="212"/>
                    <a:pt x="639" y="185"/>
                  </a:cubicBezTo>
                  <a:cubicBezTo>
                    <a:pt x="732" y="175"/>
                    <a:pt x="826" y="191"/>
                    <a:pt x="907" y="232"/>
                  </a:cubicBezTo>
                  <a:lnTo>
                    <a:pt x="907" y="232"/>
                  </a:lnTo>
                  <a:cubicBezTo>
                    <a:pt x="992" y="93"/>
                    <a:pt x="1192" y="40"/>
                    <a:pt x="1353" y="114"/>
                  </a:cubicBezTo>
                  <a:cubicBezTo>
                    <a:pt x="1381" y="127"/>
                    <a:pt x="1407" y="143"/>
                    <a:pt x="1429" y="162"/>
                  </a:cubicBezTo>
                  <a:lnTo>
                    <a:pt x="1429" y="162"/>
                  </a:lnTo>
                  <a:cubicBezTo>
                    <a:pt x="1496" y="47"/>
                    <a:pt x="1658" y="0"/>
                    <a:pt x="1792" y="58"/>
                  </a:cubicBezTo>
                  <a:cubicBezTo>
                    <a:pt x="1828" y="73"/>
                    <a:pt x="1861" y="96"/>
                    <a:pt x="1886" y="125"/>
                  </a:cubicBezTo>
                  <a:lnTo>
                    <a:pt x="1886" y="125"/>
                  </a:lnTo>
                  <a:cubicBezTo>
                    <a:pt x="1993" y="16"/>
                    <a:pt x="2183" y="2"/>
                    <a:pt x="2309" y="95"/>
                  </a:cubicBezTo>
                  <a:cubicBezTo>
                    <a:pt x="2362" y="134"/>
                    <a:pt x="2398" y="187"/>
                    <a:pt x="2411" y="246"/>
                  </a:cubicBezTo>
                  <a:lnTo>
                    <a:pt x="2411" y="246"/>
                  </a:lnTo>
                  <a:cubicBezTo>
                    <a:pt x="2586" y="288"/>
                    <a:pt x="2690" y="445"/>
                    <a:pt x="2642" y="597"/>
                  </a:cubicBezTo>
                  <a:cubicBezTo>
                    <a:pt x="2638" y="610"/>
                    <a:pt x="2633" y="622"/>
                    <a:pt x="2627" y="634"/>
                  </a:cubicBezTo>
                  <a:lnTo>
                    <a:pt x="2627" y="634"/>
                  </a:lnTo>
                  <a:cubicBezTo>
                    <a:pt x="2768" y="793"/>
                    <a:pt x="2733" y="1020"/>
                    <a:pt x="2550" y="1142"/>
                  </a:cubicBezTo>
                  <a:cubicBezTo>
                    <a:pt x="2493" y="1180"/>
                    <a:pt x="2425" y="1204"/>
                    <a:pt x="2354" y="1213"/>
                  </a:cubicBezTo>
                  <a:lnTo>
                    <a:pt x="2354" y="1213"/>
                  </a:lnTo>
                  <a:cubicBezTo>
                    <a:pt x="2352" y="1384"/>
                    <a:pt x="2191" y="1521"/>
                    <a:pt x="1993" y="1520"/>
                  </a:cubicBezTo>
                  <a:cubicBezTo>
                    <a:pt x="1927" y="1519"/>
                    <a:pt x="1863" y="1503"/>
                    <a:pt x="1807" y="1473"/>
                  </a:cubicBezTo>
                  <a:lnTo>
                    <a:pt x="1807" y="1473"/>
                  </a:lnTo>
                  <a:cubicBezTo>
                    <a:pt x="1740" y="1664"/>
                    <a:pt x="1507" y="1772"/>
                    <a:pt x="1286" y="1714"/>
                  </a:cubicBezTo>
                  <a:cubicBezTo>
                    <a:pt x="1193" y="1690"/>
                    <a:pt x="1114" y="1639"/>
                    <a:pt x="1060" y="1569"/>
                  </a:cubicBezTo>
                  <a:lnTo>
                    <a:pt x="1060" y="1569"/>
                  </a:lnTo>
                  <a:cubicBezTo>
                    <a:pt x="834" y="1687"/>
                    <a:pt x="540" y="1623"/>
                    <a:pt x="405" y="1427"/>
                  </a:cubicBezTo>
                  <a:cubicBezTo>
                    <a:pt x="403" y="1425"/>
                    <a:pt x="401" y="1422"/>
                    <a:pt x="400" y="1420"/>
                  </a:cubicBezTo>
                  <a:lnTo>
                    <a:pt x="400" y="1420"/>
                  </a:lnTo>
                  <a:cubicBezTo>
                    <a:pt x="252" y="1435"/>
                    <a:pt x="118" y="1344"/>
                    <a:pt x="100" y="1216"/>
                  </a:cubicBezTo>
                  <a:cubicBezTo>
                    <a:pt x="91" y="1148"/>
                    <a:pt x="117" y="1080"/>
                    <a:pt x="171" y="1030"/>
                  </a:cubicBezTo>
                  <a:lnTo>
                    <a:pt x="171" y="1030"/>
                  </a:lnTo>
                  <a:cubicBezTo>
                    <a:pt x="43" y="965"/>
                    <a:pt x="0" y="822"/>
                    <a:pt x="75" y="711"/>
                  </a:cubicBezTo>
                  <a:cubicBezTo>
                    <a:pt x="118" y="647"/>
                    <a:pt x="194" y="605"/>
                    <a:pt x="279" y="597"/>
                  </a:cubicBezTo>
                  <a:lnTo>
                    <a:pt x="282" y="592"/>
                  </a:lnTo>
                  <a:close/>
                </a:path>
              </a:pathLst>
            </a:custGeom>
            <a:solidFill>
              <a:srgbClr val="D9969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25" name="Freeform 93"/>
            <p:cNvSpPr>
              <a:spLocks noEditPoints="1"/>
            </p:cNvSpPr>
            <p:nvPr/>
          </p:nvSpPr>
          <p:spPr bwMode="auto">
            <a:xfrm>
              <a:off x="5287765" y="2300263"/>
              <a:ext cx="1620838" cy="1036638"/>
            </a:xfrm>
            <a:custGeom>
              <a:avLst/>
              <a:gdLst>
                <a:gd name="T0" fmla="*/ 287 w 2723"/>
                <a:gd name="T1" fmla="*/ 360 h 1742"/>
                <a:gd name="T2" fmla="*/ 538 w 2723"/>
                <a:gd name="T3" fmla="*/ 169 h 1742"/>
                <a:gd name="T4" fmla="*/ 902 w 2723"/>
                <a:gd name="T5" fmla="*/ 200 h 1742"/>
                <a:gd name="T6" fmla="*/ 1079 w 2723"/>
                <a:gd name="T7" fmla="*/ 61 h 1742"/>
                <a:gd name="T8" fmla="*/ 1346 w 2723"/>
                <a:gd name="T9" fmla="*/ 82 h 1742"/>
                <a:gd name="T10" fmla="*/ 1511 w 2723"/>
                <a:gd name="T11" fmla="*/ 33 h 1742"/>
                <a:gd name="T12" fmla="*/ 1730 w 2723"/>
                <a:gd name="T13" fmla="*/ 8 h 1742"/>
                <a:gd name="T14" fmla="*/ 1900 w 2723"/>
                <a:gd name="T15" fmla="*/ 61 h 1742"/>
                <a:gd name="T16" fmla="*/ 2134 w 2723"/>
                <a:gd name="T17" fmla="*/ 1 h 1742"/>
                <a:gd name="T18" fmla="*/ 2346 w 2723"/>
                <a:gd name="T19" fmla="*/ 100 h 1742"/>
                <a:gd name="T20" fmla="*/ 2466 w 2723"/>
                <a:gd name="T21" fmla="*/ 235 h 1742"/>
                <a:gd name="T22" fmla="*/ 2643 w 2723"/>
                <a:gd name="T23" fmla="*/ 409 h 1742"/>
                <a:gd name="T24" fmla="*/ 2635 w 2723"/>
                <a:gd name="T25" fmla="*/ 633 h 1742"/>
                <a:gd name="T26" fmla="*/ 2719 w 2723"/>
                <a:gd name="T27" fmla="*/ 893 h 1742"/>
                <a:gd name="T28" fmla="*/ 2551 w 2723"/>
                <a:gd name="T29" fmla="*/ 1151 h 1742"/>
                <a:gd name="T30" fmla="*/ 2333 w 2723"/>
                <a:gd name="T31" fmla="*/ 1332 h 1742"/>
                <a:gd name="T32" fmla="*/ 2129 w 2723"/>
                <a:gd name="T33" fmla="*/ 1509 h 1742"/>
                <a:gd name="T34" fmla="*/ 1784 w 2723"/>
                <a:gd name="T35" fmla="*/ 1486 h 1742"/>
                <a:gd name="T36" fmla="*/ 1602 w 2723"/>
                <a:gd name="T37" fmla="*/ 1698 h 1742"/>
                <a:gd name="T38" fmla="*/ 1267 w 2723"/>
                <a:gd name="T39" fmla="*/ 1728 h 1742"/>
                <a:gd name="T40" fmla="*/ 1028 w 2723"/>
                <a:gd name="T41" fmla="*/ 1576 h 1742"/>
                <a:gd name="T42" fmla="*/ 680 w 2723"/>
                <a:gd name="T43" fmla="*/ 1630 h 1742"/>
                <a:gd name="T44" fmla="*/ 372 w 2723"/>
                <a:gd name="T45" fmla="*/ 1433 h 1742"/>
                <a:gd name="T46" fmla="*/ 219 w 2723"/>
                <a:gd name="T47" fmla="*/ 1408 h 1742"/>
                <a:gd name="T48" fmla="*/ 74 w 2723"/>
                <a:gd name="T49" fmla="*/ 1259 h 1742"/>
                <a:gd name="T50" fmla="*/ 103 w 2723"/>
                <a:gd name="T51" fmla="*/ 1046 h 1742"/>
                <a:gd name="T52" fmla="*/ 28 w 2723"/>
                <a:gd name="T53" fmla="*/ 930 h 1742"/>
                <a:gd name="T54" fmla="*/ 16 w 2723"/>
                <a:gd name="T55" fmla="*/ 733 h 1742"/>
                <a:gd name="T56" fmla="*/ 198 w 2723"/>
                <a:gd name="T57" fmla="*/ 576 h 1742"/>
                <a:gd name="T58" fmla="*/ 156 w 2723"/>
                <a:gd name="T59" fmla="*/ 646 h 1742"/>
                <a:gd name="T60" fmla="*/ 49 w 2723"/>
                <a:gd name="T61" fmla="*/ 796 h 1742"/>
                <a:gd name="T62" fmla="*/ 96 w 2723"/>
                <a:gd name="T63" fmla="*/ 945 h 1742"/>
                <a:gd name="T64" fmla="*/ 143 w 2723"/>
                <a:gd name="T65" fmla="*/ 1073 h 1742"/>
                <a:gd name="T66" fmla="*/ 119 w 2723"/>
                <a:gd name="T67" fmla="*/ 1241 h 1742"/>
                <a:gd name="T68" fmla="*/ 238 w 2723"/>
                <a:gd name="T69" fmla="*/ 1364 h 1742"/>
                <a:gd name="T70" fmla="*/ 467 w 2723"/>
                <a:gd name="T71" fmla="*/ 1469 h 1742"/>
                <a:gd name="T72" fmla="*/ 778 w 2723"/>
                <a:gd name="T73" fmla="*/ 1595 h 1742"/>
                <a:gd name="T74" fmla="*/ 1108 w 2723"/>
                <a:gd name="T75" fmla="*/ 1592 h 1742"/>
                <a:gd name="T76" fmla="*/ 1358 w 2723"/>
                <a:gd name="T77" fmla="*/ 1695 h 1742"/>
                <a:gd name="T78" fmla="*/ 1644 w 2723"/>
                <a:gd name="T79" fmla="*/ 1618 h 1742"/>
                <a:gd name="T80" fmla="*/ 1890 w 2723"/>
                <a:gd name="T81" fmla="*/ 1475 h 1742"/>
                <a:gd name="T82" fmla="*/ 2169 w 2723"/>
                <a:gd name="T83" fmla="*/ 1437 h 1742"/>
                <a:gd name="T84" fmla="*/ 2309 w 2723"/>
                <a:gd name="T85" fmla="*/ 1257 h 1742"/>
                <a:gd name="T86" fmla="*/ 2582 w 2723"/>
                <a:gd name="T87" fmla="*/ 1064 h 1742"/>
                <a:gd name="T88" fmla="*/ 2674 w 2723"/>
                <a:gd name="T89" fmla="*/ 821 h 1742"/>
                <a:gd name="T90" fmla="*/ 2605 w 2723"/>
                <a:gd name="T91" fmla="*/ 578 h 1742"/>
                <a:gd name="T92" fmla="*/ 2574 w 2723"/>
                <a:gd name="T93" fmla="*/ 382 h 1742"/>
                <a:gd name="T94" fmla="*/ 2389 w 2723"/>
                <a:gd name="T95" fmla="*/ 259 h 1742"/>
                <a:gd name="T96" fmla="*/ 2279 w 2723"/>
                <a:gd name="T97" fmla="*/ 103 h 1742"/>
                <a:gd name="T98" fmla="*/ 2075 w 2723"/>
                <a:gd name="T99" fmla="*/ 48 h 1742"/>
                <a:gd name="T100" fmla="*/ 1887 w 2723"/>
                <a:gd name="T101" fmla="*/ 134 h 1742"/>
                <a:gd name="T102" fmla="*/ 1670 w 2723"/>
                <a:gd name="T103" fmla="*/ 48 h 1742"/>
                <a:gd name="T104" fmla="*/ 1493 w 2723"/>
                <a:gd name="T105" fmla="*/ 100 h 1742"/>
                <a:gd name="T106" fmla="*/ 1268 w 2723"/>
                <a:gd name="T107" fmla="*/ 105 h 1742"/>
                <a:gd name="T108" fmla="*/ 1037 w 2723"/>
                <a:gd name="T109" fmla="*/ 127 h 1742"/>
                <a:gd name="T110" fmla="*/ 823 w 2723"/>
                <a:gd name="T111" fmla="*/ 220 h 1742"/>
                <a:gd name="T112" fmla="*/ 551 w 2723"/>
                <a:gd name="T113" fmla="*/ 215 h 1742"/>
                <a:gd name="T114" fmla="*/ 329 w 2723"/>
                <a:gd name="T115" fmla="*/ 38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3" h="1742">
                  <a:moveTo>
                    <a:pt x="247" y="570"/>
                  </a:moveTo>
                  <a:lnTo>
                    <a:pt x="243" y="583"/>
                  </a:lnTo>
                  <a:lnTo>
                    <a:pt x="240" y="510"/>
                  </a:lnTo>
                  <a:cubicBezTo>
                    <a:pt x="240" y="509"/>
                    <a:pt x="241" y="507"/>
                    <a:pt x="241" y="505"/>
                  </a:cubicBezTo>
                  <a:lnTo>
                    <a:pt x="255" y="435"/>
                  </a:lnTo>
                  <a:cubicBezTo>
                    <a:pt x="255" y="433"/>
                    <a:pt x="256" y="432"/>
                    <a:pt x="256" y="430"/>
                  </a:cubicBezTo>
                  <a:lnTo>
                    <a:pt x="284" y="364"/>
                  </a:lnTo>
                  <a:cubicBezTo>
                    <a:pt x="285" y="362"/>
                    <a:pt x="286" y="361"/>
                    <a:pt x="287" y="360"/>
                  </a:cubicBezTo>
                  <a:lnTo>
                    <a:pt x="329" y="301"/>
                  </a:lnTo>
                  <a:cubicBezTo>
                    <a:pt x="330" y="299"/>
                    <a:pt x="331" y="298"/>
                    <a:pt x="332" y="297"/>
                  </a:cubicBezTo>
                  <a:lnTo>
                    <a:pt x="387" y="246"/>
                  </a:lnTo>
                  <a:cubicBezTo>
                    <a:pt x="388" y="245"/>
                    <a:pt x="389" y="244"/>
                    <a:pt x="391" y="243"/>
                  </a:cubicBezTo>
                  <a:lnTo>
                    <a:pt x="456" y="202"/>
                  </a:lnTo>
                  <a:cubicBezTo>
                    <a:pt x="457" y="201"/>
                    <a:pt x="458" y="201"/>
                    <a:pt x="459" y="200"/>
                  </a:cubicBezTo>
                  <a:lnTo>
                    <a:pt x="533" y="170"/>
                  </a:lnTo>
                  <a:cubicBezTo>
                    <a:pt x="535" y="170"/>
                    <a:pt x="536" y="169"/>
                    <a:pt x="538" y="169"/>
                  </a:cubicBezTo>
                  <a:lnTo>
                    <a:pt x="620" y="152"/>
                  </a:lnTo>
                  <a:cubicBezTo>
                    <a:pt x="621" y="152"/>
                    <a:pt x="622" y="152"/>
                    <a:pt x="623" y="151"/>
                  </a:cubicBezTo>
                  <a:lnTo>
                    <a:pt x="693" y="148"/>
                  </a:lnTo>
                  <a:cubicBezTo>
                    <a:pt x="695" y="148"/>
                    <a:pt x="696" y="148"/>
                    <a:pt x="697" y="149"/>
                  </a:cubicBezTo>
                  <a:lnTo>
                    <a:pt x="766" y="156"/>
                  </a:lnTo>
                  <a:cubicBezTo>
                    <a:pt x="767" y="156"/>
                    <a:pt x="768" y="156"/>
                    <a:pt x="769" y="156"/>
                  </a:cubicBezTo>
                  <a:lnTo>
                    <a:pt x="835" y="173"/>
                  </a:lnTo>
                  <a:lnTo>
                    <a:pt x="902" y="200"/>
                  </a:lnTo>
                  <a:lnTo>
                    <a:pt x="873" y="208"/>
                  </a:lnTo>
                  <a:lnTo>
                    <a:pt x="910" y="160"/>
                  </a:lnTo>
                  <a:cubicBezTo>
                    <a:pt x="911" y="158"/>
                    <a:pt x="913" y="157"/>
                    <a:pt x="914" y="156"/>
                  </a:cubicBezTo>
                  <a:lnTo>
                    <a:pt x="960" y="117"/>
                  </a:lnTo>
                  <a:cubicBezTo>
                    <a:pt x="961" y="116"/>
                    <a:pt x="962" y="115"/>
                    <a:pt x="963" y="115"/>
                  </a:cubicBezTo>
                  <a:lnTo>
                    <a:pt x="1016" y="84"/>
                  </a:lnTo>
                  <a:cubicBezTo>
                    <a:pt x="1018" y="83"/>
                    <a:pt x="1019" y="82"/>
                    <a:pt x="1020" y="82"/>
                  </a:cubicBezTo>
                  <a:lnTo>
                    <a:pt x="1079" y="61"/>
                  </a:lnTo>
                  <a:cubicBezTo>
                    <a:pt x="1081" y="60"/>
                    <a:pt x="1082" y="60"/>
                    <a:pt x="1083" y="60"/>
                  </a:cubicBezTo>
                  <a:lnTo>
                    <a:pt x="1145" y="49"/>
                  </a:lnTo>
                  <a:cubicBezTo>
                    <a:pt x="1147" y="49"/>
                    <a:pt x="1148" y="48"/>
                    <a:pt x="1149" y="48"/>
                  </a:cubicBezTo>
                  <a:lnTo>
                    <a:pt x="1212" y="48"/>
                  </a:lnTo>
                  <a:cubicBezTo>
                    <a:pt x="1214" y="48"/>
                    <a:pt x="1215" y="49"/>
                    <a:pt x="1216" y="49"/>
                  </a:cubicBezTo>
                  <a:lnTo>
                    <a:pt x="1280" y="59"/>
                  </a:lnTo>
                  <a:cubicBezTo>
                    <a:pt x="1282" y="59"/>
                    <a:pt x="1283" y="59"/>
                    <a:pt x="1284" y="60"/>
                  </a:cubicBezTo>
                  <a:lnTo>
                    <a:pt x="1346" y="82"/>
                  </a:lnTo>
                  <a:cubicBezTo>
                    <a:pt x="1348" y="82"/>
                    <a:pt x="1350" y="83"/>
                    <a:pt x="1351" y="84"/>
                  </a:cubicBezTo>
                  <a:lnTo>
                    <a:pt x="1427" y="132"/>
                  </a:lnTo>
                  <a:lnTo>
                    <a:pt x="1395" y="138"/>
                  </a:lnTo>
                  <a:lnTo>
                    <a:pt x="1424" y="98"/>
                  </a:lnTo>
                  <a:cubicBezTo>
                    <a:pt x="1425" y="97"/>
                    <a:pt x="1426" y="96"/>
                    <a:pt x="1427" y="95"/>
                  </a:cubicBezTo>
                  <a:lnTo>
                    <a:pt x="1464" y="62"/>
                  </a:lnTo>
                  <a:cubicBezTo>
                    <a:pt x="1466" y="61"/>
                    <a:pt x="1467" y="60"/>
                    <a:pt x="1468" y="59"/>
                  </a:cubicBezTo>
                  <a:lnTo>
                    <a:pt x="1511" y="33"/>
                  </a:lnTo>
                  <a:cubicBezTo>
                    <a:pt x="1512" y="32"/>
                    <a:pt x="1514" y="32"/>
                    <a:pt x="1515" y="31"/>
                  </a:cubicBezTo>
                  <a:lnTo>
                    <a:pt x="1562" y="13"/>
                  </a:lnTo>
                  <a:cubicBezTo>
                    <a:pt x="1563" y="13"/>
                    <a:pt x="1564" y="12"/>
                    <a:pt x="1566" y="12"/>
                  </a:cubicBezTo>
                  <a:lnTo>
                    <a:pt x="1617" y="2"/>
                  </a:lnTo>
                  <a:cubicBezTo>
                    <a:pt x="1618" y="2"/>
                    <a:pt x="1620" y="1"/>
                    <a:pt x="1621" y="1"/>
                  </a:cubicBezTo>
                  <a:lnTo>
                    <a:pt x="1673" y="0"/>
                  </a:lnTo>
                  <a:cubicBezTo>
                    <a:pt x="1674" y="0"/>
                    <a:pt x="1675" y="1"/>
                    <a:pt x="1677" y="1"/>
                  </a:cubicBezTo>
                  <a:lnTo>
                    <a:pt x="1730" y="8"/>
                  </a:lnTo>
                  <a:cubicBezTo>
                    <a:pt x="1731" y="8"/>
                    <a:pt x="1733" y="8"/>
                    <a:pt x="1734" y="9"/>
                  </a:cubicBezTo>
                  <a:lnTo>
                    <a:pt x="1785" y="26"/>
                  </a:lnTo>
                  <a:cubicBezTo>
                    <a:pt x="1786" y="26"/>
                    <a:pt x="1788" y="27"/>
                    <a:pt x="1789" y="27"/>
                  </a:cubicBezTo>
                  <a:lnTo>
                    <a:pt x="1840" y="55"/>
                  </a:lnTo>
                  <a:cubicBezTo>
                    <a:pt x="1842" y="56"/>
                    <a:pt x="1843" y="57"/>
                    <a:pt x="1845" y="59"/>
                  </a:cubicBezTo>
                  <a:lnTo>
                    <a:pt x="1888" y="98"/>
                  </a:lnTo>
                  <a:lnTo>
                    <a:pt x="1856" y="97"/>
                  </a:lnTo>
                  <a:lnTo>
                    <a:pt x="1900" y="61"/>
                  </a:lnTo>
                  <a:cubicBezTo>
                    <a:pt x="1901" y="60"/>
                    <a:pt x="1903" y="59"/>
                    <a:pt x="1904" y="59"/>
                  </a:cubicBezTo>
                  <a:lnTo>
                    <a:pt x="1954" y="31"/>
                  </a:lnTo>
                  <a:cubicBezTo>
                    <a:pt x="1955" y="30"/>
                    <a:pt x="1956" y="29"/>
                    <a:pt x="1958" y="29"/>
                  </a:cubicBezTo>
                  <a:lnTo>
                    <a:pt x="2012" y="11"/>
                  </a:lnTo>
                  <a:cubicBezTo>
                    <a:pt x="2013" y="10"/>
                    <a:pt x="2014" y="10"/>
                    <a:pt x="2016" y="10"/>
                  </a:cubicBezTo>
                  <a:lnTo>
                    <a:pt x="2072" y="1"/>
                  </a:lnTo>
                  <a:cubicBezTo>
                    <a:pt x="2073" y="1"/>
                    <a:pt x="2074" y="0"/>
                    <a:pt x="2076" y="0"/>
                  </a:cubicBezTo>
                  <a:lnTo>
                    <a:pt x="2134" y="1"/>
                  </a:lnTo>
                  <a:cubicBezTo>
                    <a:pt x="2135" y="1"/>
                    <a:pt x="2136" y="2"/>
                    <a:pt x="2138" y="2"/>
                  </a:cubicBezTo>
                  <a:lnTo>
                    <a:pt x="2195" y="12"/>
                  </a:lnTo>
                  <a:cubicBezTo>
                    <a:pt x="2196" y="12"/>
                    <a:pt x="2197" y="12"/>
                    <a:pt x="2199" y="13"/>
                  </a:cubicBezTo>
                  <a:lnTo>
                    <a:pt x="2253" y="33"/>
                  </a:lnTo>
                  <a:cubicBezTo>
                    <a:pt x="2254" y="33"/>
                    <a:pt x="2256" y="34"/>
                    <a:pt x="2257" y="35"/>
                  </a:cubicBezTo>
                  <a:lnTo>
                    <a:pt x="2307" y="65"/>
                  </a:lnTo>
                  <a:cubicBezTo>
                    <a:pt x="2308" y="66"/>
                    <a:pt x="2309" y="67"/>
                    <a:pt x="2310" y="68"/>
                  </a:cubicBezTo>
                  <a:lnTo>
                    <a:pt x="2346" y="100"/>
                  </a:lnTo>
                  <a:cubicBezTo>
                    <a:pt x="2347" y="100"/>
                    <a:pt x="2348" y="101"/>
                    <a:pt x="2349" y="102"/>
                  </a:cubicBezTo>
                  <a:lnTo>
                    <a:pt x="2379" y="138"/>
                  </a:lnTo>
                  <a:cubicBezTo>
                    <a:pt x="2380" y="139"/>
                    <a:pt x="2381" y="141"/>
                    <a:pt x="2381" y="142"/>
                  </a:cubicBezTo>
                  <a:lnTo>
                    <a:pt x="2403" y="182"/>
                  </a:lnTo>
                  <a:cubicBezTo>
                    <a:pt x="2404" y="183"/>
                    <a:pt x="2405" y="185"/>
                    <a:pt x="2405" y="186"/>
                  </a:cubicBezTo>
                  <a:lnTo>
                    <a:pt x="2419" y="229"/>
                  </a:lnTo>
                  <a:lnTo>
                    <a:pt x="2404" y="214"/>
                  </a:lnTo>
                  <a:lnTo>
                    <a:pt x="2466" y="235"/>
                  </a:lnTo>
                  <a:cubicBezTo>
                    <a:pt x="2467" y="235"/>
                    <a:pt x="2469" y="236"/>
                    <a:pt x="2470" y="236"/>
                  </a:cubicBezTo>
                  <a:lnTo>
                    <a:pt x="2525" y="266"/>
                  </a:lnTo>
                  <a:cubicBezTo>
                    <a:pt x="2526" y="267"/>
                    <a:pt x="2528" y="268"/>
                    <a:pt x="2529" y="269"/>
                  </a:cubicBezTo>
                  <a:lnTo>
                    <a:pt x="2575" y="307"/>
                  </a:lnTo>
                  <a:cubicBezTo>
                    <a:pt x="2576" y="308"/>
                    <a:pt x="2577" y="309"/>
                    <a:pt x="2578" y="310"/>
                  </a:cubicBezTo>
                  <a:lnTo>
                    <a:pt x="2614" y="355"/>
                  </a:lnTo>
                  <a:cubicBezTo>
                    <a:pt x="2615" y="357"/>
                    <a:pt x="2616" y="358"/>
                    <a:pt x="2617" y="359"/>
                  </a:cubicBezTo>
                  <a:lnTo>
                    <a:pt x="2643" y="409"/>
                  </a:lnTo>
                  <a:cubicBezTo>
                    <a:pt x="2644" y="411"/>
                    <a:pt x="2644" y="412"/>
                    <a:pt x="2645" y="414"/>
                  </a:cubicBezTo>
                  <a:lnTo>
                    <a:pt x="2660" y="468"/>
                  </a:lnTo>
                  <a:cubicBezTo>
                    <a:pt x="2660" y="470"/>
                    <a:pt x="2660" y="472"/>
                    <a:pt x="2660" y="474"/>
                  </a:cubicBezTo>
                  <a:lnTo>
                    <a:pt x="2662" y="530"/>
                  </a:lnTo>
                  <a:cubicBezTo>
                    <a:pt x="2663" y="531"/>
                    <a:pt x="2662" y="533"/>
                    <a:pt x="2662" y="535"/>
                  </a:cubicBezTo>
                  <a:lnTo>
                    <a:pt x="2651" y="592"/>
                  </a:lnTo>
                  <a:cubicBezTo>
                    <a:pt x="2651" y="594"/>
                    <a:pt x="2650" y="595"/>
                    <a:pt x="2650" y="596"/>
                  </a:cubicBezTo>
                  <a:lnTo>
                    <a:pt x="2635" y="633"/>
                  </a:lnTo>
                  <a:lnTo>
                    <a:pt x="2632" y="610"/>
                  </a:lnTo>
                  <a:lnTo>
                    <a:pt x="2677" y="672"/>
                  </a:lnTo>
                  <a:cubicBezTo>
                    <a:pt x="2678" y="674"/>
                    <a:pt x="2679" y="675"/>
                    <a:pt x="2680" y="677"/>
                  </a:cubicBezTo>
                  <a:lnTo>
                    <a:pt x="2708" y="744"/>
                  </a:lnTo>
                  <a:cubicBezTo>
                    <a:pt x="2708" y="746"/>
                    <a:pt x="2709" y="747"/>
                    <a:pt x="2709" y="749"/>
                  </a:cubicBezTo>
                  <a:lnTo>
                    <a:pt x="2722" y="818"/>
                  </a:lnTo>
                  <a:cubicBezTo>
                    <a:pt x="2722" y="820"/>
                    <a:pt x="2723" y="822"/>
                    <a:pt x="2722" y="823"/>
                  </a:cubicBezTo>
                  <a:lnTo>
                    <a:pt x="2719" y="893"/>
                  </a:lnTo>
                  <a:cubicBezTo>
                    <a:pt x="2719" y="895"/>
                    <a:pt x="2719" y="897"/>
                    <a:pt x="2719" y="899"/>
                  </a:cubicBezTo>
                  <a:lnTo>
                    <a:pt x="2701" y="967"/>
                  </a:lnTo>
                  <a:cubicBezTo>
                    <a:pt x="2700" y="968"/>
                    <a:pt x="2700" y="970"/>
                    <a:pt x="2699" y="971"/>
                  </a:cubicBezTo>
                  <a:lnTo>
                    <a:pt x="2666" y="1035"/>
                  </a:lnTo>
                  <a:cubicBezTo>
                    <a:pt x="2665" y="1037"/>
                    <a:pt x="2664" y="1038"/>
                    <a:pt x="2663" y="1040"/>
                  </a:cubicBezTo>
                  <a:lnTo>
                    <a:pt x="2616" y="1098"/>
                  </a:lnTo>
                  <a:cubicBezTo>
                    <a:pt x="2615" y="1099"/>
                    <a:pt x="2614" y="1100"/>
                    <a:pt x="2613" y="1101"/>
                  </a:cubicBezTo>
                  <a:lnTo>
                    <a:pt x="2551" y="1151"/>
                  </a:lnTo>
                  <a:cubicBezTo>
                    <a:pt x="2549" y="1152"/>
                    <a:pt x="2548" y="1153"/>
                    <a:pt x="2546" y="1154"/>
                  </a:cubicBezTo>
                  <a:lnTo>
                    <a:pt x="2453" y="1200"/>
                  </a:lnTo>
                  <a:cubicBezTo>
                    <a:pt x="2452" y="1201"/>
                    <a:pt x="2450" y="1201"/>
                    <a:pt x="2448" y="1202"/>
                  </a:cubicBezTo>
                  <a:lnTo>
                    <a:pt x="2345" y="1227"/>
                  </a:lnTo>
                  <a:lnTo>
                    <a:pt x="2363" y="1207"/>
                  </a:lnTo>
                  <a:lnTo>
                    <a:pt x="2355" y="1269"/>
                  </a:lnTo>
                  <a:cubicBezTo>
                    <a:pt x="2355" y="1270"/>
                    <a:pt x="2355" y="1272"/>
                    <a:pt x="2354" y="1274"/>
                  </a:cubicBezTo>
                  <a:lnTo>
                    <a:pt x="2333" y="1332"/>
                  </a:lnTo>
                  <a:cubicBezTo>
                    <a:pt x="2332" y="1333"/>
                    <a:pt x="2332" y="1335"/>
                    <a:pt x="2331" y="1336"/>
                  </a:cubicBezTo>
                  <a:lnTo>
                    <a:pt x="2297" y="1389"/>
                  </a:lnTo>
                  <a:cubicBezTo>
                    <a:pt x="2296" y="1391"/>
                    <a:pt x="2295" y="1392"/>
                    <a:pt x="2294" y="1393"/>
                  </a:cubicBezTo>
                  <a:lnTo>
                    <a:pt x="2250" y="1438"/>
                  </a:lnTo>
                  <a:cubicBezTo>
                    <a:pt x="2249" y="1439"/>
                    <a:pt x="2247" y="1440"/>
                    <a:pt x="2246" y="1441"/>
                  </a:cubicBezTo>
                  <a:lnTo>
                    <a:pt x="2193" y="1478"/>
                  </a:lnTo>
                  <a:cubicBezTo>
                    <a:pt x="2192" y="1479"/>
                    <a:pt x="2191" y="1480"/>
                    <a:pt x="2190" y="1480"/>
                  </a:cubicBezTo>
                  <a:lnTo>
                    <a:pt x="2129" y="1509"/>
                  </a:lnTo>
                  <a:cubicBezTo>
                    <a:pt x="2127" y="1510"/>
                    <a:pt x="2126" y="1510"/>
                    <a:pt x="2124" y="1511"/>
                  </a:cubicBezTo>
                  <a:lnTo>
                    <a:pt x="2056" y="1528"/>
                  </a:lnTo>
                  <a:cubicBezTo>
                    <a:pt x="2055" y="1528"/>
                    <a:pt x="2054" y="1528"/>
                    <a:pt x="2052" y="1528"/>
                  </a:cubicBezTo>
                  <a:lnTo>
                    <a:pt x="1980" y="1534"/>
                  </a:lnTo>
                  <a:cubicBezTo>
                    <a:pt x="1979" y="1535"/>
                    <a:pt x="1977" y="1534"/>
                    <a:pt x="1975" y="1534"/>
                  </a:cubicBezTo>
                  <a:lnTo>
                    <a:pt x="1878" y="1521"/>
                  </a:lnTo>
                  <a:cubicBezTo>
                    <a:pt x="1876" y="1521"/>
                    <a:pt x="1875" y="1521"/>
                    <a:pt x="1873" y="1520"/>
                  </a:cubicBezTo>
                  <a:lnTo>
                    <a:pt x="1784" y="1486"/>
                  </a:lnTo>
                  <a:lnTo>
                    <a:pt x="1814" y="1474"/>
                  </a:lnTo>
                  <a:lnTo>
                    <a:pt x="1781" y="1542"/>
                  </a:lnTo>
                  <a:cubicBezTo>
                    <a:pt x="1780" y="1544"/>
                    <a:pt x="1779" y="1545"/>
                    <a:pt x="1778" y="1546"/>
                  </a:cubicBezTo>
                  <a:lnTo>
                    <a:pt x="1732" y="1604"/>
                  </a:lnTo>
                  <a:cubicBezTo>
                    <a:pt x="1731" y="1606"/>
                    <a:pt x="1730" y="1607"/>
                    <a:pt x="1729" y="1608"/>
                  </a:cubicBezTo>
                  <a:lnTo>
                    <a:pt x="1672" y="1657"/>
                  </a:lnTo>
                  <a:cubicBezTo>
                    <a:pt x="1671" y="1658"/>
                    <a:pt x="1670" y="1658"/>
                    <a:pt x="1669" y="1659"/>
                  </a:cubicBezTo>
                  <a:lnTo>
                    <a:pt x="1602" y="1698"/>
                  </a:lnTo>
                  <a:cubicBezTo>
                    <a:pt x="1600" y="1699"/>
                    <a:pt x="1599" y="1700"/>
                    <a:pt x="1598" y="1700"/>
                  </a:cubicBezTo>
                  <a:lnTo>
                    <a:pt x="1524" y="1727"/>
                  </a:lnTo>
                  <a:cubicBezTo>
                    <a:pt x="1522" y="1727"/>
                    <a:pt x="1521" y="1728"/>
                    <a:pt x="1520" y="1728"/>
                  </a:cubicBezTo>
                  <a:lnTo>
                    <a:pt x="1441" y="1742"/>
                  </a:lnTo>
                  <a:cubicBezTo>
                    <a:pt x="1439" y="1742"/>
                    <a:pt x="1438" y="1742"/>
                    <a:pt x="1436" y="1742"/>
                  </a:cubicBezTo>
                  <a:lnTo>
                    <a:pt x="1354" y="1742"/>
                  </a:lnTo>
                  <a:cubicBezTo>
                    <a:pt x="1353" y="1742"/>
                    <a:pt x="1352" y="1742"/>
                    <a:pt x="1350" y="1742"/>
                  </a:cubicBezTo>
                  <a:lnTo>
                    <a:pt x="1267" y="1728"/>
                  </a:lnTo>
                  <a:cubicBezTo>
                    <a:pt x="1266" y="1728"/>
                    <a:pt x="1265" y="1728"/>
                    <a:pt x="1264" y="1727"/>
                  </a:cubicBezTo>
                  <a:lnTo>
                    <a:pt x="1197" y="1704"/>
                  </a:lnTo>
                  <a:cubicBezTo>
                    <a:pt x="1196" y="1704"/>
                    <a:pt x="1194" y="1703"/>
                    <a:pt x="1193" y="1703"/>
                  </a:cubicBezTo>
                  <a:lnTo>
                    <a:pt x="1132" y="1671"/>
                  </a:lnTo>
                  <a:cubicBezTo>
                    <a:pt x="1131" y="1670"/>
                    <a:pt x="1130" y="1669"/>
                    <a:pt x="1129" y="1668"/>
                  </a:cubicBezTo>
                  <a:lnTo>
                    <a:pt x="1076" y="1627"/>
                  </a:lnTo>
                  <a:cubicBezTo>
                    <a:pt x="1075" y="1627"/>
                    <a:pt x="1074" y="1626"/>
                    <a:pt x="1073" y="1625"/>
                  </a:cubicBezTo>
                  <a:lnTo>
                    <a:pt x="1028" y="1576"/>
                  </a:lnTo>
                  <a:lnTo>
                    <a:pt x="1055" y="1582"/>
                  </a:lnTo>
                  <a:lnTo>
                    <a:pt x="968" y="1618"/>
                  </a:lnTo>
                  <a:cubicBezTo>
                    <a:pt x="966" y="1618"/>
                    <a:pt x="965" y="1619"/>
                    <a:pt x="963" y="1619"/>
                  </a:cubicBezTo>
                  <a:lnTo>
                    <a:pt x="871" y="1638"/>
                  </a:lnTo>
                  <a:cubicBezTo>
                    <a:pt x="870" y="1638"/>
                    <a:pt x="869" y="1638"/>
                    <a:pt x="868" y="1638"/>
                  </a:cubicBezTo>
                  <a:lnTo>
                    <a:pt x="776" y="1642"/>
                  </a:lnTo>
                  <a:cubicBezTo>
                    <a:pt x="774" y="1643"/>
                    <a:pt x="773" y="1642"/>
                    <a:pt x="771" y="1642"/>
                  </a:cubicBezTo>
                  <a:lnTo>
                    <a:pt x="680" y="1630"/>
                  </a:lnTo>
                  <a:cubicBezTo>
                    <a:pt x="679" y="1630"/>
                    <a:pt x="678" y="1630"/>
                    <a:pt x="676" y="1629"/>
                  </a:cubicBezTo>
                  <a:lnTo>
                    <a:pt x="590" y="1602"/>
                  </a:lnTo>
                  <a:cubicBezTo>
                    <a:pt x="589" y="1602"/>
                    <a:pt x="588" y="1601"/>
                    <a:pt x="586" y="1601"/>
                  </a:cubicBezTo>
                  <a:lnTo>
                    <a:pt x="507" y="1560"/>
                  </a:lnTo>
                  <a:cubicBezTo>
                    <a:pt x="506" y="1559"/>
                    <a:pt x="505" y="1558"/>
                    <a:pt x="504" y="1557"/>
                  </a:cubicBezTo>
                  <a:lnTo>
                    <a:pt x="434" y="1503"/>
                  </a:lnTo>
                  <a:cubicBezTo>
                    <a:pt x="433" y="1502"/>
                    <a:pt x="431" y="1501"/>
                    <a:pt x="430" y="1500"/>
                  </a:cubicBezTo>
                  <a:lnTo>
                    <a:pt x="372" y="1433"/>
                  </a:lnTo>
                  <a:lnTo>
                    <a:pt x="366" y="1424"/>
                  </a:lnTo>
                  <a:lnTo>
                    <a:pt x="386" y="1434"/>
                  </a:lnTo>
                  <a:lnTo>
                    <a:pt x="331" y="1435"/>
                  </a:lnTo>
                  <a:cubicBezTo>
                    <a:pt x="329" y="1435"/>
                    <a:pt x="328" y="1435"/>
                    <a:pt x="326" y="1435"/>
                  </a:cubicBezTo>
                  <a:lnTo>
                    <a:pt x="274" y="1426"/>
                  </a:lnTo>
                  <a:cubicBezTo>
                    <a:pt x="273" y="1426"/>
                    <a:pt x="272" y="1426"/>
                    <a:pt x="271" y="1425"/>
                  </a:cubicBezTo>
                  <a:lnTo>
                    <a:pt x="223" y="1409"/>
                  </a:lnTo>
                  <a:cubicBezTo>
                    <a:pt x="222" y="1409"/>
                    <a:pt x="220" y="1408"/>
                    <a:pt x="219" y="1408"/>
                  </a:cubicBezTo>
                  <a:lnTo>
                    <a:pt x="175" y="1384"/>
                  </a:lnTo>
                  <a:cubicBezTo>
                    <a:pt x="174" y="1383"/>
                    <a:pt x="172" y="1382"/>
                    <a:pt x="171" y="1381"/>
                  </a:cubicBezTo>
                  <a:lnTo>
                    <a:pt x="134" y="1350"/>
                  </a:lnTo>
                  <a:cubicBezTo>
                    <a:pt x="133" y="1349"/>
                    <a:pt x="132" y="1348"/>
                    <a:pt x="131" y="1347"/>
                  </a:cubicBezTo>
                  <a:lnTo>
                    <a:pt x="101" y="1310"/>
                  </a:lnTo>
                  <a:cubicBezTo>
                    <a:pt x="100" y="1308"/>
                    <a:pt x="99" y="1307"/>
                    <a:pt x="98" y="1306"/>
                  </a:cubicBezTo>
                  <a:lnTo>
                    <a:pt x="76" y="1264"/>
                  </a:lnTo>
                  <a:cubicBezTo>
                    <a:pt x="75" y="1262"/>
                    <a:pt x="75" y="1260"/>
                    <a:pt x="74" y="1259"/>
                  </a:cubicBezTo>
                  <a:lnTo>
                    <a:pt x="62" y="1213"/>
                  </a:lnTo>
                  <a:cubicBezTo>
                    <a:pt x="62" y="1211"/>
                    <a:pt x="61" y="1209"/>
                    <a:pt x="61" y="1206"/>
                  </a:cubicBezTo>
                  <a:lnTo>
                    <a:pt x="61" y="1155"/>
                  </a:lnTo>
                  <a:cubicBezTo>
                    <a:pt x="61" y="1154"/>
                    <a:pt x="62" y="1152"/>
                    <a:pt x="62" y="1150"/>
                  </a:cubicBezTo>
                  <a:lnTo>
                    <a:pt x="74" y="1101"/>
                  </a:lnTo>
                  <a:cubicBezTo>
                    <a:pt x="75" y="1099"/>
                    <a:pt x="75" y="1097"/>
                    <a:pt x="76" y="1095"/>
                  </a:cubicBezTo>
                  <a:lnTo>
                    <a:pt x="100" y="1050"/>
                  </a:lnTo>
                  <a:cubicBezTo>
                    <a:pt x="101" y="1049"/>
                    <a:pt x="102" y="1047"/>
                    <a:pt x="103" y="1046"/>
                  </a:cubicBezTo>
                  <a:lnTo>
                    <a:pt x="138" y="1005"/>
                  </a:lnTo>
                  <a:lnTo>
                    <a:pt x="144" y="1041"/>
                  </a:lnTo>
                  <a:lnTo>
                    <a:pt x="100" y="1013"/>
                  </a:lnTo>
                  <a:cubicBezTo>
                    <a:pt x="98" y="1012"/>
                    <a:pt x="97" y="1011"/>
                    <a:pt x="96" y="1010"/>
                  </a:cubicBezTo>
                  <a:lnTo>
                    <a:pt x="60" y="976"/>
                  </a:lnTo>
                  <a:cubicBezTo>
                    <a:pt x="59" y="975"/>
                    <a:pt x="58" y="973"/>
                    <a:pt x="57" y="972"/>
                  </a:cubicBezTo>
                  <a:lnTo>
                    <a:pt x="31" y="934"/>
                  </a:lnTo>
                  <a:cubicBezTo>
                    <a:pt x="30" y="933"/>
                    <a:pt x="29" y="931"/>
                    <a:pt x="28" y="930"/>
                  </a:cubicBezTo>
                  <a:lnTo>
                    <a:pt x="10" y="888"/>
                  </a:lnTo>
                  <a:cubicBezTo>
                    <a:pt x="10" y="886"/>
                    <a:pt x="9" y="885"/>
                    <a:pt x="9" y="883"/>
                  </a:cubicBezTo>
                  <a:lnTo>
                    <a:pt x="1" y="839"/>
                  </a:lnTo>
                  <a:cubicBezTo>
                    <a:pt x="1" y="837"/>
                    <a:pt x="0" y="836"/>
                    <a:pt x="0" y="834"/>
                  </a:cubicBezTo>
                  <a:lnTo>
                    <a:pt x="1" y="789"/>
                  </a:lnTo>
                  <a:cubicBezTo>
                    <a:pt x="2" y="787"/>
                    <a:pt x="2" y="785"/>
                    <a:pt x="2" y="783"/>
                  </a:cubicBezTo>
                  <a:lnTo>
                    <a:pt x="14" y="738"/>
                  </a:lnTo>
                  <a:cubicBezTo>
                    <a:pt x="15" y="736"/>
                    <a:pt x="15" y="735"/>
                    <a:pt x="16" y="733"/>
                  </a:cubicBezTo>
                  <a:lnTo>
                    <a:pt x="39" y="690"/>
                  </a:lnTo>
                  <a:cubicBezTo>
                    <a:pt x="40" y="689"/>
                    <a:pt x="41" y="687"/>
                    <a:pt x="42" y="686"/>
                  </a:cubicBezTo>
                  <a:lnTo>
                    <a:pt x="80" y="642"/>
                  </a:lnTo>
                  <a:cubicBezTo>
                    <a:pt x="82" y="640"/>
                    <a:pt x="83" y="639"/>
                    <a:pt x="85" y="638"/>
                  </a:cubicBezTo>
                  <a:lnTo>
                    <a:pt x="133" y="604"/>
                  </a:lnTo>
                  <a:cubicBezTo>
                    <a:pt x="134" y="603"/>
                    <a:pt x="135" y="602"/>
                    <a:pt x="137" y="601"/>
                  </a:cubicBezTo>
                  <a:lnTo>
                    <a:pt x="193" y="577"/>
                  </a:lnTo>
                  <a:cubicBezTo>
                    <a:pt x="195" y="577"/>
                    <a:pt x="196" y="576"/>
                    <a:pt x="198" y="576"/>
                  </a:cubicBezTo>
                  <a:lnTo>
                    <a:pt x="260" y="564"/>
                  </a:lnTo>
                  <a:lnTo>
                    <a:pt x="244" y="575"/>
                  </a:lnTo>
                  <a:lnTo>
                    <a:pt x="247" y="570"/>
                  </a:lnTo>
                  <a:close/>
                  <a:moveTo>
                    <a:pt x="285" y="600"/>
                  </a:moveTo>
                  <a:cubicBezTo>
                    <a:pt x="282" y="606"/>
                    <a:pt x="276" y="610"/>
                    <a:pt x="269" y="611"/>
                  </a:cubicBezTo>
                  <a:lnTo>
                    <a:pt x="207" y="623"/>
                  </a:lnTo>
                  <a:lnTo>
                    <a:pt x="212" y="622"/>
                  </a:lnTo>
                  <a:lnTo>
                    <a:pt x="156" y="646"/>
                  </a:lnTo>
                  <a:lnTo>
                    <a:pt x="160" y="643"/>
                  </a:lnTo>
                  <a:lnTo>
                    <a:pt x="112" y="677"/>
                  </a:lnTo>
                  <a:lnTo>
                    <a:pt x="117" y="673"/>
                  </a:lnTo>
                  <a:lnTo>
                    <a:pt x="79" y="717"/>
                  </a:lnTo>
                  <a:lnTo>
                    <a:pt x="82" y="713"/>
                  </a:lnTo>
                  <a:lnTo>
                    <a:pt x="59" y="756"/>
                  </a:lnTo>
                  <a:lnTo>
                    <a:pt x="61" y="751"/>
                  </a:lnTo>
                  <a:lnTo>
                    <a:pt x="49" y="796"/>
                  </a:lnTo>
                  <a:lnTo>
                    <a:pt x="49" y="790"/>
                  </a:lnTo>
                  <a:lnTo>
                    <a:pt x="48" y="835"/>
                  </a:lnTo>
                  <a:lnTo>
                    <a:pt x="48" y="830"/>
                  </a:lnTo>
                  <a:lnTo>
                    <a:pt x="56" y="874"/>
                  </a:lnTo>
                  <a:lnTo>
                    <a:pt x="55" y="869"/>
                  </a:lnTo>
                  <a:lnTo>
                    <a:pt x="73" y="911"/>
                  </a:lnTo>
                  <a:lnTo>
                    <a:pt x="70" y="907"/>
                  </a:lnTo>
                  <a:lnTo>
                    <a:pt x="96" y="945"/>
                  </a:lnTo>
                  <a:lnTo>
                    <a:pt x="93" y="941"/>
                  </a:lnTo>
                  <a:lnTo>
                    <a:pt x="129" y="975"/>
                  </a:lnTo>
                  <a:lnTo>
                    <a:pt x="125" y="972"/>
                  </a:lnTo>
                  <a:lnTo>
                    <a:pt x="169" y="1000"/>
                  </a:lnTo>
                  <a:cubicBezTo>
                    <a:pt x="175" y="1004"/>
                    <a:pt x="179" y="1010"/>
                    <a:pt x="180" y="1017"/>
                  </a:cubicBezTo>
                  <a:cubicBezTo>
                    <a:pt x="181" y="1024"/>
                    <a:pt x="179" y="1031"/>
                    <a:pt x="175" y="1036"/>
                  </a:cubicBezTo>
                  <a:lnTo>
                    <a:pt x="140" y="1077"/>
                  </a:lnTo>
                  <a:lnTo>
                    <a:pt x="143" y="1073"/>
                  </a:lnTo>
                  <a:lnTo>
                    <a:pt x="119" y="1118"/>
                  </a:lnTo>
                  <a:lnTo>
                    <a:pt x="121" y="1112"/>
                  </a:lnTo>
                  <a:lnTo>
                    <a:pt x="109" y="1161"/>
                  </a:lnTo>
                  <a:lnTo>
                    <a:pt x="109" y="1155"/>
                  </a:lnTo>
                  <a:lnTo>
                    <a:pt x="109" y="1206"/>
                  </a:lnTo>
                  <a:lnTo>
                    <a:pt x="109" y="1200"/>
                  </a:lnTo>
                  <a:lnTo>
                    <a:pt x="121" y="1246"/>
                  </a:lnTo>
                  <a:lnTo>
                    <a:pt x="119" y="1241"/>
                  </a:lnTo>
                  <a:lnTo>
                    <a:pt x="141" y="1283"/>
                  </a:lnTo>
                  <a:lnTo>
                    <a:pt x="138" y="1279"/>
                  </a:lnTo>
                  <a:lnTo>
                    <a:pt x="168" y="1316"/>
                  </a:lnTo>
                  <a:lnTo>
                    <a:pt x="165" y="1313"/>
                  </a:lnTo>
                  <a:lnTo>
                    <a:pt x="202" y="1344"/>
                  </a:lnTo>
                  <a:lnTo>
                    <a:pt x="198" y="1341"/>
                  </a:lnTo>
                  <a:lnTo>
                    <a:pt x="242" y="1365"/>
                  </a:lnTo>
                  <a:lnTo>
                    <a:pt x="238" y="1364"/>
                  </a:lnTo>
                  <a:lnTo>
                    <a:pt x="286" y="1380"/>
                  </a:lnTo>
                  <a:lnTo>
                    <a:pt x="283" y="1379"/>
                  </a:lnTo>
                  <a:lnTo>
                    <a:pt x="335" y="1388"/>
                  </a:lnTo>
                  <a:lnTo>
                    <a:pt x="330" y="1387"/>
                  </a:lnTo>
                  <a:lnTo>
                    <a:pt x="385" y="1386"/>
                  </a:lnTo>
                  <a:cubicBezTo>
                    <a:pt x="393" y="1386"/>
                    <a:pt x="400" y="1390"/>
                    <a:pt x="405" y="1397"/>
                  </a:cubicBezTo>
                  <a:lnTo>
                    <a:pt x="409" y="1402"/>
                  </a:lnTo>
                  <a:lnTo>
                    <a:pt x="467" y="1469"/>
                  </a:lnTo>
                  <a:lnTo>
                    <a:pt x="463" y="1465"/>
                  </a:lnTo>
                  <a:lnTo>
                    <a:pt x="533" y="1519"/>
                  </a:lnTo>
                  <a:lnTo>
                    <a:pt x="530" y="1517"/>
                  </a:lnTo>
                  <a:lnTo>
                    <a:pt x="609" y="1558"/>
                  </a:lnTo>
                  <a:lnTo>
                    <a:pt x="605" y="1557"/>
                  </a:lnTo>
                  <a:lnTo>
                    <a:pt x="691" y="1584"/>
                  </a:lnTo>
                  <a:lnTo>
                    <a:pt x="687" y="1583"/>
                  </a:lnTo>
                  <a:lnTo>
                    <a:pt x="778" y="1595"/>
                  </a:lnTo>
                  <a:lnTo>
                    <a:pt x="773" y="1594"/>
                  </a:lnTo>
                  <a:lnTo>
                    <a:pt x="865" y="1590"/>
                  </a:lnTo>
                  <a:lnTo>
                    <a:pt x="862" y="1591"/>
                  </a:lnTo>
                  <a:lnTo>
                    <a:pt x="954" y="1572"/>
                  </a:lnTo>
                  <a:lnTo>
                    <a:pt x="949" y="1573"/>
                  </a:lnTo>
                  <a:lnTo>
                    <a:pt x="1036" y="1537"/>
                  </a:lnTo>
                  <a:cubicBezTo>
                    <a:pt x="1046" y="1533"/>
                    <a:pt x="1056" y="1536"/>
                    <a:pt x="1063" y="1543"/>
                  </a:cubicBezTo>
                  <a:lnTo>
                    <a:pt x="1108" y="1592"/>
                  </a:lnTo>
                  <a:lnTo>
                    <a:pt x="1105" y="1589"/>
                  </a:lnTo>
                  <a:lnTo>
                    <a:pt x="1158" y="1630"/>
                  </a:lnTo>
                  <a:lnTo>
                    <a:pt x="1155" y="1628"/>
                  </a:lnTo>
                  <a:lnTo>
                    <a:pt x="1216" y="1660"/>
                  </a:lnTo>
                  <a:lnTo>
                    <a:pt x="1212" y="1659"/>
                  </a:lnTo>
                  <a:lnTo>
                    <a:pt x="1279" y="1682"/>
                  </a:lnTo>
                  <a:lnTo>
                    <a:pt x="1275" y="1681"/>
                  </a:lnTo>
                  <a:lnTo>
                    <a:pt x="1358" y="1695"/>
                  </a:lnTo>
                  <a:lnTo>
                    <a:pt x="1354" y="1694"/>
                  </a:lnTo>
                  <a:lnTo>
                    <a:pt x="1436" y="1694"/>
                  </a:lnTo>
                  <a:lnTo>
                    <a:pt x="1432" y="1695"/>
                  </a:lnTo>
                  <a:lnTo>
                    <a:pt x="1511" y="1681"/>
                  </a:lnTo>
                  <a:lnTo>
                    <a:pt x="1507" y="1682"/>
                  </a:lnTo>
                  <a:lnTo>
                    <a:pt x="1581" y="1655"/>
                  </a:lnTo>
                  <a:lnTo>
                    <a:pt x="1577" y="1657"/>
                  </a:lnTo>
                  <a:lnTo>
                    <a:pt x="1644" y="1618"/>
                  </a:lnTo>
                  <a:lnTo>
                    <a:pt x="1641" y="1620"/>
                  </a:lnTo>
                  <a:lnTo>
                    <a:pt x="1698" y="1571"/>
                  </a:lnTo>
                  <a:lnTo>
                    <a:pt x="1695" y="1575"/>
                  </a:lnTo>
                  <a:lnTo>
                    <a:pt x="1741" y="1517"/>
                  </a:lnTo>
                  <a:lnTo>
                    <a:pt x="1738" y="1521"/>
                  </a:lnTo>
                  <a:lnTo>
                    <a:pt x="1771" y="1453"/>
                  </a:lnTo>
                  <a:cubicBezTo>
                    <a:pt x="1776" y="1442"/>
                    <a:pt x="1789" y="1437"/>
                    <a:pt x="1801" y="1441"/>
                  </a:cubicBezTo>
                  <a:lnTo>
                    <a:pt x="1890" y="1475"/>
                  </a:lnTo>
                  <a:lnTo>
                    <a:pt x="1885" y="1474"/>
                  </a:lnTo>
                  <a:lnTo>
                    <a:pt x="1982" y="1487"/>
                  </a:lnTo>
                  <a:lnTo>
                    <a:pt x="1976" y="1487"/>
                  </a:lnTo>
                  <a:lnTo>
                    <a:pt x="2048" y="1481"/>
                  </a:lnTo>
                  <a:lnTo>
                    <a:pt x="2045" y="1481"/>
                  </a:lnTo>
                  <a:lnTo>
                    <a:pt x="2113" y="1464"/>
                  </a:lnTo>
                  <a:lnTo>
                    <a:pt x="2108" y="1466"/>
                  </a:lnTo>
                  <a:lnTo>
                    <a:pt x="2169" y="1437"/>
                  </a:lnTo>
                  <a:lnTo>
                    <a:pt x="2166" y="1439"/>
                  </a:lnTo>
                  <a:lnTo>
                    <a:pt x="2219" y="1402"/>
                  </a:lnTo>
                  <a:lnTo>
                    <a:pt x="2215" y="1405"/>
                  </a:lnTo>
                  <a:lnTo>
                    <a:pt x="2259" y="1360"/>
                  </a:lnTo>
                  <a:lnTo>
                    <a:pt x="2256" y="1364"/>
                  </a:lnTo>
                  <a:lnTo>
                    <a:pt x="2290" y="1311"/>
                  </a:lnTo>
                  <a:lnTo>
                    <a:pt x="2288" y="1315"/>
                  </a:lnTo>
                  <a:lnTo>
                    <a:pt x="2309" y="1257"/>
                  </a:lnTo>
                  <a:lnTo>
                    <a:pt x="2308" y="1262"/>
                  </a:lnTo>
                  <a:lnTo>
                    <a:pt x="2316" y="1200"/>
                  </a:lnTo>
                  <a:cubicBezTo>
                    <a:pt x="2317" y="1191"/>
                    <a:pt x="2324" y="1182"/>
                    <a:pt x="2334" y="1180"/>
                  </a:cubicBezTo>
                  <a:lnTo>
                    <a:pt x="2437" y="1155"/>
                  </a:lnTo>
                  <a:lnTo>
                    <a:pt x="2432" y="1157"/>
                  </a:lnTo>
                  <a:lnTo>
                    <a:pt x="2525" y="1111"/>
                  </a:lnTo>
                  <a:lnTo>
                    <a:pt x="2520" y="1114"/>
                  </a:lnTo>
                  <a:lnTo>
                    <a:pt x="2582" y="1064"/>
                  </a:lnTo>
                  <a:lnTo>
                    <a:pt x="2579" y="1067"/>
                  </a:lnTo>
                  <a:lnTo>
                    <a:pt x="2626" y="1009"/>
                  </a:lnTo>
                  <a:lnTo>
                    <a:pt x="2623" y="1013"/>
                  </a:lnTo>
                  <a:lnTo>
                    <a:pt x="2656" y="949"/>
                  </a:lnTo>
                  <a:lnTo>
                    <a:pt x="2654" y="954"/>
                  </a:lnTo>
                  <a:lnTo>
                    <a:pt x="2672" y="886"/>
                  </a:lnTo>
                  <a:lnTo>
                    <a:pt x="2671" y="891"/>
                  </a:lnTo>
                  <a:lnTo>
                    <a:pt x="2674" y="821"/>
                  </a:lnTo>
                  <a:lnTo>
                    <a:pt x="2675" y="827"/>
                  </a:lnTo>
                  <a:lnTo>
                    <a:pt x="2662" y="758"/>
                  </a:lnTo>
                  <a:lnTo>
                    <a:pt x="2663" y="763"/>
                  </a:lnTo>
                  <a:lnTo>
                    <a:pt x="2635" y="696"/>
                  </a:lnTo>
                  <a:lnTo>
                    <a:pt x="2638" y="701"/>
                  </a:lnTo>
                  <a:lnTo>
                    <a:pt x="2593" y="639"/>
                  </a:lnTo>
                  <a:cubicBezTo>
                    <a:pt x="2588" y="632"/>
                    <a:pt x="2587" y="623"/>
                    <a:pt x="2590" y="615"/>
                  </a:cubicBezTo>
                  <a:lnTo>
                    <a:pt x="2605" y="578"/>
                  </a:lnTo>
                  <a:lnTo>
                    <a:pt x="2604" y="583"/>
                  </a:lnTo>
                  <a:lnTo>
                    <a:pt x="2615" y="526"/>
                  </a:lnTo>
                  <a:lnTo>
                    <a:pt x="2614" y="531"/>
                  </a:lnTo>
                  <a:lnTo>
                    <a:pt x="2612" y="475"/>
                  </a:lnTo>
                  <a:lnTo>
                    <a:pt x="2613" y="481"/>
                  </a:lnTo>
                  <a:lnTo>
                    <a:pt x="2598" y="427"/>
                  </a:lnTo>
                  <a:lnTo>
                    <a:pt x="2600" y="432"/>
                  </a:lnTo>
                  <a:lnTo>
                    <a:pt x="2574" y="382"/>
                  </a:lnTo>
                  <a:lnTo>
                    <a:pt x="2577" y="385"/>
                  </a:lnTo>
                  <a:lnTo>
                    <a:pt x="2541" y="340"/>
                  </a:lnTo>
                  <a:lnTo>
                    <a:pt x="2544" y="344"/>
                  </a:lnTo>
                  <a:lnTo>
                    <a:pt x="2498" y="306"/>
                  </a:lnTo>
                  <a:lnTo>
                    <a:pt x="2502" y="309"/>
                  </a:lnTo>
                  <a:lnTo>
                    <a:pt x="2447" y="279"/>
                  </a:lnTo>
                  <a:lnTo>
                    <a:pt x="2451" y="280"/>
                  </a:lnTo>
                  <a:lnTo>
                    <a:pt x="2389" y="259"/>
                  </a:lnTo>
                  <a:cubicBezTo>
                    <a:pt x="2382" y="257"/>
                    <a:pt x="2376" y="251"/>
                    <a:pt x="2374" y="244"/>
                  </a:cubicBezTo>
                  <a:lnTo>
                    <a:pt x="2360" y="201"/>
                  </a:lnTo>
                  <a:lnTo>
                    <a:pt x="2361" y="205"/>
                  </a:lnTo>
                  <a:lnTo>
                    <a:pt x="2339" y="165"/>
                  </a:lnTo>
                  <a:lnTo>
                    <a:pt x="2342" y="169"/>
                  </a:lnTo>
                  <a:lnTo>
                    <a:pt x="2312" y="133"/>
                  </a:lnTo>
                  <a:lnTo>
                    <a:pt x="2315" y="135"/>
                  </a:lnTo>
                  <a:lnTo>
                    <a:pt x="2279" y="103"/>
                  </a:lnTo>
                  <a:lnTo>
                    <a:pt x="2282" y="106"/>
                  </a:lnTo>
                  <a:lnTo>
                    <a:pt x="2232" y="76"/>
                  </a:lnTo>
                  <a:lnTo>
                    <a:pt x="2236" y="78"/>
                  </a:lnTo>
                  <a:lnTo>
                    <a:pt x="2182" y="58"/>
                  </a:lnTo>
                  <a:lnTo>
                    <a:pt x="2186" y="59"/>
                  </a:lnTo>
                  <a:lnTo>
                    <a:pt x="2129" y="49"/>
                  </a:lnTo>
                  <a:lnTo>
                    <a:pt x="2133" y="49"/>
                  </a:lnTo>
                  <a:lnTo>
                    <a:pt x="2075" y="48"/>
                  </a:lnTo>
                  <a:lnTo>
                    <a:pt x="2079" y="48"/>
                  </a:lnTo>
                  <a:lnTo>
                    <a:pt x="2023" y="57"/>
                  </a:lnTo>
                  <a:lnTo>
                    <a:pt x="2027" y="56"/>
                  </a:lnTo>
                  <a:lnTo>
                    <a:pt x="1973" y="74"/>
                  </a:lnTo>
                  <a:lnTo>
                    <a:pt x="1977" y="72"/>
                  </a:lnTo>
                  <a:lnTo>
                    <a:pt x="1927" y="100"/>
                  </a:lnTo>
                  <a:lnTo>
                    <a:pt x="1931" y="98"/>
                  </a:lnTo>
                  <a:lnTo>
                    <a:pt x="1887" y="134"/>
                  </a:lnTo>
                  <a:cubicBezTo>
                    <a:pt x="1877" y="142"/>
                    <a:pt x="1864" y="141"/>
                    <a:pt x="1855" y="133"/>
                  </a:cubicBezTo>
                  <a:lnTo>
                    <a:pt x="1812" y="94"/>
                  </a:lnTo>
                  <a:lnTo>
                    <a:pt x="1817" y="98"/>
                  </a:lnTo>
                  <a:lnTo>
                    <a:pt x="1766" y="70"/>
                  </a:lnTo>
                  <a:lnTo>
                    <a:pt x="1770" y="71"/>
                  </a:lnTo>
                  <a:lnTo>
                    <a:pt x="1719" y="54"/>
                  </a:lnTo>
                  <a:lnTo>
                    <a:pt x="1723" y="55"/>
                  </a:lnTo>
                  <a:lnTo>
                    <a:pt x="1670" y="48"/>
                  </a:lnTo>
                  <a:lnTo>
                    <a:pt x="1674" y="48"/>
                  </a:lnTo>
                  <a:lnTo>
                    <a:pt x="1622" y="49"/>
                  </a:lnTo>
                  <a:lnTo>
                    <a:pt x="1626" y="49"/>
                  </a:lnTo>
                  <a:lnTo>
                    <a:pt x="1575" y="59"/>
                  </a:lnTo>
                  <a:lnTo>
                    <a:pt x="1579" y="58"/>
                  </a:lnTo>
                  <a:lnTo>
                    <a:pt x="1532" y="76"/>
                  </a:lnTo>
                  <a:lnTo>
                    <a:pt x="1536" y="74"/>
                  </a:lnTo>
                  <a:lnTo>
                    <a:pt x="1493" y="100"/>
                  </a:lnTo>
                  <a:lnTo>
                    <a:pt x="1496" y="97"/>
                  </a:lnTo>
                  <a:lnTo>
                    <a:pt x="1459" y="130"/>
                  </a:lnTo>
                  <a:lnTo>
                    <a:pt x="1463" y="127"/>
                  </a:lnTo>
                  <a:lnTo>
                    <a:pt x="1434" y="167"/>
                  </a:lnTo>
                  <a:cubicBezTo>
                    <a:pt x="1426" y="177"/>
                    <a:pt x="1412" y="180"/>
                    <a:pt x="1402" y="173"/>
                  </a:cubicBezTo>
                  <a:lnTo>
                    <a:pt x="1326" y="125"/>
                  </a:lnTo>
                  <a:lnTo>
                    <a:pt x="1330" y="127"/>
                  </a:lnTo>
                  <a:lnTo>
                    <a:pt x="1268" y="105"/>
                  </a:lnTo>
                  <a:lnTo>
                    <a:pt x="1273" y="106"/>
                  </a:lnTo>
                  <a:lnTo>
                    <a:pt x="1209" y="96"/>
                  </a:lnTo>
                  <a:lnTo>
                    <a:pt x="1212" y="96"/>
                  </a:lnTo>
                  <a:lnTo>
                    <a:pt x="1149" y="96"/>
                  </a:lnTo>
                  <a:lnTo>
                    <a:pt x="1154" y="96"/>
                  </a:lnTo>
                  <a:lnTo>
                    <a:pt x="1092" y="107"/>
                  </a:lnTo>
                  <a:lnTo>
                    <a:pt x="1096" y="106"/>
                  </a:lnTo>
                  <a:lnTo>
                    <a:pt x="1037" y="127"/>
                  </a:lnTo>
                  <a:lnTo>
                    <a:pt x="1041" y="125"/>
                  </a:lnTo>
                  <a:lnTo>
                    <a:pt x="988" y="156"/>
                  </a:lnTo>
                  <a:lnTo>
                    <a:pt x="991" y="154"/>
                  </a:lnTo>
                  <a:lnTo>
                    <a:pt x="945" y="193"/>
                  </a:lnTo>
                  <a:lnTo>
                    <a:pt x="948" y="189"/>
                  </a:lnTo>
                  <a:lnTo>
                    <a:pt x="911" y="237"/>
                  </a:lnTo>
                  <a:cubicBezTo>
                    <a:pt x="905" y="246"/>
                    <a:pt x="893" y="249"/>
                    <a:pt x="883" y="245"/>
                  </a:cubicBezTo>
                  <a:lnTo>
                    <a:pt x="823" y="220"/>
                  </a:lnTo>
                  <a:lnTo>
                    <a:pt x="757" y="203"/>
                  </a:lnTo>
                  <a:lnTo>
                    <a:pt x="761" y="203"/>
                  </a:lnTo>
                  <a:lnTo>
                    <a:pt x="692" y="196"/>
                  </a:lnTo>
                  <a:lnTo>
                    <a:pt x="695" y="196"/>
                  </a:lnTo>
                  <a:lnTo>
                    <a:pt x="625" y="199"/>
                  </a:lnTo>
                  <a:lnTo>
                    <a:pt x="629" y="199"/>
                  </a:lnTo>
                  <a:lnTo>
                    <a:pt x="547" y="216"/>
                  </a:lnTo>
                  <a:lnTo>
                    <a:pt x="551" y="215"/>
                  </a:lnTo>
                  <a:lnTo>
                    <a:pt x="477" y="245"/>
                  </a:lnTo>
                  <a:lnTo>
                    <a:pt x="481" y="243"/>
                  </a:lnTo>
                  <a:lnTo>
                    <a:pt x="416" y="284"/>
                  </a:lnTo>
                  <a:lnTo>
                    <a:pt x="420" y="281"/>
                  </a:lnTo>
                  <a:lnTo>
                    <a:pt x="365" y="332"/>
                  </a:lnTo>
                  <a:lnTo>
                    <a:pt x="368" y="328"/>
                  </a:lnTo>
                  <a:lnTo>
                    <a:pt x="326" y="387"/>
                  </a:lnTo>
                  <a:lnTo>
                    <a:pt x="329" y="383"/>
                  </a:lnTo>
                  <a:lnTo>
                    <a:pt x="301" y="449"/>
                  </a:lnTo>
                  <a:lnTo>
                    <a:pt x="302" y="444"/>
                  </a:lnTo>
                  <a:lnTo>
                    <a:pt x="288" y="514"/>
                  </a:lnTo>
                  <a:lnTo>
                    <a:pt x="288" y="508"/>
                  </a:lnTo>
                  <a:lnTo>
                    <a:pt x="291" y="581"/>
                  </a:lnTo>
                  <a:cubicBezTo>
                    <a:pt x="292" y="586"/>
                    <a:pt x="290" y="591"/>
                    <a:pt x="288" y="595"/>
                  </a:cubicBezTo>
                  <a:lnTo>
                    <a:pt x="285" y="60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26" name="Freeform 94"/>
            <p:cNvSpPr>
              <a:spLocks noEditPoints="1"/>
            </p:cNvSpPr>
            <p:nvPr/>
          </p:nvSpPr>
          <p:spPr bwMode="auto">
            <a:xfrm>
              <a:off x="5378252" y="2355826"/>
              <a:ext cx="1474788" cy="876300"/>
            </a:xfrm>
            <a:custGeom>
              <a:avLst/>
              <a:gdLst>
                <a:gd name="T0" fmla="*/ 82 w 2479"/>
                <a:gd name="T1" fmla="*/ 969 h 1470"/>
                <a:gd name="T2" fmla="*/ 0 w 2479"/>
                <a:gd name="T3" fmla="*/ 942 h 1470"/>
                <a:gd name="T4" fmla="*/ 91 w 2479"/>
                <a:gd name="T5" fmla="*/ 923 h 1470"/>
                <a:gd name="T6" fmla="*/ 166 w 2479"/>
                <a:gd name="T7" fmla="*/ 927 h 1470"/>
                <a:gd name="T8" fmla="*/ 308 w 2479"/>
                <a:gd name="T9" fmla="*/ 1317 h 1470"/>
                <a:gd name="T10" fmla="*/ 228 w 2479"/>
                <a:gd name="T11" fmla="*/ 1285 h 1470"/>
                <a:gd name="T12" fmla="*/ 308 w 2479"/>
                <a:gd name="T13" fmla="*/ 1317 h 1470"/>
                <a:gd name="T14" fmla="*/ 831 w 2479"/>
                <a:gd name="T15" fmla="*/ 1402 h 1470"/>
                <a:gd name="T16" fmla="*/ 914 w 2479"/>
                <a:gd name="T17" fmla="*/ 1445 h 1470"/>
                <a:gd name="T18" fmla="*/ 1680 w 2479"/>
                <a:gd name="T19" fmla="*/ 1292 h 1470"/>
                <a:gd name="T20" fmla="*/ 1617 w 2479"/>
                <a:gd name="T21" fmla="*/ 1357 h 1470"/>
                <a:gd name="T22" fmla="*/ 1680 w 2479"/>
                <a:gd name="T23" fmla="*/ 1292 h 1470"/>
                <a:gd name="T24" fmla="*/ 2081 w 2479"/>
                <a:gd name="T25" fmla="*/ 853 h 1470"/>
                <a:gd name="T26" fmla="*/ 2150 w 2479"/>
                <a:gd name="T27" fmla="*/ 923 h 1470"/>
                <a:gd name="T28" fmla="*/ 2176 w 2479"/>
                <a:gd name="T29" fmla="*/ 965 h 1470"/>
                <a:gd name="T30" fmla="*/ 2195 w 2479"/>
                <a:gd name="T31" fmla="*/ 1008 h 1470"/>
                <a:gd name="T32" fmla="*/ 2207 w 2479"/>
                <a:gd name="T33" fmla="*/ 1055 h 1470"/>
                <a:gd name="T34" fmla="*/ 2210 w 2479"/>
                <a:gd name="T35" fmla="*/ 1103 h 1470"/>
                <a:gd name="T36" fmla="*/ 2160 w 2479"/>
                <a:gd name="T37" fmla="*/ 1062 h 1470"/>
                <a:gd name="T38" fmla="*/ 2149 w 2479"/>
                <a:gd name="T39" fmla="*/ 1023 h 1470"/>
                <a:gd name="T40" fmla="*/ 2133 w 2479"/>
                <a:gd name="T41" fmla="*/ 987 h 1470"/>
                <a:gd name="T42" fmla="*/ 2112 w 2479"/>
                <a:gd name="T43" fmla="*/ 952 h 1470"/>
                <a:gd name="T44" fmla="*/ 2051 w 2479"/>
                <a:gd name="T45" fmla="*/ 890 h 1470"/>
                <a:gd name="T46" fmla="*/ 1972 w 2479"/>
                <a:gd name="T47" fmla="*/ 845 h 1470"/>
                <a:gd name="T48" fmla="*/ 2479 w 2479"/>
                <a:gd name="T49" fmla="*/ 539 h 1470"/>
                <a:gd name="T50" fmla="*/ 2438 w 2479"/>
                <a:gd name="T51" fmla="*/ 600 h 1470"/>
                <a:gd name="T52" fmla="*/ 2353 w 2479"/>
                <a:gd name="T53" fmla="*/ 613 h 1470"/>
                <a:gd name="T54" fmla="*/ 2401 w 2479"/>
                <a:gd name="T55" fmla="*/ 569 h 1470"/>
                <a:gd name="T56" fmla="*/ 2479 w 2479"/>
                <a:gd name="T57" fmla="*/ 539 h 1470"/>
                <a:gd name="T58" fmla="*/ 2273 w 2479"/>
                <a:gd name="T59" fmla="*/ 183 h 1470"/>
                <a:gd name="T60" fmla="*/ 2221 w 2479"/>
                <a:gd name="T61" fmla="*/ 138 h 1470"/>
                <a:gd name="T62" fmla="*/ 1653 w 2479"/>
                <a:gd name="T63" fmla="*/ 64 h 1470"/>
                <a:gd name="T64" fmla="*/ 1738 w 2479"/>
                <a:gd name="T65" fmla="*/ 28 h 1470"/>
                <a:gd name="T66" fmla="*/ 1653 w 2479"/>
                <a:gd name="T67" fmla="*/ 64 h 1470"/>
                <a:gd name="T68" fmla="*/ 1243 w 2479"/>
                <a:gd name="T69" fmla="*/ 45 h 1470"/>
                <a:gd name="T70" fmla="*/ 1266 w 2479"/>
                <a:gd name="T71" fmla="*/ 117 h 1470"/>
                <a:gd name="T72" fmla="*/ 753 w 2479"/>
                <a:gd name="T73" fmla="*/ 106 h 1470"/>
                <a:gd name="T74" fmla="*/ 807 w 2479"/>
                <a:gd name="T75" fmla="*/ 200 h 1470"/>
                <a:gd name="T76" fmla="*/ 753 w 2479"/>
                <a:gd name="T77" fmla="*/ 106 h 1470"/>
                <a:gd name="T78" fmla="*/ 92 w 2479"/>
                <a:gd name="T79" fmla="*/ 493 h 1470"/>
                <a:gd name="T80" fmla="*/ 153 w 2479"/>
                <a:gd name="T81" fmla="*/ 537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9" h="1470">
                  <a:moveTo>
                    <a:pt x="163" y="974"/>
                  </a:moveTo>
                  <a:lnTo>
                    <a:pt x="82" y="969"/>
                  </a:lnTo>
                  <a:cubicBezTo>
                    <a:pt x="80" y="969"/>
                    <a:pt x="78" y="969"/>
                    <a:pt x="76" y="968"/>
                  </a:cubicBezTo>
                  <a:lnTo>
                    <a:pt x="0" y="942"/>
                  </a:lnTo>
                  <a:lnTo>
                    <a:pt x="15" y="897"/>
                  </a:lnTo>
                  <a:lnTo>
                    <a:pt x="91" y="923"/>
                  </a:lnTo>
                  <a:lnTo>
                    <a:pt x="85" y="922"/>
                  </a:lnTo>
                  <a:lnTo>
                    <a:pt x="166" y="927"/>
                  </a:lnTo>
                  <a:lnTo>
                    <a:pt x="163" y="974"/>
                  </a:lnTo>
                  <a:close/>
                  <a:moveTo>
                    <a:pt x="308" y="1317"/>
                  </a:moveTo>
                  <a:lnTo>
                    <a:pt x="239" y="1332"/>
                  </a:lnTo>
                  <a:lnTo>
                    <a:pt x="228" y="1285"/>
                  </a:lnTo>
                  <a:lnTo>
                    <a:pt x="297" y="1270"/>
                  </a:lnTo>
                  <a:lnTo>
                    <a:pt x="308" y="1317"/>
                  </a:lnTo>
                  <a:close/>
                  <a:moveTo>
                    <a:pt x="873" y="1470"/>
                  </a:moveTo>
                  <a:lnTo>
                    <a:pt x="831" y="1402"/>
                  </a:lnTo>
                  <a:lnTo>
                    <a:pt x="872" y="1377"/>
                  </a:lnTo>
                  <a:lnTo>
                    <a:pt x="914" y="1445"/>
                  </a:lnTo>
                  <a:lnTo>
                    <a:pt x="873" y="1470"/>
                  </a:lnTo>
                  <a:close/>
                  <a:moveTo>
                    <a:pt x="1680" y="1292"/>
                  </a:moveTo>
                  <a:lnTo>
                    <a:pt x="1664" y="1367"/>
                  </a:lnTo>
                  <a:lnTo>
                    <a:pt x="1617" y="1357"/>
                  </a:lnTo>
                  <a:lnTo>
                    <a:pt x="1633" y="1282"/>
                  </a:lnTo>
                  <a:lnTo>
                    <a:pt x="1680" y="1292"/>
                  </a:lnTo>
                  <a:close/>
                  <a:moveTo>
                    <a:pt x="1997" y="804"/>
                  </a:moveTo>
                  <a:lnTo>
                    <a:pt x="2081" y="853"/>
                  </a:lnTo>
                  <a:cubicBezTo>
                    <a:pt x="2082" y="854"/>
                    <a:pt x="2084" y="855"/>
                    <a:pt x="2086" y="857"/>
                  </a:cubicBezTo>
                  <a:lnTo>
                    <a:pt x="2150" y="923"/>
                  </a:lnTo>
                  <a:cubicBezTo>
                    <a:pt x="2151" y="924"/>
                    <a:pt x="2152" y="925"/>
                    <a:pt x="2153" y="927"/>
                  </a:cubicBezTo>
                  <a:lnTo>
                    <a:pt x="2176" y="965"/>
                  </a:lnTo>
                  <a:cubicBezTo>
                    <a:pt x="2177" y="966"/>
                    <a:pt x="2177" y="967"/>
                    <a:pt x="2178" y="968"/>
                  </a:cubicBezTo>
                  <a:lnTo>
                    <a:pt x="2195" y="1008"/>
                  </a:lnTo>
                  <a:cubicBezTo>
                    <a:pt x="2195" y="1009"/>
                    <a:pt x="2195" y="1010"/>
                    <a:pt x="2196" y="1012"/>
                  </a:cubicBezTo>
                  <a:lnTo>
                    <a:pt x="2207" y="1055"/>
                  </a:lnTo>
                  <a:cubicBezTo>
                    <a:pt x="2207" y="1056"/>
                    <a:pt x="2207" y="1057"/>
                    <a:pt x="2207" y="1059"/>
                  </a:cubicBezTo>
                  <a:lnTo>
                    <a:pt x="2210" y="1103"/>
                  </a:lnTo>
                  <a:lnTo>
                    <a:pt x="2163" y="1106"/>
                  </a:lnTo>
                  <a:lnTo>
                    <a:pt x="2160" y="1062"/>
                  </a:lnTo>
                  <a:lnTo>
                    <a:pt x="2160" y="1066"/>
                  </a:lnTo>
                  <a:lnTo>
                    <a:pt x="2149" y="1023"/>
                  </a:lnTo>
                  <a:lnTo>
                    <a:pt x="2150" y="1027"/>
                  </a:lnTo>
                  <a:lnTo>
                    <a:pt x="2133" y="987"/>
                  </a:lnTo>
                  <a:lnTo>
                    <a:pt x="2135" y="990"/>
                  </a:lnTo>
                  <a:lnTo>
                    <a:pt x="2112" y="952"/>
                  </a:lnTo>
                  <a:lnTo>
                    <a:pt x="2115" y="956"/>
                  </a:lnTo>
                  <a:lnTo>
                    <a:pt x="2051" y="890"/>
                  </a:lnTo>
                  <a:lnTo>
                    <a:pt x="2056" y="894"/>
                  </a:lnTo>
                  <a:lnTo>
                    <a:pt x="1972" y="845"/>
                  </a:lnTo>
                  <a:lnTo>
                    <a:pt x="1997" y="804"/>
                  </a:lnTo>
                  <a:close/>
                  <a:moveTo>
                    <a:pt x="2479" y="539"/>
                  </a:moveTo>
                  <a:lnTo>
                    <a:pt x="2441" y="596"/>
                  </a:lnTo>
                  <a:cubicBezTo>
                    <a:pt x="2440" y="597"/>
                    <a:pt x="2439" y="599"/>
                    <a:pt x="2438" y="600"/>
                  </a:cubicBezTo>
                  <a:lnTo>
                    <a:pt x="2386" y="648"/>
                  </a:lnTo>
                  <a:lnTo>
                    <a:pt x="2353" y="613"/>
                  </a:lnTo>
                  <a:lnTo>
                    <a:pt x="2405" y="565"/>
                  </a:lnTo>
                  <a:lnTo>
                    <a:pt x="2401" y="569"/>
                  </a:lnTo>
                  <a:lnTo>
                    <a:pt x="2439" y="512"/>
                  </a:lnTo>
                  <a:lnTo>
                    <a:pt x="2479" y="539"/>
                  </a:lnTo>
                  <a:close/>
                  <a:moveTo>
                    <a:pt x="2268" y="133"/>
                  </a:moveTo>
                  <a:lnTo>
                    <a:pt x="2273" y="183"/>
                  </a:lnTo>
                  <a:lnTo>
                    <a:pt x="2226" y="188"/>
                  </a:lnTo>
                  <a:lnTo>
                    <a:pt x="2221" y="138"/>
                  </a:lnTo>
                  <a:lnTo>
                    <a:pt x="2268" y="133"/>
                  </a:lnTo>
                  <a:close/>
                  <a:moveTo>
                    <a:pt x="1653" y="64"/>
                  </a:moveTo>
                  <a:lnTo>
                    <a:pt x="1699" y="0"/>
                  </a:lnTo>
                  <a:lnTo>
                    <a:pt x="1738" y="28"/>
                  </a:lnTo>
                  <a:lnTo>
                    <a:pt x="1692" y="92"/>
                  </a:lnTo>
                  <a:lnTo>
                    <a:pt x="1653" y="64"/>
                  </a:lnTo>
                  <a:close/>
                  <a:moveTo>
                    <a:pt x="1221" y="100"/>
                  </a:moveTo>
                  <a:lnTo>
                    <a:pt x="1243" y="45"/>
                  </a:lnTo>
                  <a:lnTo>
                    <a:pt x="1288" y="62"/>
                  </a:lnTo>
                  <a:lnTo>
                    <a:pt x="1266" y="117"/>
                  </a:lnTo>
                  <a:lnTo>
                    <a:pt x="1221" y="100"/>
                  </a:lnTo>
                  <a:close/>
                  <a:moveTo>
                    <a:pt x="753" y="106"/>
                  </a:moveTo>
                  <a:lnTo>
                    <a:pt x="834" y="159"/>
                  </a:lnTo>
                  <a:lnTo>
                    <a:pt x="807" y="200"/>
                  </a:lnTo>
                  <a:lnTo>
                    <a:pt x="726" y="147"/>
                  </a:lnTo>
                  <a:lnTo>
                    <a:pt x="753" y="106"/>
                  </a:lnTo>
                  <a:close/>
                  <a:moveTo>
                    <a:pt x="106" y="548"/>
                  </a:moveTo>
                  <a:lnTo>
                    <a:pt x="92" y="493"/>
                  </a:lnTo>
                  <a:lnTo>
                    <a:pt x="139" y="482"/>
                  </a:lnTo>
                  <a:lnTo>
                    <a:pt x="153" y="537"/>
                  </a:lnTo>
                  <a:lnTo>
                    <a:pt x="106" y="54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50" name="Rectangle 277"/>
            <p:cNvSpPr>
              <a:spLocks noChangeArrowheads="1"/>
            </p:cNvSpPr>
            <p:nvPr/>
          </p:nvSpPr>
          <p:spPr bwMode="auto">
            <a:xfrm>
              <a:off x="5686227" y="2632051"/>
              <a:ext cx="7715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anose="020F0502020204030204" pitchFamily="34" charset="0"/>
                </a:rPr>
                <a:t>savoirs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 name="Groupe 1"/>
          <p:cNvGrpSpPr/>
          <p:nvPr/>
        </p:nvGrpSpPr>
        <p:grpSpPr>
          <a:xfrm>
            <a:off x="6145015" y="1570013"/>
            <a:ext cx="1638300" cy="1054100"/>
            <a:chOff x="6145015" y="1570013"/>
            <a:chExt cx="1638300" cy="1054100"/>
          </a:xfrm>
        </p:grpSpPr>
        <p:sp>
          <p:nvSpPr>
            <p:cNvPr id="11327" name="Freeform 95"/>
            <p:cNvSpPr>
              <a:spLocks/>
            </p:cNvSpPr>
            <p:nvPr/>
          </p:nvSpPr>
          <p:spPr bwMode="auto">
            <a:xfrm>
              <a:off x="6145015" y="1570013"/>
              <a:ext cx="1638300" cy="1054100"/>
            </a:xfrm>
            <a:custGeom>
              <a:avLst/>
              <a:gdLst>
                <a:gd name="T0" fmla="*/ 280 w 2752"/>
                <a:gd name="T1" fmla="*/ 592 h 1772"/>
                <a:gd name="T2" fmla="*/ 636 w 2752"/>
                <a:gd name="T3" fmla="*/ 185 h 1772"/>
                <a:gd name="T4" fmla="*/ 902 w 2752"/>
                <a:gd name="T5" fmla="*/ 232 h 1772"/>
                <a:gd name="T6" fmla="*/ 902 w 2752"/>
                <a:gd name="T7" fmla="*/ 232 h 1772"/>
                <a:gd name="T8" fmla="*/ 1345 w 2752"/>
                <a:gd name="T9" fmla="*/ 114 h 1772"/>
                <a:gd name="T10" fmla="*/ 1421 w 2752"/>
                <a:gd name="T11" fmla="*/ 162 h 1772"/>
                <a:gd name="T12" fmla="*/ 1421 w 2752"/>
                <a:gd name="T13" fmla="*/ 162 h 1772"/>
                <a:gd name="T14" fmla="*/ 1781 w 2752"/>
                <a:gd name="T15" fmla="*/ 58 h 1772"/>
                <a:gd name="T16" fmla="*/ 1875 w 2752"/>
                <a:gd name="T17" fmla="*/ 125 h 1772"/>
                <a:gd name="T18" fmla="*/ 1875 w 2752"/>
                <a:gd name="T19" fmla="*/ 125 h 1772"/>
                <a:gd name="T20" fmla="*/ 2296 w 2752"/>
                <a:gd name="T21" fmla="*/ 95 h 1772"/>
                <a:gd name="T22" fmla="*/ 2396 w 2752"/>
                <a:gd name="T23" fmla="*/ 246 h 1772"/>
                <a:gd name="T24" fmla="*/ 2396 w 2752"/>
                <a:gd name="T25" fmla="*/ 246 h 1772"/>
                <a:gd name="T26" fmla="*/ 2627 w 2752"/>
                <a:gd name="T27" fmla="*/ 597 h 1772"/>
                <a:gd name="T28" fmla="*/ 2612 w 2752"/>
                <a:gd name="T29" fmla="*/ 634 h 1772"/>
                <a:gd name="T30" fmla="*/ 2612 w 2752"/>
                <a:gd name="T31" fmla="*/ 634 h 1772"/>
                <a:gd name="T32" fmla="*/ 2535 w 2752"/>
                <a:gd name="T33" fmla="*/ 1142 h 1772"/>
                <a:gd name="T34" fmla="*/ 2340 w 2752"/>
                <a:gd name="T35" fmla="*/ 1213 h 1772"/>
                <a:gd name="T36" fmla="*/ 2340 w 2752"/>
                <a:gd name="T37" fmla="*/ 1213 h 1772"/>
                <a:gd name="T38" fmla="*/ 1982 w 2752"/>
                <a:gd name="T39" fmla="*/ 1520 h 1772"/>
                <a:gd name="T40" fmla="*/ 1796 w 2752"/>
                <a:gd name="T41" fmla="*/ 1473 h 1772"/>
                <a:gd name="T42" fmla="*/ 1796 w 2752"/>
                <a:gd name="T43" fmla="*/ 1473 h 1772"/>
                <a:gd name="T44" fmla="*/ 1279 w 2752"/>
                <a:gd name="T45" fmla="*/ 1714 h 1772"/>
                <a:gd name="T46" fmla="*/ 1054 w 2752"/>
                <a:gd name="T47" fmla="*/ 1569 h 1772"/>
                <a:gd name="T48" fmla="*/ 1054 w 2752"/>
                <a:gd name="T49" fmla="*/ 1569 h 1772"/>
                <a:gd name="T50" fmla="*/ 402 w 2752"/>
                <a:gd name="T51" fmla="*/ 1427 h 1772"/>
                <a:gd name="T52" fmla="*/ 397 w 2752"/>
                <a:gd name="T53" fmla="*/ 1420 h 1772"/>
                <a:gd name="T54" fmla="*/ 397 w 2752"/>
                <a:gd name="T55" fmla="*/ 1420 h 1772"/>
                <a:gd name="T56" fmla="*/ 100 w 2752"/>
                <a:gd name="T57" fmla="*/ 1216 h 1772"/>
                <a:gd name="T58" fmla="*/ 170 w 2752"/>
                <a:gd name="T59" fmla="*/ 1030 h 1772"/>
                <a:gd name="T60" fmla="*/ 170 w 2752"/>
                <a:gd name="T61" fmla="*/ 1030 h 1772"/>
                <a:gd name="T62" fmla="*/ 75 w 2752"/>
                <a:gd name="T63" fmla="*/ 711 h 1772"/>
                <a:gd name="T64" fmla="*/ 278 w 2752"/>
                <a:gd name="T65" fmla="*/ 597 h 1772"/>
                <a:gd name="T66" fmla="*/ 280 w 2752"/>
                <a:gd name="T67" fmla="*/ 5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2" h="1772">
                  <a:moveTo>
                    <a:pt x="280" y="592"/>
                  </a:moveTo>
                  <a:cubicBezTo>
                    <a:pt x="249" y="394"/>
                    <a:pt x="408" y="212"/>
                    <a:pt x="636" y="185"/>
                  </a:cubicBezTo>
                  <a:cubicBezTo>
                    <a:pt x="728" y="175"/>
                    <a:pt x="821" y="191"/>
                    <a:pt x="902" y="232"/>
                  </a:cubicBezTo>
                  <a:lnTo>
                    <a:pt x="902" y="232"/>
                  </a:lnTo>
                  <a:cubicBezTo>
                    <a:pt x="986" y="93"/>
                    <a:pt x="1185" y="40"/>
                    <a:pt x="1345" y="114"/>
                  </a:cubicBezTo>
                  <a:cubicBezTo>
                    <a:pt x="1373" y="127"/>
                    <a:pt x="1399" y="143"/>
                    <a:pt x="1421" y="162"/>
                  </a:cubicBezTo>
                  <a:lnTo>
                    <a:pt x="1421" y="162"/>
                  </a:lnTo>
                  <a:cubicBezTo>
                    <a:pt x="1487" y="47"/>
                    <a:pt x="1648" y="0"/>
                    <a:pt x="1781" y="58"/>
                  </a:cubicBezTo>
                  <a:cubicBezTo>
                    <a:pt x="1818" y="73"/>
                    <a:pt x="1850" y="96"/>
                    <a:pt x="1875" y="125"/>
                  </a:cubicBezTo>
                  <a:lnTo>
                    <a:pt x="1875" y="125"/>
                  </a:lnTo>
                  <a:cubicBezTo>
                    <a:pt x="1981" y="16"/>
                    <a:pt x="2170" y="2"/>
                    <a:pt x="2296" y="95"/>
                  </a:cubicBezTo>
                  <a:cubicBezTo>
                    <a:pt x="2348" y="134"/>
                    <a:pt x="2384" y="187"/>
                    <a:pt x="2396" y="246"/>
                  </a:cubicBezTo>
                  <a:lnTo>
                    <a:pt x="2396" y="246"/>
                  </a:lnTo>
                  <a:cubicBezTo>
                    <a:pt x="2571" y="288"/>
                    <a:pt x="2674" y="445"/>
                    <a:pt x="2627" y="597"/>
                  </a:cubicBezTo>
                  <a:cubicBezTo>
                    <a:pt x="2623" y="610"/>
                    <a:pt x="2618" y="622"/>
                    <a:pt x="2612" y="634"/>
                  </a:cubicBezTo>
                  <a:lnTo>
                    <a:pt x="2612" y="634"/>
                  </a:lnTo>
                  <a:cubicBezTo>
                    <a:pt x="2752" y="793"/>
                    <a:pt x="2717" y="1020"/>
                    <a:pt x="2535" y="1142"/>
                  </a:cubicBezTo>
                  <a:cubicBezTo>
                    <a:pt x="2478" y="1180"/>
                    <a:pt x="2411" y="1204"/>
                    <a:pt x="2340" y="1213"/>
                  </a:cubicBezTo>
                  <a:lnTo>
                    <a:pt x="2340" y="1213"/>
                  </a:lnTo>
                  <a:cubicBezTo>
                    <a:pt x="2339" y="1384"/>
                    <a:pt x="2178" y="1521"/>
                    <a:pt x="1982" y="1520"/>
                  </a:cubicBezTo>
                  <a:cubicBezTo>
                    <a:pt x="1916" y="1519"/>
                    <a:pt x="1852" y="1503"/>
                    <a:pt x="1796" y="1473"/>
                  </a:cubicBezTo>
                  <a:lnTo>
                    <a:pt x="1796" y="1473"/>
                  </a:lnTo>
                  <a:cubicBezTo>
                    <a:pt x="1730" y="1664"/>
                    <a:pt x="1498" y="1772"/>
                    <a:pt x="1279" y="1714"/>
                  </a:cubicBezTo>
                  <a:cubicBezTo>
                    <a:pt x="1187" y="1690"/>
                    <a:pt x="1107" y="1639"/>
                    <a:pt x="1054" y="1569"/>
                  </a:cubicBezTo>
                  <a:lnTo>
                    <a:pt x="1054" y="1569"/>
                  </a:lnTo>
                  <a:cubicBezTo>
                    <a:pt x="829" y="1687"/>
                    <a:pt x="537" y="1623"/>
                    <a:pt x="402" y="1427"/>
                  </a:cubicBezTo>
                  <a:cubicBezTo>
                    <a:pt x="401" y="1425"/>
                    <a:pt x="399" y="1422"/>
                    <a:pt x="397" y="1420"/>
                  </a:cubicBezTo>
                  <a:lnTo>
                    <a:pt x="397" y="1420"/>
                  </a:lnTo>
                  <a:cubicBezTo>
                    <a:pt x="250" y="1435"/>
                    <a:pt x="117" y="1344"/>
                    <a:pt x="100" y="1216"/>
                  </a:cubicBezTo>
                  <a:cubicBezTo>
                    <a:pt x="91" y="1148"/>
                    <a:pt x="116" y="1080"/>
                    <a:pt x="170" y="1030"/>
                  </a:cubicBezTo>
                  <a:lnTo>
                    <a:pt x="170" y="1030"/>
                  </a:lnTo>
                  <a:cubicBezTo>
                    <a:pt x="43" y="965"/>
                    <a:pt x="0" y="822"/>
                    <a:pt x="75" y="711"/>
                  </a:cubicBezTo>
                  <a:cubicBezTo>
                    <a:pt x="118" y="647"/>
                    <a:pt x="193" y="605"/>
                    <a:pt x="278" y="597"/>
                  </a:cubicBezTo>
                  <a:lnTo>
                    <a:pt x="280" y="592"/>
                  </a:lnTo>
                  <a:close/>
                </a:path>
              </a:pathLst>
            </a:custGeom>
            <a:solidFill>
              <a:srgbClr val="D9969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28" name="Freeform 96"/>
            <p:cNvSpPr>
              <a:spLocks noEditPoints="1"/>
            </p:cNvSpPr>
            <p:nvPr/>
          </p:nvSpPr>
          <p:spPr bwMode="auto">
            <a:xfrm>
              <a:off x="6154540" y="1576363"/>
              <a:ext cx="1611313" cy="1036638"/>
            </a:xfrm>
            <a:custGeom>
              <a:avLst/>
              <a:gdLst>
                <a:gd name="T0" fmla="*/ 285 w 2707"/>
                <a:gd name="T1" fmla="*/ 360 h 1742"/>
                <a:gd name="T2" fmla="*/ 535 w 2707"/>
                <a:gd name="T3" fmla="*/ 169 h 1742"/>
                <a:gd name="T4" fmla="*/ 897 w 2707"/>
                <a:gd name="T5" fmla="*/ 200 h 1742"/>
                <a:gd name="T6" fmla="*/ 1072 w 2707"/>
                <a:gd name="T7" fmla="*/ 61 h 1742"/>
                <a:gd name="T8" fmla="*/ 1338 w 2707"/>
                <a:gd name="T9" fmla="*/ 82 h 1742"/>
                <a:gd name="T10" fmla="*/ 1502 w 2707"/>
                <a:gd name="T11" fmla="*/ 33 h 1742"/>
                <a:gd name="T12" fmla="*/ 1719 w 2707"/>
                <a:gd name="T13" fmla="*/ 8 h 1742"/>
                <a:gd name="T14" fmla="*/ 1888 w 2707"/>
                <a:gd name="T15" fmla="*/ 61 h 1742"/>
                <a:gd name="T16" fmla="*/ 2121 w 2707"/>
                <a:gd name="T17" fmla="*/ 1 h 1742"/>
                <a:gd name="T18" fmla="*/ 2333 w 2707"/>
                <a:gd name="T19" fmla="*/ 100 h 1742"/>
                <a:gd name="T20" fmla="*/ 2451 w 2707"/>
                <a:gd name="T21" fmla="*/ 235 h 1742"/>
                <a:gd name="T22" fmla="*/ 2628 w 2707"/>
                <a:gd name="T23" fmla="*/ 409 h 1742"/>
                <a:gd name="T24" fmla="*/ 2620 w 2707"/>
                <a:gd name="T25" fmla="*/ 633 h 1742"/>
                <a:gd name="T26" fmla="*/ 2703 w 2707"/>
                <a:gd name="T27" fmla="*/ 893 h 1742"/>
                <a:gd name="T28" fmla="*/ 2536 w 2707"/>
                <a:gd name="T29" fmla="*/ 1151 h 1742"/>
                <a:gd name="T30" fmla="*/ 2319 w 2707"/>
                <a:gd name="T31" fmla="*/ 1332 h 1742"/>
                <a:gd name="T32" fmla="*/ 2116 w 2707"/>
                <a:gd name="T33" fmla="*/ 1509 h 1742"/>
                <a:gd name="T34" fmla="*/ 1773 w 2707"/>
                <a:gd name="T35" fmla="*/ 1486 h 1742"/>
                <a:gd name="T36" fmla="*/ 1593 w 2707"/>
                <a:gd name="T37" fmla="*/ 1698 h 1742"/>
                <a:gd name="T38" fmla="*/ 1260 w 2707"/>
                <a:gd name="T39" fmla="*/ 1728 h 1742"/>
                <a:gd name="T40" fmla="*/ 1022 w 2707"/>
                <a:gd name="T41" fmla="*/ 1576 h 1742"/>
                <a:gd name="T42" fmla="*/ 676 w 2707"/>
                <a:gd name="T43" fmla="*/ 1630 h 1742"/>
                <a:gd name="T44" fmla="*/ 369 w 2707"/>
                <a:gd name="T45" fmla="*/ 1433 h 1742"/>
                <a:gd name="T46" fmla="*/ 217 w 2707"/>
                <a:gd name="T47" fmla="*/ 1407 h 1742"/>
                <a:gd name="T48" fmla="*/ 74 w 2707"/>
                <a:gd name="T49" fmla="*/ 1259 h 1742"/>
                <a:gd name="T50" fmla="*/ 102 w 2707"/>
                <a:gd name="T51" fmla="*/ 1046 h 1742"/>
                <a:gd name="T52" fmla="*/ 27 w 2707"/>
                <a:gd name="T53" fmla="*/ 929 h 1742"/>
                <a:gd name="T54" fmla="*/ 16 w 2707"/>
                <a:gd name="T55" fmla="*/ 733 h 1742"/>
                <a:gd name="T56" fmla="*/ 197 w 2707"/>
                <a:gd name="T57" fmla="*/ 576 h 1742"/>
                <a:gd name="T58" fmla="*/ 156 w 2707"/>
                <a:gd name="T59" fmla="*/ 645 h 1742"/>
                <a:gd name="T60" fmla="*/ 49 w 2707"/>
                <a:gd name="T61" fmla="*/ 796 h 1742"/>
                <a:gd name="T62" fmla="*/ 96 w 2707"/>
                <a:gd name="T63" fmla="*/ 945 h 1742"/>
                <a:gd name="T64" fmla="*/ 142 w 2707"/>
                <a:gd name="T65" fmla="*/ 1073 h 1742"/>
                <a:gd name="T66" fmla="*/ 119 w 2707"/>
                <a:gd name="T67" fmla="*/ 1242 h 1742"/>
                <a:gd name="T68" fmla="*/ 236 w 2707"/>
                <a:gd name="T69" fmla="*/ 1364 h 1742"/>
                <a:gd name="T70" fmla="*/ 464 w 2707"/>
                <a:gd name="T71" fmla="*/ 1469 h 1742"/>
                <a:gd name="T72" fmla="*/ 773 w 2707"/>
                <a:gd name="T73" fmla="*/ 1595 h 1742"/>
                <a:gd name="T74" fmla="*/ 1102 w 2707"/>
                <a:gd name="T75" fmla="*/ 1592 h 1742"/>
                <a:gd name="T76" fmla="*/ 1351 w 2707"/>
                <a:gd name="T77" fmla="*/ 1695 h 1742"/>
                <a:gd name="T78" fmla="*/ 1634 w 2707"/>
                <a:gd name="T79" fmla="*/ 1618 h 1742"/>
                <a:gd name="T80" fmla="*/ 1879 w 2707"/>
                <a:gd name="T81" fmla="*/ 1475 h 1742"/>
                <a:gd name="T82" fmla="*/ 2156 w 2707"/>
                <a:gd name="T83" fmla="*/ 1437 h 1742"/>
                <a:gd name="T84" fmla="*/ 2295 w 2707"/>
                <a:gd name="T85" fmla="*/ 1257 h 1742"/>
                <a:gd name="T86" fmla="*/ 2566 w 2707"/>
                <a:gd name="T87" fmla="*/ 1064 h 1742"/>
                <a:gd name="T88" fmla="*/ 2658 w 2707"/>
                <a:gd name="T89" fmla="*/ 821 h 1742"/>
                <a:gd name="T90" fmla="*/ 2590 w 2707"/>
                <a:gd name="T91" fmla="*/ 578 h 1742"/>
                <a:gd name="T92" fmla="*/ 2559 w 2707"/>
                <a:gd name="T93" fmla="*/ 382 h 1742"/>
                <a:gd name="T94" fmla="*/ 2374 w 2707"/>
                <a:gd name="T95" fmla="*/ 259 h 1742"/>
                <a:gd name="T96" fmla="*/ 2266 w 2707"/>
                <a:gd name="T97" fmla="*/ 103 h 1742"/>
                <a:gd name="T98" fmla="*/ 2063 w 2707"/>
                <a:gd name="T99" fmla="*/ 48 h 1742"/>
                <a:gd name="T100" fmla="*/ 1876 w 2707"/>
                <a:gd name="T101" fmla="*/ 134 h 1742"/>
                <a:gd name="T102" fmla="*/ 1660 w 2707"/>
                <a:gd name="T103" fmla="*/ 48 h 1742"/>
                <a:gd name="T104" fmla="*/ 1484 w 2707"/>
                <a:gd name="T105" fmla="*/ 100 h 1742"/>
                <a:gd name="T106" fmla="*/ 1260 w 2707"/>
                <a:gd name="T107" fmla="*/ 105 h 1742"/>
                <a:gd name="T108" fmla="*/ 1031 w 2707"/>
                <a:gd name="T109" fmla="*/ 127 h 1742"/>
                <a:gd name="T110" fmla="*/ 818 w 2707"/>
                <a:gd name="T111" fmla="*/ 220 h 1742"/>
                <a:gd name="T112" fmla="*/ 548 w 2707"/>
                <a:gd name="T113" fmla="*/ 215 h 1742"/>
                <a:gd name="T114" fmla="*/ 326 w 2707"/>
                <a:gd name="T115" fmla="*/ 38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7" h="1742">
                  <a:moveTo>
                    <a:pt x="243" y="574"/>
                  </a:moveTo>
                  <a:lnTo>
                    <a:pt x="241" y="583"/>
                  </a:lnTo>
                  <a:lnTo>
                    <a:pt x="238" y="510"/>
                  </a:lnTo>
                  <a:cubicBezTo>
                    <a:pt x="238" y="509"/>
                    <a:pt x="239" y="507"/>
                    <a:pt x="239" y="505"/>
                  </a:cubicBezTo>
                  <a:lnTo>
                    <a:pt x="252" y="435"/>
                  </a:lnTo>
                  <a:cubicBezTo>
                    <a:pt x="252" y="433"/>
                    <a:pt x="253" y="432"/>
                    <a:pt x="253" y="430"/>
                  </a:cubicBezTo>
                  <a:lnTo>
                    <a:pt x="282" y="364"/>
                  </a:lnTo>
                  <a:cubicBezTo>
                    <a:pt x="283" y="362"/>
                    <a:pt x="284" y="361"/>
                    <a:pt x="285" y="360"/>
                  </a:cubicBezTo>
                  <a:lnTo>
                    <a:pt x="327" y="301"/>
                  </a:lnTo>
                  <a:cubicBezTo>
                    <a:pt x="328" y="299"/>
                    <a:pt x="329" y="298"/>
                    <a:pt x="330" y="297"/>
                  </a:cubicBezTo>
                  <a:lnTo>
                    <a:pt x="384" y="246"/>
                  </a:lnTo>
                  <a:cubicBezTo>
                    <a:pt x="385" y="245"/>
                    <a:pt x="386" y="244"/>
                    <a:pt x="388" y="243"/>
                  </a:cubicBezTo>
                  <a:lnTo>
                    <a:pt x="453" y="202"/>
                  </a:lnTo>
                  <a:cubicBezTo>
                    <a:pt x="454" y="201"/>
                    <a:pt x="455" y="201"/>
                    <a:pt x="456" y="200"/>
                  </a:cubicBezTo>
                  <a:lnTo>
                    <a:pt x="530" y="170"/>
                  </a:lnTo>
                  <a:cubicBezTo>
                    <a:pt x="532" y="170"/>
                    <a:pt x="533" y="169"/>
                    <a:pt x="535" y="169"/>
                  </a:cubicBezTo>
                  <a:lnTo>
                    <a:pt x="617" y="152"/>
                  </a:lnTo>
                  <a:cubicBezTo>
                    <a:pt x="618" y="152"/>
                    <a:pt x="619" y="152"/>
                    <a:pt x="620" y="151"/>
                  </a:cubicBezTo>
                  <a:lnTo>
                    <a:pt x="689" y="148"/>
                  </a:lnTo>
                  <a:cubicBezTo>
                    <a:pt x="691" y="148"/>
                    <a:pt x="692" y="148"/>
                    <a:pt x="693" y="149"/>
                  </a:cubicBezTo>
                  <a:lnTo>
                    <a:pt x="761" y="156"/>
                  </a:lnTo>
                  <a:cubicBezTo>
                    <a:pt x="762" y="156"/>
                    <a:pt x="763" y="156"/>
                    <a:pt x="764" y="156"/>
                  </a:cubicBezTo>
                  <a:lnTo>
                    <a:pt x="830" y="173"/>
                  </a:lnTo>
                  <a:lnTo>
                    <a:pt x="897" y="200"/>
                  </a:lnTo>
                  <a:lnTo>
                    <a:pt x="868" y="208"/>
                  </a:lnTo>
                  <a:lnTo>
                    <a:pt x="905" y="160"/>
                  </a:lnTo>
                  <a:cubicBezTo>
                    <a:pt x="906" y="159"/>
                    <a:pt x="908" y="157"/>
                    <a:pt x="909" y="156"/>
                  </a:cubicBezTo>
                  <a:lnTo>
                    <a:pt x="954" y="117"/>
                  </a:lnTo>
                  <a:cubicBezTo>
                    <a:pt x="955" y="116"/>
                    <a:pt x="956" y="115"/>
                    <a:pt x="957" y="115"/>
                  </a:cubicBezTo>
                  <a:lnTo>
                    <a:pt x="1010" y="84"/>
                  </a:lnTo>
                  <a:cubicBezTo>
                    <a:pt x="1012" y="83"/>
                    <a:pt x="1013" y="82"/>
                    <a:pt x="1014" y="82"/>
                  </a:cubicBezTo>
                  <a:lnTo>
                    <a:pt x="1072" y="61"/>
                  </a:lnTo>
                  <a:cubicBezTo>
                    <a:pt x="1074" y="60"/>
                    <a:pt x="1075" y="60"/>
                    <a:pt x="1076" y="60"/>
                  </a:cubicBezTo>
                  <a:lnTo>
                    <a:pt x="1138" y="49"/>
                  </a:lnTo>
                  <a:cubicBezTo>
                    <a:pt x="1140" y="49"/>
                    <a:pt x="1141" y="48"/>
                    <a:pt x="1142" y="48"/>
                  </a:cubicBezTo>
                  <a:lnTo>
                    <a:pt x="1205" y="48"/>
                  </a:lnTo>
                  <a:cubicBezTo>
                    <a:pt x="1207" y="48"/>
                    <a:pt x="1208" y="49"/>
                    <a:pt x="1209" y="49"/>
                  </a:cubicBezTo>
                  <a:lnTo>
                    <a:pt x="1272" y="59"/>
                  </a:lnTo>
                  <a:cubicBezTo>
                    <a:pt x="1274" y="59"/>
                    <a:pt x="1275" y="59"/>
                    <a:pt x="1276" y="60"/>
                  </a:cubicBezTo>
                  <a:lnTo>
                    <a:pt x="1338" y="82"/>
                  </a:lnTo>
                  <a:cubicBezTo>
                    <a:pt x="1340" y="82"/>
                    <a:pt x="1342" y="83"/>
                    <a:pt x="1343" y="84"/>
                  </a:cubicBezTo>
                  <a:lnTo>
                    <a:pt x="1419" y="132"/>
                  </a:lnTo>
                  <a:lnTo>
                    <a:pt x="1387" y="138"/>
                  </a:lnTo>
                  <a:lnTo>
                    <a:pt x="1416" y="98"/>
                  </a:lnTo>
                  <a:cubicBezTo>
                    <a:pt x="1417" y="97"/>
                    <a:pt x="1418" y="96"/>
                    <a:pt x="1419" y="95"/>
                  </a:cubicBezTo>
                  <a:lnTo>
                    <a:pt x="1455" y="62"/>
                  </a:lnTo>
                  <a:cubicBezTo>
                    <a:pt x="1456" y="61"/>
                    <a:pt x="1458" y="60"/>
                    <a:pt x="1459" y="59"/>
                  </a:cubicBezTo>
                  <a:lnTo>
                    <a:pt x="1502" y="33"/>
                  </a:lnTo>
                  <a:cubicBezTo>
                    <a:pt x="1503" y="32"/>
                    <a:pt x="1505" y="32"/>
                    <a:pt x="1506" y="31"/>
                  </a:cubicBezTo>
                  <a:lnTo>
                    <a:pt x="1553" y="13"/>
                  </a:lnTo>
                  <a:cubicBezTo>
                    <a:pt x="1554" y="13"/>
                    <a:pt x="1555" y="12"/>
                    <a:pt x="1557" y="12"/>
                  </a:cubicBezTo>
                  <a:lnTo>
                    <a:pt x="1607" y="2"/>
                  </a:lnTo>
                  <a:cubicBezTo>
                    <a:pt x="1608" y="2"/>
                    <a:pt x="1610" y="1"/>
                    <a:pt x="1611" y="1"/>
                  </a:cubicBezTo>
                  <a:lnTo>
                    <a:pt x="1663" y="0"/>
                  </a:lnTo>
                  <a:cubicBezTo>
                    <a:pt x="1664" y="0"/>
                    <a:pt x="1665" y="1"/>
                    <a:pt x="1667" y="1"/>
                  </a:cubicBezTo>
                  <a:lnTo>
                    <a:pt x="1719" y="8"/>
                  </a:lnTo>
                  <a:cubicBezTo>
                    <a:pt x="1720" y="8"/>
                    <a:pt x="1722" y="8"/>
                    <a:pt x="1723" y="9"/>
                  </a:cubicBezTo>
                  <a:lnTo>
                    <a:pt x="1774" y="26"/>
                  </a:lnTo>
                  <a:cubicBezTo>
                    <a:pt x="1775" y="26"/>
                    <a:pt x="1777" y="27"/>
                    <a:pt x="1778" y="27"/>
                  </a:cubicBezTo>
                  <a:lnTo>
                    <a:pt x="1830" y="55"/>
                  </a:lnTo>
                  <a:cubicBezTo>
                    <a:pt x="1832" y="56"/>
                    <a:pt x="1833" y="57"/>
                    <a:pt x="1835" y="59"/>
                  </a:cubicBezTo>
                  <a:lnTo>
                    <a:pt x="1877" y="98"/>
                  </a:lnTo>
                  <a:lnTo>
                    <a:pt x="1845" y="97"/>
                  </a:lnTo>
                  <a:lnTo>
                    <a:pt x="1888" y="61"/>
                  </a:lnTo>
                  <a:cubicBezTo>
                    <a:pt x="1889" y="60"/>
                    <a:pt x="1890" y="59"/>
                    <a:pt x="1892" y="59"/>
                  </a:cubicBezTo>
                  <a:lnTo>
                    <a:pt x="1942" y="31"/>
                  </a:lnTo>
                  <a:cubicBezTo>
                    <a:pt x="1943" y="30"/>
                    <a:pt x="1944" y="29"/>
                    <a:pt x="1946" y="29"/>
                  </a:cubicBezTo>
                  <a:lnTo>
                    <a:pt x="2000" y="11"/>
                  </a:lnTo>
                  <a:cubicBezTo>
                    <a:pt x="2001" y="10"/>
                    <a:pt x="2002" y="10"/>
                    <a:pt x="2004" y="10"/>
                  </a:cubicBezTo>
                  <a:lnTo>
                    <a:pt x="2060" y="1"/>
                  </a:lnTo>
                  <a:cubicBezTo>
                    <a:pt x="2061" y="1"/>
                    <a:pt x="2062" y="0"/>
                    <a:pt x="2064" y="0"/>
                  </a:cubicBezTo>
                  <a:lnTo>
                    <a:pt x="2121" y="1"/>
                  </a:lnTo>
                  <a:cubicBezTo>
                    <a:pt x="2122" y="1"/>
                    <a:pt x="2123" y="2"/>
                    <a:pt x="2125" y="2"/>
                  </a:cubicBezTo>
                  <a:lnTo>
                    <a:pt x="2182" y="12"/>
                  </a:lnTo>
                  <a:cubicBezTo>
                    <a:pt x="2183" y="12"/>
                    <a:pt x="2184" y="12"/>
                    <a:pt x="2186" y="13"/>
                  </a:cubicBezTo>
                  <a:lnTo>
                    <a:pt x="2240" y="33"/>
                  </a:lnTo>
                  <a:cubicBezTo>
                    <a:pt x="2241" y="33"/>
                    <a:pt x="2243" y="34"/>
                    <a:pt x="2244" y="35"/>
                  </a:cubicBezTo>
                  <a:lnTo>
                    <a:pt x="2294" y="65"/>
                  </a:lnTo>
                  <a:cubicBezTo>
                    <a:pt x="2295" y="66"/>
                    <a:pt x="2296" y="67"/>
                    <a:pt x="2297" y="68"/>
                  </a:cubicBezTo>
                  <a:lnTo>
                    <a:pt x="2333" y="100"/>
                  </a:lnTo>
                  <a:cubicBezTo>
                    <a:pt x="2334" y="100"/>
                    <a:pt x="2335" y="101"/>
                    <a:pt x="2336" y="102"/>
                  </a:cubicBezTo>
                  <a:lnTo>
                    <a:pt x="2365" y="138"/>
                  </a:lnTo>
                  <a:cubicBezTo>
                    <a:pt x="2366" y="140"/>
                    <a:pt x="2367" y="141"/>
                    <a:pt x="2367" y="142"/>
                  </a:cubicBezTo>
                  <a:lnTo>
                    <a:pt x="2389" y="182"/>
                  </a:lnTo>
                  <a:cubicBezTo>
                    <a:pt x="2390" y="183"/>
                    <a:pt x="2391" y="185"/>
                    <a:pt x="2391" y="187"/>
                  </a:cubicBezTo>
                  <a:lnTo>
                    <a:pt x="2404" y="230"/>
                  </a:lnTo>
                  <a:lnTo>
                    <a:pt x="2389" y="214"/>
                  </a:lnTo>
                  <a:lnTo>
                    <a:pt x="2451" y="235"/>
                  </a:lnTo>
                  <a:cubicBezTo>
                    <a:pt x="2452" y="235"/>
                    <a:pt x="2454" y="236"/>
                    <a:pt x="2455" y="236"/>
                  </a:cubicBezTo>
                  <a:lnTo>
                    <a:pt x="2510" y="266"/>
                  </a:lnTo>
                  <a:cubicBezTo>
                    <a:pt x="2511" y="267"/>
                    <a:pt x="2513" y="268"/>
                    <a:pt x="2514" y="269"/>
                  </a:cubicBezTo>
                  <a:lnTo>
                    <a:pt x="2559" y="307"/>
                  </a:lnTo>
                  <a:cubicBezTo>
                    <a:pt x="2560" y="308"/>
                    <a:pt x="2561" y="309"/>
                    <a:pt x="2562" y="310"/>
                  </a:cubicBezTo>
                  <a:lnTo>
                    <a:pt x="2599" y="355"/>
                  </a:lnTo>
                  <a:cubicBezTo>
                    <a:pt x="2600" y="357"/>
                    <a:pt x="2601" y="358"/>
                    <a:pt x="2602" y="359"/>
                  </a:cubicBezTo>
                  <a:lnTo>
                    <a:pt x="2628" y="409"/>
                  </a:lnTo>
                  <a:cubicBezTo>
                    <a:pt x="2629" y="411"/>
                    <a:pt x="2629" y="413"/>
                    <a:pt x="2630" y="414"/>
                  </a:cubicBezTo>
                  <a:lnTo>
                    <a:pt x="2644" y="468"/>
                  </a:lnTo>
                  <a:cubicBezTo>
                    <a:pt x="2644" y="470"/>
                    <a:pt x="2644" y="472"/>
                    <a:pt x="2644" y="473"/>
                  </a:cubicBezTo>
                  <a:lnTo>
                    <a:pt x="2647" y="529"/>
                  </a:lnTo>
                  <a:cubicBezTo>
                    <a:pt x="2648" y="531"/>
                    <a:pt x="2647" y="533"/>
                    <a:pt x="2647" y="535"/>
                  </a:cubicBezTo>
                  <a:lnTo>
                    <a:pt x="2636" y="592"/>
                  </a:lnTo>
                  <a:cubicBezTo>
                    <a:pt x="2636" y="594"/>
                    <a:pt x="2635" y="595"/>
                    <a:pt x="2635" y="596"/>
                  </a:cubicBezTo>
                  <a:lnTo>
                    <a:pt x="2620" y="633"/>
                  </a:lnTo>
                  <a:lnTo>
                    <a:pt x="2617" y="611"/>
                  </a:lnTo>
                  <a:lnTo>
                    <a:pt x="2661" y="673"/>
                  </a:lnTo>
                  <a:cubicBezTo>
                    <a:pt x="2662" y="674"/>
                    <a:pt x="2663" y="675"/>
                    <a:pt x="2663" y="677"/>
                  </a:cubicBezTo>
                  <a:lnTo>
                    <a:pt x="2692" y="744"/>
                  </a:lnTo>
                  <a:cubicBezTo>
                    <a:pt x="2693" y="746"/>
                    <a:pt x="2694" y="747"/>
                    <a:pt x="2694" y="749"/>
                  </a:cubicBezTo>
                  <a:lnTo>
                    <a:pt x="2706" y="818"/>
                  </a:lnTo>
                  <a:cubicBezTo>
                    <a:pt x="2706" y="820"/>
                    <a:pt x="2707" y="822"/>
                    <a:pt x="2706" y="823"/>
                  </a:cubicBezTo>
                  <a:lnTo>
                    <a:pt x="2703" y="893"/>
                  </a:lnTo>
                  <a:cubicBezTo>
                    <a:pt x="2703" y="895"/>
                    <a:pt x="2703" y="897"/>
                    <a:pt x="2703" y="899"/>
                  </a:cubicBezTo>
                  <a:lnTo>
                    <a:pt x="2685" y="967"/>
                  </a:lnTo>
                  <a:cubicBezTo>
                    <a:pt x="2684" y="968"/>
                    <a:pt x="2684" y="970"/>
                    <a:pt x="2683" y="971"/>
                  </a:cubicBezTo>
                  <a:lnTo>
                    <a:pt x="2651" y="1035"/>
                  </a:lnTo>
                  <a:cubicBezTo>
                    <a:pt x="2650" y="1037"/>
                    <a:pt x="2649" y="1038"/>
                    <a:pt x="2648" y="1040"/>
                  </a:cubicBezTo>
                  <a:lnTo>
                    <a:pt x="2600" y="1098"/>
                  </a:lnTo>
                  <a:cubicBezTo>
                    <a:pt x="2599" y="1099"/>
                    <a:pt x="2598" y="1100"/>
                    <a:pt x="2597" y="1101"/>
                  </a:cubicBezTo>
                  <a:lnTo>
                    <a:pt x="2536" y="1151"/>
                  </a:lnTo>
                  <a:cubicBezTo>
                    <a:pt x="2534" y="1152"/>
                    <a:pt x="2533" y="1153"/>
                    <a:pt x="2531" y="1154"/>
                  </a:cubicBezTo>
                  <a:lnTo>
                    <a:pt x="2439" y="1200"/>
                  </a:lnTo>
                  <a:cubicBezTo>
                    <a:pt x="2438" y="1201"/>
                    <a:pt x="2436" y="1201"/>
                    <a:pt x="2434" y="1202"/>
                  </a:cubicBezTo>
                  <a:lnTo>
                    <a:pt x="2331" y="1227"/>
                  </a:lnTo>
                  <a:lnTo>
                    <a:pt x="2349" y="1207"/>
                  </a:lnTo>
                  <a:lnTo>
                    <a:pt x="2341" y="1269"/>
                  </a:lnTo>
                  <a:cubicBezTo>
                    <a:pt x="2341" y="1270"/>
                    <a:pt x="2341" y="1272"/>
                    <a:pt x="2340" y="1274"/>
                  </a:cubicBezTo>
                  <a:lnTo>
                    <a:pt x="2319" y="1332"/>
                  </a:lnTo>
                  <a:cubicBezTo>
                    <a:pt x="2318" y="1333"/>
                    <a:pt x="2318" y="1335"/>
                    <a:pt x="2317" y="1336"/>
                  </a:cubicBezTo>
                  <a:lnTo>
                    <a:pt x="2284" y="1389"/>
                  </a:lnTo>
                  <a:cubicBezTo>
                    <a:pt x="2283" y="1391"/>
                    <a:pt x="2282" y="1392"/>
                    <a:pt x="2281" y="1393"/>
                  </a:cubicBezTo>
                  <a:lnTo>
                    <a:pt x="2237" y="1438"/>
                  </a:lnTo>
                  <a:cubicBezTo>
                    <a:pt x="2236" y="1439"/>
                    <a:pt x="2234" y="1440"/>
                    <a:pt x="2233" y="1441"/>
                  </a:cubicBezTo>
                  <a:lnTo>
                    <a:pt x="2180" y="1478"/>
                  </a:lnTo>
                  <a:cubicBezTo>
                    <a:pt x="2179" y="1479"/>
                    <a:pt x="2178" y="1480"/>
                    <a:pt x="2177" y="1480"/>
                  </a:cubicBezTo>
                  <a:lnTo>
                    <a:pt x="2116" y="1509"/>
                  </a:lnTo>
                  <a:cubicBezTo>
                    <a:pt x="2114" y="1510"/>
                    <a:pt x="2113" y="1510"/>
                    <a:pt x="2111" y="1511"/>
                  </a:cubicBezTo>
                  <a:lnTo>
                    <a:pt x="2045" y="1528"/>
                  </a:lnTo>
                  <a:cubicBezTo>
                    <a:pt x="2044" y="1528"/>
                    <a:pt x="2043" y="1528"/>
                    <a:pt x="2041" y="1528"/>
                  </a:cubicBezTo>
                  <a:lnTo>
                    <a:pt x="1969" y="1534"/>
                  </a:lnTo>
                  <a:cubicBezTo>
                    <a:pt x="1968" y="1535"/>
                    <a:pt x="1966" y="1534"/>
                    <a:pt x="1964" y="1534"/>
                  </a:cubicBezTo>
                  <a:lnTo>
                    <a:pt x="1867" y="1521"/>
                  </a:lnTo>
                  <a:cubicBezTo>
                    <a:pt x="1865" y="1521"/>
                    <a:pt x="1864" y="1521"/>
                    <a:pt x="1862" y="1520"/>
                  </a:cubicBezTo>
                  <a:lnTo>
                    <a:pt x="1773" y="1486"/>
                  </a:lnTo>
                  <a:lnTo>
                    <a:pt x="1803" y="1474"/>
                  </a:lnTo>
                  <a:lnTo>
                    <a:pt x="1771" y="1542"/>
                  </a:lnTo>
                  <a:cubicBezTo>
                    <a:pt x="1770" y="1543"/>
                    <a:pt x="1769" y="1545"/>
                    <a:pt x="1768" y="1546"/>
                  </a:cubicBezTo>
                  <a:lnTo>
                    <a:pt x="1722" y="1604"/>
                  </a:lnTo>
                  <a:cubicBezTo>
                    <a:pt x="1721" y="1606"/>
                    <a:pt x="1720" y="1607"/>
                    <a:pt x="1719" y="1608"/>
                  </a:cubicBezTo>
                  <a:lnTo>
                    <a:pt x="1662" y="1657"/>
                  </a:lnTo>
                  <a:cubicBezTo>
                    <a:pt x="1661" y="1658"/>
                    <a:pt x="1660" y="1658"/>
                    <a:pt x="1659" y="1659"/>
                  </a:cubicBezTo>
                  <a:lnTo>
                    <a:pt x="1593" y="1698"/>
                  </a:lnTo>
                  <a:cubicBezTo>
                    <a:pt x="1591" y="1699"/>
                    <a:pt x="1590" y="1700"/>
                    <a:pt x="1589" y="1700"/>
                  </a:cubicBezTo>
                  <a:lnTo>
                    <a:pt x="1515" y="1727"/>
                  </a:lnTo>
                  <a:cubicBezTo>
                    <a:pt x="1513" y="1727"/>
                    <a:pt x="1512" y="1728"/>
                    <a:pt x="1511" y="1728"/>
                  </a:cubicBezTo>
                  <a:lnTo>
                    <a:pt x="1433" y="1742"/>
                  </a:lnTo>
                  <a:cubicBezTo>
                    <a:pt x="1431" y="1742"/>
                    <a:pt x="1430" y="1742"/>
                    <a:pt x="1428" y="1742"/>
                  </a:cubicBezTo>
                  <a:lnTo>
                    <a:pt x="1346" y="1742"/>
                  </a:lnTo>
                  <a:cubicBezTo>
                    <a:pt x="1345" y="1742"/>
                    <a:pt x="1344" y="1742"/>
                    <a:pt x="1342" y="1742"/>
                  </a:cubicBezTo>
                  <a:lnTo>
                    <a:pt x="1260" y="1728"/>
                  </a:lnTo>
                  <a:cubicBezTo>
                    <a:pt x="1259" y="1728"/>
                    <a:pt x="1258" y="1728"/>
                    <a:pt x="1257" y="1727"/>
                  </a:cubicBezTo>
                  <a:lnTo>
                    <a:pt x="1190" y="1704"/>
                  </a:lnTo>
                  <a:cubicBezTo>
                    <a:pt x="1188" y="1704"/>
                    <a:pt x="1187" y="1703"/>
                    <a:pt x="1186" y="1703"/>
                  </a:cubicBezTo>
                  <a:lnTo>
                    <a:pt x="1126" y="1671"/>
                  </a:lnTo>
                  <a:cubicBezTo>
                    <a:pt x="1125" y="1670"/>
                    <a:pt x="1124" y="1669"/>
                    <a:pt x="1123" y="1668"/>
                  </a:cubicBezTo>
                  <a:lnTo>
                    <a:pt x="1070" y="1627"/>
                  </a:lnTo>
                  <a:cubicBezTo>
                    <a:pt x="1069" y="1627"/>
                    <a:pt x="1068" y="1626"/>
                    <a:pt x="1067" y="1625"/>
                  </a:cubicBezTo>
                  <a:lnTo>
                    <a:pt x="1022" y="1576"/>
                  </a:lnTo>
                  <a:lnTo>
                    <a:pt x="1049" y="1582"/>
                  </a:lnTo>
                  <a:lnTo>
                    <a:pt x="962" y="1618"/>
                  </a:lnTo>
                  <a:cubicBezTo>
                    <a:pt x="960" y="1618"/>
                    <a:pt x="959" y="1619"/>
                    <a:pt x="957" y="1619"/>
                  </a:cubicBezTo>
                  <a:lnTo>
                    <a:pt x="866" y="1638"/>
                  </a:lnTo>
                  <a:cubicBezTo>
                    <a:pt x="865" y="1638"/>
                    <a:pt x="864" y="1638"/>
                    <a:pt x="863" y="1638"/>
                  </a:cubicBezTo>
                  <a:lnTo>
                    <a:pt x="771" y="1642"/>
                  </a:lnTo>
                  <a:cubicBezTo>
                    <a:pt x="769" y="1643"/>
                    <a:pt x="768" y="1642"/>
                    <a:pt x="766" y="1642"/>
                  </a:cubicBezTo>
                  <a:lnTo>
                    <a:pt x="676" y="1630"/>
                  </a:lnTo>
                  <a:cubicBezTo>
                    <a:pt x="675" y="1630"/>
                    <a:pt x="674" y="1630"/>
                    <a:pt x="672" y="1629"/>
                  </a:cubicBezTo>
                  <a:lnTo>
                    <a:pt x="586" y="1602"/>
                  </a:lnTo>
                  <a:cubicBezTo>
                    <a:pt x="585" y="1602"/>
                    <a:pt x="584" y="1601"/>
                    <a:pt x="582" y="1601"/>
                  </a:cubicBezTo>
                  <a:lnTo>
                    <a:pt x="503" y="1560"/>
                  </a:lnTo>
                  <a:cubicBezTo>
                    <a:pt x="502" y="1559"/>
                    <a:pt x="501" y="1558"/>
                    <a:pt x="500" y="1557"/>
                  </a:cubicBezTo>
                  <a:lnTo>
                    <a:pt x="431" y="1503"/>
                  </a:lnTo>
                  <a:cubicBezTo>
                    <a:pt x="429" y="1502"/>
                    <a:pt x="428" y="1501"/>
                    <a:pt x="427" y="1500"/>
                  </a:cubicBezTo>
                  <a:lnTo>
                    <a:pt x="369" y="1433"/>
                  </a:lnTo>
                  <a:lnTo>
                    <a:pt x="363" y="1424"/>
                  </a:lnTo>
                  <a:lnTo>
                    <a:pt x="383" y="1434"/>
                  </a:lnTo>
                  <a:lnTo>
                    <a:pt x="329" y="1435"/>
                  </a:lnTo>
                  <a:cubicBezTo>
                    <a:pt x="327" y="1435"/>
                    <a:pt x="326" y="1435"/>
                    <a:pt x="324" y="1435"/>
                  </a:cubicBezTo>
                  <a:lnTo>
                    <a:pt x="272" y="1426"/>
                  </a:lnTo>
                  <a:cubicBezTo>
                    <a:pt x="271" y="1426"/>
                    <a:pt x="270" y="1426"/>
                    <a:pt x="269" y="1425"/>
                  </a:cubicBezTo>
                  <a:lnTo>
                    <a:pt x="221" y="1409"/>
                  </a:lnTo>
                  <a:cubicBezTo>
                    <a:pt x="219" y="1409"/>
                    <a:pt x="218" y="1408"/>
                    <a:pt x="217" y="1407"/>
                  </a:cubicBezTo>
                  <a:lnTo>
                    <a:pt x="174" y="1383"/>
                  </a:lnTo>
                  <a:cubicBezTo>
                    <a:pt x="172" y="1383"/>
                    <a:pt x="171" y="1382"/>
                    <a:pt x="170" y="1381"/>
                  </a:cubicBezTo>
                  <a:lnTo>
                    <a:pt x="133" y="1350"/>
                  </a:lnTo>
                  <a:cubicBezTo>
                    <a:pt x="132" y="1349"/>
                    <a:pt x="131" y="1348"/>
                    <a:pt x="130" y="1347"/>
                  </a:cubicBezTo>
                  <a:lnTo>
                    <a:pt x="100" y="1310"/>
                  </a:lnTo>
                  <a:cubicBezTo>
                    <a:pt x="99" y="1308"/>
                    <a:pt x="98" y="1307"/>
                    <a:pt x="97" y="1305"/>
                  </a:cubicBezTo>
                  <a:lnTo>
                    <a:pt x="76" y="1263"/>
                  </a:lnTo>
                  <a:cubicBezTo>
                    <a:pt x="75" y="1262"/>
                    <a:pt x="75" y="1260"/>
                    <a:pt x="74" y="1259"/>
                  </a:cubicBezTo>
                  <a:lnTo>
                    <a:pt x="62" y="1213"/>
                  </a:lnTo>
                  <a:cubicBezTo>
                    <a:pt x="62" y="1211"/>
                    <a:pt x="61" y="1209"/>
                    <a:pt x="61" y="1206"/>
                  </a:cubicBezTo>
                  <a:lnTo>
                    <a:pt x="61" y="1155"/>
                  </a:lnTo>
                  <a:cubicBezTo>
                    <a:pt x="61" y="1154"/>
                    <a:pt x="62" y="1152"/>
                    <a:pt x="62" y="1150"/>
                  </a:cubicBezTo>
                  <a:lnTo>
                    <a:pt x="73" y="1101"/>
                  </a:lnTo>
                  <a:cubicBezTo>
                    <a:pt x="74" y="1099"/>
                    <a:pt x="74" y="1097"/>
                    <a:pt x="75" y="1095"/>
                  </a:cubicBezTo>
                  <a:lnTo>
                    <a:pt x="99" y="1050"/>
                  </a:lnTo>
                  <a:cubicBezTo>
                    <a:pt x="100" y="1049"/>
                    <a:pt x="101" y="1047"/>
                    <a:pt x="102" y="1046"/>
                  </a:cubicBezTo>
                  <a:lnTo>
                    <a:pt x="137" y="1005"/>
                  </a:lnTo>
                  <a:lnTo>
                    <a:pt x="143" y="1041"/>
                  </a:lnTo>
                  <a:lnTo>
                    <a:pt x="99" y="1013"/>
                  </a:lnTo>
                  <a:cubicBezTo>
                    <a:pt x="97" y="1012"/>
                    <a:pt x="96" y="1011"/>
                    <a:pt x="95" y="1010"/>
                  </a:cubicBezTo>
                  <a:lnTo>
                    <a:pt x="60" y="976"/>
                  </a:lnTo>
                  <a:cubicBezTo>
                    <a:pt x="59" y="975"/>
                    <a:pt x="58" y="974"/>
                    <a:pt x="57" y="972"/>
                  </a:cubicBezTo>
                  <a:lnTo>
                    <a:pt x="30" y="934"/>
                  </a:lnTo>
                  <a:cubicBezTo>
                    <a:pt x="29" y="933"/>
                    <a:pt x="28" y="931"/>
                    <a:pt x="27" y="929"/>
                  </a:cubicBezTo>
                  <a:lnTo>
                    <a:pt x="10" y="887"/>
                  </a:lnTo>
                  <a:cubicBezTo>
                    <a:pt x="10" y="886"/>
                    <a:pt x="9" y="884"/>
                    <a:pt x="9" y="883"/>
                  </a:cubicBezTo>
                  <a:lnTo>
                    <a:pt x="1" y="839"/>
                  </a:lnTo>
                  <a:cubicBezTo>
                    <a:pt x="1" y="837"/>
                    <a:pt x="0" y="836"/>
                    <a:pt x="0" y="834"/>
                  </a:cubicBezTo>
                  <a:lnTo>
                    <a:pt x="1" y="789"/>
                  </a:lnTo>
                  <a:cubicBezTo>
                    <a:pt x="2" y="787"/>
                    <a:pt x="2" y="785"/>
                    <a:pt x="2" y="783"/>
                  </a:cubicBezTo>
                  <a:lnTo>
                    <a:pt x="14" y="738"/>
                  </a:lnTo>
                  <a:cubicBezTo>
                    <a:pt x="15" y="736"/>
                    <a:pt x="15" y="735"/>
                    <a:pt x="16" y="733"/>
                  </a:cubicBezTo>
                  <a:lnTo>
                    <a:pt x="39" y="690"/>
                  </a:lnTo>
                  <a:cubicBezTo>
                    <a:pt x="40" y="689"/>
                    <a:pt x="41" y="687"/>
                    <a:pt x="42" y="686"/>
                  </a:cubicBezTo>
                  <a:lnTo>
                    <a:pt x="80" y="642"/>
                  </a:lnTo>
                  <a:cubicBezTo>
                    <a:pt x="82" y="640"/>
                    <a:pt x="83" y="639"/>
                    <a:pt x="85" y="638"/>
                  </a:cubicBezTo>
                  <a:lnTo>
                    <a:pt x="133" y="604"/>
                  </a:lnTo>
                  <a:cubicBezTo>
                    <a:pt x="134" y="603"/>
                    <a:pt x="135" y="602"/>
                    <a:pt x="137" y="601"/>
                  </a:cubicBezTo>
                  <a:lnTo>
                    <a:pt x="192" y="577"/>
                  </a:lnTo>
                  <a:cubicBezTo>
                    <a:pt x="193" y="577"/>
                    <a:pt x="195" y="576"/>
                    <a:pt x="197" y="576"/>
                  </a:cubicBezTo>
                  <a:lnTo>
                    <a:pt x="259" y="564"/>
                  </a:lnTo>
                  <a:lnTo>
                    <a:pt x="241" y="579"/>
                  </a:lnTo>
                  <a:lnTo>
                    <a:pt x="243" y="574"/>
                  </a:lnTo>
                  <a:close/>
                  <a:moveTo>
                    <a:pt x="286" y="596"/>
                  </a:moveTo>
                  <a:cubicBezTo>
                    <a:pt x="283" y="604"/>
                    <a:pt x="276" y="609"/>
                    <a:pt x="268" y="611"/>
                  </a:cubicBezTo>
                  <a:lnTo>
                    <a:pt x="206" y="623"/>
                  </a:lnTo>
                  <a:lnTo>
                    <a:pt x="211" y="621"/>
                  </a:lnTo>
                  <a:lnTo>
                    <a:pt x="156" y="645"/>
                  </a:lnTo>
                  <a:lnTo>
                    <a:pt x="160" y="643"/>
                  </a:lnTo>
                  <a:lnTo>
                    <a:pt x="112" y="677"/>
                  </a:lnTo>
                  <a:lnTo>
                    <a:pt x="117" y="673"/>
                  </a:lnTo>
                  <a:lnTo>
                    <a:pt x="79" y="717"/>
                  </a:lnTo>
                  <a:lnTo>
                    <a:pt x="82" y="713"/>
                  </a:lnTo>
                  <a:lnTo>
                    <a:pt x="59" y="756"/>
                  </a:lnTo>
                  <a:lnTo>
                    <a:pt x="61" y="751"/>
                  </a:lnTo>
                  <a:lnTo>
                    <a:pt x="49" y="796"/>
                  </a:lnTo>
                  <a:lnTo>
                    <a:pt x="49" y="790"/>
                  </a:lnTo>
                  <a:lnTo>
                    <a:pt x="48" y="835"/>
                  </a:lnTo>
                  <a:lnTo>
                    <a:pt x="48" y="830"/>
                  </a:lnTo>
                  <a:lnTo>
                    <a:pt x="56" y="874"/>
                  </a:lnTo>
                  <a:lnTo>
                    <a:pt x="55" y="869"/>
                  </a:lnTo>
                  <a:lnTo>
                    <a:pt x="72" y="911"/>
                  </a:lnTo>
                  <a:lnTo>
                    <a:pt x="69" y="907"/>
                  </a:lnTo>
                  <a:lnTo>
                    <a:pt x="96" y="945"/>
                  </a:lnTo>
                  <a:lnTo>
                    <a:pt x="93" y="941"/>
                  </a:lnTo>
                  <a:lnTo>
                    <a:pt x="128" y="975"/>
                  </a:lnTo>
                  <a:lnTo>
                    <a:pt x="124" y="972"/>
                  </a:lnTo>
                  <a:lnTo>
                    <a:pt x="168" y="1000"/>
                  </a:lnTo>
                  <a:cubicBezTo>
                    <a:pt x="174" y="1004"/>
                    <a:pt x="178" y="1010"/>
                    <a:pt x="179" y="1017"/>
                  </a:cubicBezTo>
                  <a:cubicBezTo>
                    <a:pt x="180" y="1024"/>
                    <a:pt x="178" y="1031"/>
                    <a:pt x="174" y="1036"/>
                  </a:cubicBezTo>
                  <a:lnTo>
                    <a:pt x="139" y="1077"/>
                  </a:lnTo>
                  <a:lnTo>
                    <a:pt x="142" y="1073"/>
                  </a:lnTo>
                  <a:lnTo>
                    <a:pt x="118" y="1118"/>
                  </a:lnTo>
                  <a:lnTo>
                    <a:pt x="120" y="1112"/>
                  </a:lnTo>
                  <a:lnTo>
                    <a:pt x="109" y="1161"/>
                  </a:lnTo>
                  <a:lnTo>
                    <a:pt x="109" y="1155"/>
                  </a:lnTo>
                  <a:lnTo>
                    <a:pt x="109" y="1206"/>
                  </a:lnTo>
                  <a:lnTo>
                    <a:pt x="109" y="1200"/>
                  </a:lnTo>
                  <a:lnTo>
                    <a:pt x="121" y="1246"/>
                  </a:lnTo>
                  <a:lnTo>
                    <a:pt x="119" y="1242"/>
                  </a:lnTo>
                  <a:lnTo>
                    <a:pt x="140" y="1284"/>
                  </a:lnTo>
                  <a:lnTo>
                    <a:pt x="137" y="1279"/>
                  </a:lnTo>
                  <a:lnTo>
                    <a:pt x="167" y="1316"/>
                  </a:lnTo>
                  <a:lnTo>
                    <a:pt x="164" y="1313"/>
                  </a:lnTo>
                  <a:lnTo>
                    <a:pt x="201" y="1344"/>
                  </a:lnTo>
                  <a:lnTo>
                    <a:pt x="197" y="1342"/>
                  </a:lnTo>
                  <a:lnTo>
                    <a:pt x="240" y="1366"/>
                  </a:lnTo>
                  <a:lnTo>
                    <a:pt x="236" y="1364"/>
                  </a:lnTo>
                  <a:lnTo>
                    <a:pt x="284" y="1380"/>
                  </a:lnTo>
                  <a:lnTo>
                    <a:pt x="281" y="1379"/>
                  </a:lnTo>
                  <a:lnTo>
                    <a:pt x="333" y="1388"/>
                  </a:lnTo>
                  <a:lnTo>
                    <a:pt x="328" y="1387"/>
                  </a:lnTo>
                  <a:lnTo>
                    <a:pt x="382" y="1386"/>
                  </a:lnTo>
                  <a:cubicBezTo>
                    <a:pt x="390" y="1386"/>
                    <a:pt x="397" y="1390"/>
                    <a:pt x="402" y="1397"/>
                  </a:cubicBezTo>
                  <a:lnTo>
                    <a:pt x="406" y="1402"/>
                  </a:lnTo>
                  <a:lnTo>
                    <a:pt x="464" y="1469"/>
                  </a:lnTo>
                  <a:lnTo>
                    <a:pt x="460" y="1466"/>
                  </a:lnTo>
                  <a:lnTo>
                    <a:pt x="529" y="1520"/>
                  </a:lnTo>
                  <a:lnTo>
                    <a:pt x="526" y="1517"/>
                  </a:lnTo>
                  <a:lnTo>
                    <a:pt x="605" y="1558"/>
                  </a:lnTo>
                  <a:lnTo>
                    <a:pt x="601" y="1557"/>
                  </a:lnTo>
                  <a:lnTo>
                    <a:pt x="687" y="1584"/>
                  </a:lnTo>
                  <a:lnTo>
                    <a:pt x="683" y="1583"/>
                  </a:lnTo>
                  <a:lnTo>
                    <a:pt x="773" y="1595"/>
                  </a:lnTo>
                  <a:lnTo>
                    <a:pt x="768" y="1594"/>
                  </a:lnTo>
                  <a:lnTo>
                    <a:pt x="860" y="1590"/>
                  </a:lnTo>
                  <a:lnTo>
                    <a:pt x="857" y="1591"/>
                  </a:lnTo>
                  <a:lnTo>
                    <a:pt x="948" y="1572"/>
                  </a:lnTo>
                  <a:lnTo>
                    <a:pt x="943" y="1573"/>
                  </a:lnTo>
                  <a:lnTo>
                    <a:pt x="1030" y="1537"/>
                  </a:lnTo>
                  <a:cubicBezTo>
                    <a:pt x="1040" y="1533"/>
                    <a:pt x="1050" y="1536"/>
                    <a:pt x="1057" y="1543"/>
                  </a:cubicBezTo>
                  <a:lnTo>
                    <a:pt x="1102" y="1592"/>
                  </a:lnTo>
                  <a:lnTo>
                    <a:pt x="1099" y="1589"/>
                  </a:lnTo>
                  <a:lnTo>
                    <a:pt x="1152" y="1630"/>
                  </a:lnTo>
                  <a:lnTo>
                    <a:pt x="1149" y="1628"/>
                  </a:lnTo>
                  <a:lnTo>
                    <a:pt x="1209" y="1660"/>
                  </a:lnTo>
                  <a:lnTo>
                    <a:pt x="1205" y="1659"/>
                  </a:lnTo>
                  <a:lnTo>
                    <a:pt x="1272" y="1682"/>
                  </a:lnTo>
                  <a:lnTo>
                    <a:pt x="1269" y="1681"/>
                  </a:lnTo>
                  <a:lnTo>
                    <a:pt x="1351" y="1695"/>
                  </a:lnTo>
                  <a:lnTo>
                    <a:pt x="1346" y="1694"/>
                  </a:lnTo>
                  <a:lnTo>
                    <a:pt x="1428" y="1694"/>
                  </a:lnTo>
                  <a:lnTo>
                    <a:pt x="1424" y="1695"/>
                  </a:lnTo>
                  <a:lnTo>
                    <a:pt x="1502" y="1681"/>
                  </a:lnTo>
                  <a:lnTo>
                    <a:pt x="1498" y="1682"/>
                  </a:lnTo>
                  <a:lnTo>
                    <a:pt x="1572" y="1655"/>
                  </a:lnTo>
                  <a:lnTo>
                    <a:pt x="1568" y="1657"/>
                  </a:lnTo>
                  <a:lnTo>
                    <a:pt x="1634" y="1618"/>
                  </a:lnTo>
                  <a:lnTo>
                    <a:pt x="1631" y="1620"/>
                  </a:lnTo>
                  <a:lnTo>
                    <a:pt x="1688" y="1571"/>
                  </a:lnTo>
                  <a:lnTo>
                    <a:pt x="1685" y="1575"/>
                  </a:lnTo>
                  <a:lnTo>
                    <a:pt x="1731" y="1517"/>
                  </a:lnTo>
                  <a:lnTo>
                    <a:pt x="1728" y="1521"/>
                  </a:lnTo>
                  <a:lnTo>
                    <a:pt x="1760" y="1453"/>
                  </a:lnTo>
                  <a:cubicBezTo>
                    <a:pt x="1765" y="1442"/>
                    <a:pt x="1778" y="1437"/>
                    <a:pt x="1790" y="1441"/>
                  </a:cubicBezTo>
                  <a:lnTo>
                    <a:pt x="1879" y="1475"/>
                  </a:lnTo>
                  <a:lnTo>
                    <a:pt x="1874" y="1474"/>
                  </a:lnTo>
                  <a:lnTo>
                    <a:pt x="1971" y="1487"/>
                  </a:lnTo>
                  <a:lnTo>
                    <a:pt x="1965" y="1487"/>
                  </a:lnTo>
                  <a:lnTo>
                    <a:pt x="2037" y="1481"/>
                  </a:lnTo>
                  <a:lnTo>
                    <a:pt x="2033" y="1481"/>
                  </a:lnTo>
                  <a:lnTo>
                    <a:pt x="2099" y="1464"/>
                  </a:lnTo>
                  <a:lnTo>
                    <a:pt x="2095" y="1466"/>
                  </a:lnTo>
                  <a:lnTo>
                    <a:pt x="2156" y="1437"/>
                  </a:lnTo>
                  <a:lnTo>
                    <a:pt x="2153" y="1439"/>
                  </a:lnTo>
                  <a:lnTo>
                    <a:pt x="2206" y="1402"/>
                  </a:lnTo>
                  <a:lnTo>
                    <a:pt x="2202" y="1405"/>
                  </a:lnTo>
                  <a:lnTo>
                    <a:pt x="2246" y="1360"/>
                  </a:lnTo>
                  <a:lnTo>
                    <a:pt x="2243" y="1364"/>
                  </a:lnTo>
                  <a:lnTo>
                    <a:pt x="2276" y="1311"/>
                  </a:lnTo>
                  <a:lnTo>
                    <a:pt x="2274" y="1315"/>
                  </a:lnTo>
                  <a:lnTo>
                    <a:pt x="2295" y="1257"/>
                  </a:lnTo>
                  <a:lnTo>
                    <a:pt x="2294" y="1262"/>
                  </a:lnTo>
                  <a:lnTo>
                    <a:pt x="2302" y="1200"/>
                  </a:lnTo>
                  <a:cubicBezTo>
                    <a:pt x="2303" y="1191"/>
                    <a:pt x="2310" y="1182"/>
                    <a:pt x="2320" y="1180"/>
                  </a:cubicBezTo>
                  <a:lnTo>
                    <a:pt x="2423" y="1155"/>
                  </a:lnTo>
                  <a:lnTo>
                    <a:pt x="2418" y="1157"/>
                  </a:lnTo>
                  <a:lnTo>
                    <a:pt x="2510" y="1111"/>
                  </a:lnTo>
                  <a:lnTo>
                    <a:pt x="2505" y="1114"/>
                  </a:lnTo>
                  <a:lnTo>
                    <a:pt x="2566" y="1064"/>
                  </a:lnTo>
                  <a:lnTo>
                    <a:pt x="2563" y="1067"/>
                  </a:lnTo>
                  <a:lnTo>
                    <a:pt x="2611" y="1009"/>
                  </a:lnTo>
                  <a:lnTo>
                    <a:pt x="2608" y="1014"/>
                  </a:lnTo>
                  <a:lnTo>
                    <a:pt x="2640" y="950"/>
                  </a:lnTo>
                  <a:lnTo>
                    <a:pt x="2638" y="954"/>
                  </a:lnTo>
                  <a:lnTo>
                    <a:pt x="2656" y="886"/>
                  </a:lnTo>
                  <a:lnTo>
                    <a:pt x="2655" y="891"/>
                  </a:lnTo>
                  <a:lnTo>
                    <a:pt x="2658" y="821"/>
                  </a:lnTo>
                  <a:lnTo>
                    <a:pt x="2659" y="827"/>
                  </a:lnTo>
                  <a:lnTo>
                    <a:pt x="2647" y="758"/>
                  </a:lnTo>
                  <a:lnTo>
                    <a:pt x="2648" y="763"/>
                  </a:lnTo>
                  <a:lnTo>
                    <a:pt x="2619" y="696"/>
                  </a:lnTo>
                  <a:lnTo>
                    <a:pt x="2622" y="700"/>
                  </a:lnTo>
                  <a:lnTo>
                    <a:pt x="2578" y="638"/>
                  </a:lnTo>
                  <a:cubicBezTo>
                    <a:pt x="2573" y="632"/>
                    <a:pt x="2572" y="623"/>
                    <a:pt x="2575" y="615"/>
                  </a:cubicBezTo>
                  <a:lnTo>
                    <a:pt x="2590" y="578"/>
                  </a:lnTo>
                  <a:lnTo>
                    <a:pt x="2589" y="583"/>
                  </a:lnTo>
                  <a:lnTo>
                    <a:pt x="2600" y="526"/>
                  </a:lnTo>
                  <a:lnTo>
                    <a:pt x="2599" y="532"/>
                  </a:lnTo>
                  <a:lnTo>
                    <a:pt x="2596" y="476"/>
                  </a:lnTo>
                  <a:lnTo>
                    <a:pt x="2597" y="480"/>
                  </a:lnTo>
                  <a:lnTo>
                    <a:pt x="2583" y="426"/>
                  </a:lnTo>
                  <a:lnTo>
                    <a:pt x="2585" y="432"/>
                  </a:lnTo>
                  <a:lnTo>
                    <a:pt x="2559" y="382"/>
                  </a:lnTo>
                  <a:lnTo>
                    <a:pt x="2562" y="386"/>
                  </a:lnTo>
                  <a:lnTo>
                    <a:pt x="2525" y="341"/>
                  </a:lnTo>
                  <a:lnTo>
                    <a:pt x="2528" y="344"/>
                  </a:lnTo>
                  <a:lnTo>
                    <a:pt x="2483" y="306"/>
                  </a:lnTo>
                  <a:lnTo>
                    <a:pt x="2487" y="309"/>
                  </a:lnTo>
                  <a:lnTo>
                    <a:pt x="2432" y="279"/>
                  </a:lnTo>
                  <a:lnTo>
                    <a:pt x="2436" y="280"/>
                  </a:lnTo>
                  <a:lnTo>
                    <a:pt x="2374" y="259"/>
                  </a:lnTo>
                  <a:cubicBezTo>
                    <a:pt x="2366" y="257"/>
                    <a:pt x="2361" y="251"/>
                    <a:pt x="2358" y="243"/>
                  </a:cubicBezTo>
                  <a:lnTo>
                    <a:pt x="2345" y="200"/>
                  </a:lnTo>
                  <a:lnTo>
                    <a:pt x="2347" y="205"/>
                  </a:lnTo>
                  <a:lnTo>
                    <a:pt x="2325" y="165"/>
                  </a:lnTo>
                  <a:lnTo>
                    <a:pt x="2328" y="169"/>
                  </a:lnTo>
                  <a:lnTo>
                    <a:pt x="2299" y="133"/>
                  </a:lnTo>
                  <a:lnTo>
                    <a:pt x="2302" y="135"/>
                  </a:lnTo>
                  <a:lnTo>
                    <a:pt x="2266" y="103"/>
                  </a:lnTo>
                  <a:lnTo>
                    <a:pt x="2269" y="106"/>
                  </a:lnTo>
                  <a:lnTo>
                    <a:pt x="2219" y="76"/>
                  </a:lnTo>
                  <a:lnTo>
                    <a:pt x="2223" y="78"/>
                  </a:lnTo>
                  <a:lnTo>
                    <a:pt x="2169" y="58"/>
                  </a:lnTo>
                  <a:lnTo>
                    <a:pt x="2173" y="59"/>
                  </a:lnTo>
                  <a:lnTo>
                    <a:pt x="2116" y="49"/>
                  </a:lnTo>
                  <a:lnTo>
                    <a:pt x="2120" y="49"/>
                  </a:lnTo>
                  <a:lnTo>
                    <a:pt x="2063" y="48"/>
                  </a:lnTo>
                  <a:lnTo>
                    <a:pt x="2067" y="48"/>
                  </a:lnTo>
                  <a:lnTo>
                    <a:pt x="2011" y="57"/>
                  </a:lnTo>
                  <a:lnTo>
                    <a:pt x="2015" y="56"/>
                  </a:lnTo>
                  <a:lnTo>
                    <a:pt x="1961" y="74"/>
                  </a:lnTo>
                  <a:lnTo>
                    <a:pt x="1965" y="72"/>
                  </a:lnTo>
                  <a:lnTo>
                    <a:pt x="1915" y="100"/>
                  </a:lnTo>
                  <a:lnTo>
                    <a:pt x="1919" y="98"/>
                  </a:lnTo>
                  <a:lnTo>
                    <a:pt x="1876" y="134"/>
                  </a:lnTo>
                  <a:cubicBezTo>
                    <a:pt x="1867" y="142"/>
                    <a:pt x="1853" y="141"/>
                    <a:pt x="1844" y="133"/>
                  </a:cubicBezTo>
                  <a:lnTo>
                    <a:pt x="1802" y="94"/>
                  </a:lnTo>
                  <a:lnTo>
                    <a:pt x="1807" y="98"/>
                  </a:lnTo>
                  <a:lnTo>
                    <a:pt x="1755" y="70"/>
                  </a:lnTo>
                  <a:lnTo>
                    <a:pt x="1759" y="71"/>
                  </a:lnTo>
                  <a:lnTo>
                    <a:pt x="1708" y="54"/>
                  </a:lnTo>
                  <a:lnTo>
                    <a:pt x="1712" y="55"/>
                  </a:lnTo>
                  <a:lnTo>
                    <a:pt x="1660" y="48"/>
                  </a:lnTo>
                  <a:lnTo>
                    <a:pt x="1664" y="48"/>
                  </a:lnTo>
                  <a:lnTo>
                    <a:pt x="1612" y="49"/>
                  </a:lnTo>
                  <a:lnTo>
                    <a:pt x="1616" y="49"/>
                  </a:lnTo>
                  <a:lnTo>
                    <a:pt x="1566" y="59"/>
                  </a:lnTo>
                  <a:lnTo>
                    <a:pt x="1570" y="58"/>
                  </a:lnTo>
                  <a:lnTo>
                    <a:pt x="1523" y="76"/>
                  </a:lnTo>
                  <a:lnTo>
                    <a:pt x="1527" y="74"/>
                  </a:lnTo>
                  <a:lnTo>
                    <a:pt x="1484" y="100"/>
                  </a:lnTo>
                  <a:lnTo>
                    <a:pt x="1488" y="97"/>
                  </a:lnTo>
                  <a:lnTo>
                    <a:pt x="1452" y="130"/>
                  </a:lnTo>
                  <a:lnTo>
                    <a:pt x="1455" y="127"/>
                  </a:lnTo>
                  <a:lnTo>
                    <a:pt x="1426" y="167"/>
                  </a:lnTo>
                  <a:cubicBezTo>
                    <a:pt x="1418" y="177"/>
                    <a:pt x="1404" y="180"/>
                    <a:pt x="1394" y="173"/>
                  </a:cubicBezTo>
                  <a:lnTo>
                    <a:pt x="1318" y="125"/>
                  </a:lnTo>
                  <a:lnTo>
                    <a:pt x="1322" y="127"/>
                  </a:lnTo>
                  <a:lnTo>
                    <a:pt x="1260" y="105"/>
                  </a:lnTo>
                  <a:lnTo>
                    <a:pt x="1265" y="106"/>
                  </a:lnTo>
                  <a:lnTo>
                    <a:pt x="1202" y="96"/>
                  </a:lnTo>
                  <a:lnTo>
                    <a:pt x="1205" y="96"/>
                  </a:lnTo>
                  <a:lnTo>
                    <a:pt x="1142" y="96"/>
                  </a:lnTo>
                  <a:lnTo>
                    <a:pt x="1147" y="96"/>
                  </a:lnTo>
                  <a:lnTo>
                    <a:pt x="1085" y="107"/>
                  </a:lnTo>
                  <a:lnTo>
                    <a:pt x="1089" y="106"/>
                  </a:lnTo>
                  <a:lnTo>
                    <a:pt x="1031" y="127"/>
                  </a:lnTo>
                  <a:lnTo>
                    <a:pt x="1035" y="125"/>
                  </a:lnTo>
                  <a:lnTo>
                    <a:pt x="982" y="156"/>
                  </a:lnTo>
                  <a:lnTo>
                    <a:pt x="985" y="154"/>
                  </a:lnTo>
                  <a:lnTo>
                    <a:pt x="940" y="193"/>
                  </a:lnTo>
                  <a:lnTo>
                    <a:pt x="943" y="189"/>
                  </a:lnTo>
                  <a:lnTo>
                    <a:pt x="906" y="237"/>
                  </a:lnTo>
                  <a:cubicBezTo>
                    <a:pt x="900" y="246"/>
                    <a:pt x="888" y="249"/>
                    <a:pt x="878" y="245"/>
                  </a:cubicBezTo>
                  <a:lnTo>
                    <a:pt x="818" y="220"/>
                  </a:lnTo>
                  <a:lnTo>
                    <a:pt x="752" y="203"/>
                  </a:lnTo>
                  <a:lnTo>
                    <a:pt x="756" y="203"/>
                  </a:lnTo>
                  <a:lnTo>
                    <a:pt x="688" y="196"/>
                  </a:lnTo>
                  <a:lnTo>
                    <a:pt x="692" y="196"/>
                  </a:lnTo>
                  <a:lnTo>
                    <a:pt x="623" y="199"/>
                  </a:lnTo>
                  <a:lnTo>
                    <a:pt x="626" y="199"/>
                  </a:lnTo>
                  <a:lnTo>
                    <a:pt x="544" y="216"/>
                  </a:lnTo>
                  <a:lnTo>
                    <a:pt x="548" y="215"/>
                  </a:lnTo>
                  <a:lnTo>
                    <a:pt x="474" y="245"/>
                  </a:lnTo>
                  <a:lnTo>
                    <a:pt x="478" y="243"/>
                  </a:lnTo>
                  <a:lnTo>
                    <a:pt x="413" y="284"/>
                  </a:lnTo>
                  <a:lnTo>
                    <a:pt x="417" y="281"/>
                  </a:lnTo>
                  <a:lnTo>
                    <a:pt x="363" y="332"/>
                  </a:lnTo>
                  <a:lnTo>
                    <a:pt x="366" y="328"/>
                  </a:lnTo>
                  <a:lnTo>
                    <a:pt x="324" y="387"/>
                  </a:lnTo>
                  <a:lnTo>
                    <a:pt x="326" y="383"/>
                  </a:lnTo>
                  <a:lnTo>
                    <a:pt x="297" y="449"/>
                  </a:lnTo>
                  <a:lnTo>
                    <a:pt x="299" y="444"/>
                  </a:lnTo>
                  <a:lnTo>
                    <a:pt x="286" y="514"/>
                  </a:lnTo>
                  <a:lnTo>
                    <a:pt x="286" y="508"/>
                  </a:lnTo>
                  <a:lnTo>
                    <a:pt x="289" y="581"/>
                  </a:lnTo>
                  <a:cubicBezTo>
                    <a:pt x="290" y="585"/>
                    <a:pt x="289" y="588"/>
                    <a:pt x="288" y="591"/>
                  </a:cubicBezTo>
                  <a:lnTo>
                    <a:pt x="286" y="5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29" name="Freeform 97"/>
            <p:cNvSpPr>
              <a:spLocks noEditPoints="1"/>
            </p:cNvSpPr>
            <p:nvPr/>
          </p:nvSpPr>
          <p:spPr bwMode="auto">
            <a:xfrm>
              <a:off x="6243440" y="1631926"/>
              <a:ext cx="1468438" cy="876300"/>
            </a:xfrm>
            <a:custGeom>
              <a:avLst/>
              <a:gdLst>
                <a:gd name="T0" fmla="*/ 81 w 2465"/>
                <a:gd name="T1" fmla="*/ 969 h 1470"/>
                <a:gd name="T2" fmla="*/ 0 w 2465"/>
                <a:gd name="T3" fmla="*/ 942 h 1470"/>
                <a:gd name="T4" fmla="*/ 90 w 2465"/>
                <a:gd name="T5" fmla="*/ 923 h 1470"/>
                <a:gd name="T6" fmla="*/ 165 w 2465"/>
                <a:gd name="T7" fmla="*/ 927 h 1470"/>
                <a:gd name="T8" fmla="*/ 306 w 2465"/>
                <a:gd name="T9" fmla="*/ 1317 h 1470"/>
                <a:gd name="T10" fmla="*/ 227 w 2465"/>
                <a:gd name="T11" fmla="*/ 1285 h 1470"/>
                <a:gd name="T12" fmla="*/ 306 w 2465"/>
                <a:gd name="T13" fmla="*/ 1317 h 1470"/>
                <a:gd name="T14" fmla="*/ 827 w 2465"/>
                <a:gd name="T15" fmla="*/ 1402 h 1470"/>
                <a:gd name="T16" fmla="*/ 909 w 2465"/>
                <a:gd name="T17" fmla="*/ 1445 h 1470"/>
                <a:gd name="T18" fmla="*/ 1671 w 2465"/>
                <a:gd name="T19" fmla="*/ 1293 h 1470"/>
                <a:gd name="T20" fmla="*/ 1607 w 2465"/>
                <a:gd name="T21" fmla="*/ 1357 h 1470"/>
                <a:gd name="T22" fmla="*/ 1671 w 2465"/>
                <a:gd name="T23" fmla="*/ 1293 h 1470"/>
                <a:gd name="T24" fmla="*/ 2069 w 2465"/>
                <a:gd name="T25" fmla="*/ 853 h 1470"/>
                <a:gd name="T26" fmla="*/ 2138 w 2465"/>
                <a:gd name="T27" fmla="*/ 923 h 1470"/>
                <a:gd name="T28" fmla="*/ 2164 w 2465"/>
                <a:gd name="T29" fmla="*/ 965 h 1470"/>
                <a:gd name="T30" fmla="*/ 2182 w 2465"/>
                <a:gd name="T31" fmla="*/ 1009 h 1470"/>
                <a:gd name="T32" fmla="*/ 2194 w 2465"/>
                <a:gd name="T33" fmla="*/ 1059 h 1470"/>
                <a:gd name="T34" fmla="*/ 2150 w 2465"/>
                <a:gd name="T35" fmla="*/ 1106 h 1470"/>
                <a:gd name="T36" fmla="*/ 2147 w 2465"/>
                <a:gd name="T37" fmla="*/ 1066 h 1470"/>
                <a:gd name="T38" fmla="*/ 2121 w 2465"/>
                <a:gd name="T39" fmla="*/ 986 h 1470"/>
                <a:gd name="T40" fmla="*/ 2100 w 2465"/>
                <a:gd name="T41" fmla="*/ 952 h 1470"/>
                <a:gd name="T42" fmla="*/ 2039 w 2465"/>
                <a:gd name="T43" fmla="*/ 890 h 1470"/>
                <a:gd name="T44" fmla="*/ 1961 w 2465"/>
                <a:gd name="T45" fmla="*/ 845 h 1470"/>
                <a:gd name="T46" fmla="*/ 2465 w 2465"/>
                <a:gd name="T47" fmla="*/ 539 h 1470"/>
                <a:gd name="T48" fmla="*/ 2424 w 2465"/>
                <a:gd name="T49" fmla="*/ 600 h 1470"/>
                <a:gd name="T50" fmla="*/ 2339 w 2465"/>
                <a:gd name="T51" fmla="*/ 613 h 1470"/>
                <a:gd name="T52" fmla="*/ 2387 w 2465"/>
                <a:gd name="T53" fmla="*/ 569 h 1470"/>
                <a:gd name="T54" fmla="*/ 2465 w 2465"/>
                <a:gd name="T55" fmla="*/ 539 h 1470"/>
                <a:gd name="T56" fmla="*/ 2259 w 2465"/>
                <a:gd name="T57" fmla="*/ 184 h 1470"/>
                <a:gd name="T58" fmla="*/ 2208 w 2465"/>
                <a:gd name="T59" fmla="*/ 137 h 1470"/>
                <a:gd name="T60" fmla="*/ 1643 w 2465"/>
                <a:gd name="T61" fmla="*/ 64 h 1470"/>
                <a:gd name="T62" fmla="*/ 1728 w 2465"/>
                <a:gd name="T63" fmla="*/ 28 h 1470"/>
                <a:gd name="T64" fmla="*/ 1643 w 2465"/>
                <a:gd name="T65" fmla="*/ 64 h 1470"/>
                <a:gd name="T66" fmla="*/ 1236 w 2465"/>
                <a:gd name="T67" fmla="*/ 45 h 1470"/>
                <a:gd name="T68" fmla="*/ 1259 w 2465"/>
                <a:gd name="T69" fmla="*/ 117 h 1470"/>
                <a:gd name="T70" fmla="*/ 749 w 2465"/>
                <a:gd name="T71" fmla="*/ 106 h 1470"/>
                <a:gd name="T72" fmla="*/ 802 w 2465"/>
                <a:gd name="T73" fmla="*/ 199 h 1470"/>
                <a:gd name="T74" fmla="*/ 749 w 2465"/>
                <a:gd name="T75" fmla="*/ 106 h 1470"/>
                <a:gd name="T76" fmla="*/ 91 w 2465"/>
                <a:gd name="T77" fmla="*/ 493 h 1470"/>
                <a:gd name="T78" fmla="*/ 152 w 2465"/>
                <a:gd name="T79" fmla="*/ 537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65" h="1470">
                  <a:moveTo>
                    <a:pt x="162" y="974"/>
                  </a:moveTo>
                  <a:lnTo>
                    <a:pt x="81" y="969"/>
                  </a:lnTo>
                  <a:cubicBezTo>
                    <a:pt x="79" y="969"/>
                    <a:pt x="77" y="969"/>
                    <a:pt x="75" y="968"/>
                  </a:cubicBezTo>
                  <a:lnTo>
                    <a:pt x="0" y="942"/>
                  </a:lnTo>
                  <a:lnTo>
                    <a:pt x="15" y="897"/>
                  </a:lnTo>
                  <a:lnTo>
                    <a:pt x="90" y="923"/>
                  </a:lnTo>
                  <a:lnTo>
                    <a:pt x="84" y="922"/>
                  </a:lnTo>
                  <a:lnTo>
                    <a:pt x="165" y="927"/>
                  </a:lnTo>
                  <a:lnTo>
                    <a:pt x="162" y="974"/>
                  </a:lnTo>
                  <a:close/>
                  <a:moveTo>
                    <a:pt x="306" y="1317"/>
                  </a:moveTo>
                  <a:lnTo>
                    <a:pt x="238" y="1332"/>
                  </a:lnTo>
                  <a:lnTo>
                    <a:pt x="227" y="1285"/>
                  </a:lnTo>
                  <a:lnTo>
                    <a:pt x="295" y="1270"/>
                  </a:lnTo>
                  <a:lnTo>
                    <a:pt x="306" y="1317"/>
                  </a:lnTo>
                  <a:close/>
                  <a:moveTo>
                    <a:pt x="868" y="1470"/>
                  </a:moveTo>
                  <a:lnTo>
                    <a:pt x="827" y="1402"/>
                  </a:lnTo>
                  <a:lnTo>
                    <a:pt x="868" y="1377"/>
                  </a:lnTo>
                  <a:lnTo>
                    <a:pt x="909" y="1445"/>
                  </a:lnTo>
                  <a:lnTo>
                    <a:pt x="868" y="1470"/>
                  </a:lnTo>
                  <a:close/>
                  <a:moveTo>
                    <a:pt x="1671" y="1293"/>
                  </a:moveTo>
                  <a:lnTo>
                    <a:pt x="1654" y="1368"/>
                  </a:lnTo>
                  <a:lnTo>
                    <a:pt x="1607" y="1357"/>
                  </a:lnTo>
                  <a:lnTo>
                    <a:pt x="1624" y="1282"/>
                  </a:lnTo>
                  <a:lnTo>
                    <a:pt x="1671" y="1293"/>
                  </a:lnTo>
                  <a:close/>
                  <a:moveTo>
                    <a:pt x="1986" y="804"/>
                  </a:moveTo>
                  <a:lnTo>
                    <a:pt x="2069" y="853"/>
                  </a:lnTo>
                  <a:cubicBezTo>
                    <a:pt x="2071" y="854"/>
                    <a:pt x="2072" y="855"/>
                    <a:pt x="2074" y="857"/>
                  </a:cubicBezTo>
                  <a:lnTo>
                    <a:pt x="2138" y="923"/>
                  </a:lnTo>
                  <a:cubicBezTo>
                    <a:pt x="2139" y="924"/>
                    <a:pt x="2140" y="925"/>
                    <a:pt x="2141" y="927"/>
                  </a:cubicBezTo>
                  <a:lnTo>
                    <a:pt x="2164" y="965"/>
                  </a:lnTo>
                  <a:cubicBezTo>
                    <a:pt x="2165" y="966"/>
                    <a:pt x="2165" y="967"/>
                    <a:pt x="2166" y="969"/>
                  </a:cubicBezTo>
                  <a:lnTo>
                    <a:pt x="2182" y="1009"/>
                  </a:lnTo>
                  <a:lnTo>
                    <a:pt x="2194" y="1055"/>
                  </a:lnTo>
                  <a:cubicBezTo>
                    <a:pt x="2194" y="1056"/>
                    <a:pt x="2194" y="1057"/>
                    <a:pt x="2194" y="1059"/>
                  </a:cubicBezTo>
                  <a:lnTo>
                    <a:pt x="2197" y="1103"/>
                  </a:lnTo>
                  <a:lnTo>
                    <a:pt x="2150" y="1106"/>
                  </a:lnTo>
                  <a:lnTo>
                    <a:pt x="2147" y="1062"/>
                  </a:lnTo>
                  <a:lnTo>
                    <a:pt x="2147" y="1066"/>
                  </a:lnTo>
                  <a:lnTo>
                    <a:pt x="2137" y="1026"/>
                  </a:lnTo>
                  <a:lnTo>
                    <a:pt x="2121" y="986"/>
                  </a:lnTo>
                  <a:lnTo>
                    <a:pt x="2123" y="990"/>
                  </a:lnTo>
                  <a:lnTo>
                    <a:pt x="2100" y="952"/>
                  </a:lnTo>
                  <a:lnTo>
                    <a:pt x="2103" y="956"/>
                  </a:lnTo>
                  <a:lnTo>
                    <a:pt x="2039" y="890"/>
                  </a:lnTo>
                  <a:lnTo>
                    <a:pt x="2044" y="894"/>
                  </a:lnTo>
                  <a:lnTo>
                    <a:pt x="1961" y="845"/>
                  </a:lnTo>
                  <a:lnTo>
                    <a:pt x="1986" y="804"/>
                  </a:lnTo>
                  <a:close/>
                  <a:moveTo>
                    <a:pt x="2465" y="539"/>
                  </a:moveTo>
                  <a:lnTo>
                    <a:pt x="2428" y="596"/>
                  </a:lnTo>
                  <a:cubicBezTo>
                    <a:pt x="2427" y="597"/>
                    <a:pt x="2425" y="599"/>
                    <a:pt x="2424" y="600"/>
                  </a:cubicBezTo>
                  <a:lnTo>
                    <a:pt x="2372" y="648"/>
                  </a:lnTo>
                  <a:lnTo>
                    <a:pt x="2339" y="613"/>
                  </a:lnTo>
                  <a:lnTo>
                    <a:pt x="2391" y="565"/>
                  </a:lnTo>
                  <a:lnTo>
                    <a:pt x="2387" y="569"/>
                  </a:lnTo>
                  <a:lnTo>
                    <a:pt x="2424" y="512"/>
                  </a:lnTo>
                  <a:lnTo>
                    <a:pt x="2465" y="539"/>
                  </a:lnTo>
                  <a:close/>
                  <a:moveTo>
                    <a:pt x="2255" y="134"/>
                  </a:moveTo>
                  <a:lnTo>
                    <a:pt x="2259" y="184"/>
                  </a:lnTo>
                  <a:lnTo>
                    <a:pt x="2212" y="187"/>
                  </a:lnTo>
                  <a:lnTo>
                    <a:pt x="2208" y="137"/>
                  </a:lnTo>
                  <a:lnTo>
                    <a:pt x="2255" y="134"/>
                  </a:lnTo>
                  <a:close/>
                  <a:moveTo>
                    <a:pt x="1643" y="64"/>
                  </a:moveTo>
                  <a:lnTo>
                    <a:pt x="1689" y="0"/>
                  </a:lnTo>
                  <a:lnTo>
                    <a:pt x="1728" y="28"/>
                  </a:lnTo>
                  <a:lnTo>
                    <a:pt x="1682" y="92"/>
                  </a:lnTo>
                  <a:lnTo>
                    <a:pt x="1643" y="64"/>
                  </a:lnTo>
                  <a:close/>
                  <a:moveTo>
                    <a:pt x="1214" y="100"/>
                  </a:moveTo>
                  <a:lnTo>
                    <a:pt x="1236" y="45"/>
                  </a:lnTo>
                  <a:lnTo>
                    <a:pt x="1281" y="62"/>
                  </a:lnTo>
                  <a:lnTo>
                    <a:pt x="1259" y="117"/>
                  </a:lnTo>
                  <a:lnTo>
                    <a:pt x="1214" y="100"/>
                  </a:lnTo>
                  <a:close/>
                  <a:moveTo>
                    <a:pt x="749" y="106"/>
                  </a:moveTo>
                  <a:lnTo>
                    <a:pt x="829" y="159"/>
                  </a:lnTo>
                  <a:lnTo>
                    <a:pt x="802" y="199"/>
                  </a:lnTo>
                  <a:lnTo>
                    <a:pt x="722" y="146"/>
                  </a:lnTo>
                  <a:lnTo>
                    <a:pt x="749" y="106"/>
                  </a:lnTo>
                  <a:close/>
                  <a:moveTo>
                    <a:pt x="105" y="548"/>
                  </a:moveTo>
                  <a:lnTo>
                    <a:pt x="91" y="493"/>
                  </a:lnTo>
                  <a:lnTo>
                    <a:pt x="138" y="482"/>
                  </a:lnTo>
                  <a:lnTo>
                    <a:pt x="152" y="537"/>
                  </a:lnTo>
                  <a:lnTo>
                    <a:pt x="105" y="54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51" name="Rectangle 278"/>
            <p:cNvSpPr>
              <a:spLocks noChangeArrowheads="1"/>
            </p:cNvSpPr>
            <p:nvPr/>
          </p:nvSpPr>
          <p:spPr bwMode="auto">
            <a:xfrm>
              <a:off x="6597452" y="1766863"/>
              <a:ext cx="781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Savoirs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52" name="Rectangle 279"/>
            <p:cNvSpPr>
              <a:spLocks noChangeArrowheads="1"/>
            </p:cNvSpPr>
            <p:nvPr/>
          </p:nvSpPr>
          <p:spPr bwMode="auto">
            <a:xfrm>
              <a:off x="6721277" y="2043088"/>
              <a:ext cx="5524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faire</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11385" name="Groupe 11384"/>
          <p:cNvGrpSpPr/>
          <p:nvPr/>
        </p:nvGrpSpPr>
        <p:grpSpPr>
          <a:xfrm>
            <a:off x="3036690" y="1928788"/>
            <a:ext cx="1795463" cy="1204913"/>
            <a:chOff x="3036690" y="1928788"/>
            <a:chExt cx="1795463" cy="1204913"/>
          </a:xfrm>
        </p:grpSpPr>
        <p:sp>
          <p:nvSpPr>
            <p:cNvPr id="11330" name="Freeform 98"/>
            <p:cNvSpPr>
              <a:spLocks/>
            </p:cNvSpPr>
            <p:nvPr/>
          </p:nvSpPr>
          <p:spPr bwMode="auto">
            <a:xfrm>
              <a:off x="3036690" y="1928788"/>
              <a:ext cx="1795463" cy="1204913"/>
            </a:xfrm>
            <a:custGeom>
              <a:avLst/>
              <a:gdLst>
                <a:gd name="T0" fmla="*/ 2710 w 3016"/>
                <a:gd name="T1" fmla="*/ 675 h 2023"/>
                <a:gd name="T2" fmla="*/ 2320 w 3016"/>
                <a:gd name="T3" fmla="*/ 212 h 2023"/>
                <a:gd name="T4" fmla="*/ 2028 w 3016"/>
                <a:gd name="T5" fmla="*/ 265 h 2023"/>
                <a:gd name="T6" fmla="*/ 2028 w 3016"/>
                <a:gd name="T7" fmla="*/ 265 h 2023"/>
                <a:gd name="T8" fmla="*/ 1542 w 3016"/>
                <a:gd name="T9" fmla="*/ 130 h 2023"/>
                <a:gd name="T10" fmla="*/ 1459 w 3016"/>
                <a:gd name="T11" fmla="*/ 185 h 2023"/>
                <a:gd name="T12" fmla="*/ 1459 w 3016"/>
                <a:gd name="T13" fmla="*/ 185 h 2023"/>
                <a:gd name="T14" fmla="*/ 1064 w 3016"/>
                <a:gd name="T15" fmla="*/ 66 h 2023"/>
                <a:gd name="T16" fmla="*/ 962 w 3016"/>
                <a:gd name="T17" fmla="*/ 143 h 2023"/>
                <a:gd name="T18" fmla="*/ 962 w 3016"/>
                <a:gd name="T19" fmla="*/ 143 h 2023"/>
                <a:gd name="T20" fmla="*/ 500 w 3016"/>
                <a:gd name="T21" fmla="*/ 108 h 2023"/>
                <a:gd name="T22" fmla="*/ 390 w 3016"/>
                <a:gd name="T23" fmla="*/ 281 h 2023"/>
                <a:gd name="T24" fmla="*/ 390 w 3016"/>
                <a:gd name="T25" fmla="*/ 281 h 2023"/>
                <a:gd name="T26" fmla="*/ 137 w 3016"/>
                <a:gd name="T27" fmla="*/ 681 h 2023"/>
                <a:gd name="T28" fmla="*/ 154 w 3016"/>
                <a:gd name="T29" fmla="*/ 724 h 2023"/>
                <a:gd name="T30" fmla="*/ 154 w 3016"/>
                <a:gd name="T31" fmla="*/ 724 h 2023"/>
                <a:gd name="T32" fmla="*/ 238 w 3016"/>
                <a:gd name="T33" fmla="*/ 1304 h 2023"/>
                <a:gd name="T34" fmla="*/ 451 w 3016"/>
                <a:gd name="T35" fmla="*/ 1385 h 2023"/>
                <a:gd name="T36" fmla="*/ 451 w 3016"/>
                <a:gd name="T37" fmla="*/ 1385 h 2023"/>
                <a:gd name="T38" fmla="*/ 844 w 3016"/>
                <a:gd name="T39" fmla="*/ 1735 h 2023"/>
                <a:gd name="T40" fmla="*/ 1048 w 3016"/>
                <a:gd name="T41" fmla="*/ 1681 h 2023"/>
                <a:gd name="T42" fmla="*/ 1048 w 3016"/>
                <a:gd name="T43" fmla="*/ 1681 h 2023"/>
                <a:gd name="T44" fmla="*/ 1615 w 3016"/>
                <a:gd name="T45" fmla="*/ 1957 h 2023"/>
                <a:gd name="T46" fmla="*/ 1862 w 3016"/>
                <a:gd name="T47" fmla="*/ 1791 h 2023"/>
                <a:gd name="T48" fmla="*/ 1862 w 3016"/>
                <a:gd name="T49" fmla="*/ 1791 h 2023"/>
                <a:gd name="T50" fmla="*/ 2576 w 3016"/>
                <a:gd name="T51" fmla="*/ 1630 h 2023"/>
                <a:gd name="T52" fmla="*/ 2581 w 3016"/>
                <a:gd name="T53" fmla="*/ 1621 h 2023"/>
                <a:gd name="T54" fmla="*/ 2581 w 3016"/>
                <a:gd name="T55" fmla="*/ 1621 h 2023"/>
                <a:gd name="T56" fmla="*/ 2907 w 3016"/>
                <a:gd name="T57" fmla="*/ 1389 h 2023"/>
                <a:gd name="T58" fmla="*/ 2830 w 3016"/>
                <a:gd name="T59" fmla="*/ 1176 h 2023"/>
                <a:gd name="T60" fmla="*/ 2830 w 3016"/>
                <a:gd name="T61" fmla="*/ 1176 h 2023"/>
                <a:gd name="T62" fmla="*/ 2935 w 3016"/>
                <a:gd name="T63" fmla="*/ 812 h 2023"/>
                <a:gd name="T64" fmla="*/ 2712 w 3016"/>
                <a:gd name="T65" fmla="*/ 681 h 2023"/>
                <a:gd name="T66" fmla="*/ 2710 w 3016"/>
                <a:gd name="T67" fmla="*/ 675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6" h="2023">
                  <a:moveTo>
                    <a:pt x="2710" y="675"/>
                  </a:moveTo>
                  <a:cubicBezTo>
                    <a:pt x="2743" y="450"/>
                    <a:pt x="2569" y="243"/>
                    <a:pt x="2320" y="212"/>
                  </a:cubicBezTo>
                  <a:cubicBezTo>
                    <a:pt x="2219" y="199"/>
                    <a:pt x="2116" y="218"/>
                    <a:pt x="2028" y="265"/>
                  </a:cubicBezTo>
                  <a:lnTo>
                    <a:pt x="2028" y="265"/>
                  </a:lnTo>
                  <a:cubicBezTo>
                    <a:pt x="1935" y="106"/>
                    <a:pt x="1718" y="45"/>
                    <a:pt x="1542" y="130"/>
                  </a:cubicBezTo>
                  <a:cubicBezTo>
                    <a:pt x="1512" y="145"/>
                    <a:pt x="1484" y="163"/>
                    <a:pt x="1459" y="185"/>
                  </a:cubicBezTo>
                  <a:lnTo>
                    <a:pt x="1459" y="185"/>
                  </a:lnTo>
                  <a:cubicBezTo>
                    <a:pt x="1386" y="54"/>
                    <a:pt x="1210" y="0"/>
                    <a:pt x="1064" y="66"/>
                  </a:cubicBezTo>
                  <a:cubicBezTo>
                    <a:pt x="1024" y="84"/>
                    <a:pt x="989" y="110"/>
                    <a:pt x="962" y="143"/>
                  </a:cubicBezTo>
                  <a:lnTo>
                    <a:pt x="962" y="143"/>
                  </a:lnTo>
                  <a:cubicBezTo>
                    <a:pt x="845" y="18"/>
                    <a:pt x="638" y="3"/>
                    <a:pt x="500" y="108"/>
                  </a:cubicBezTo>
                  <a:cubicBezTo>
                    <a:pt x="442" y="153"/>
                    <a:pt x="403" y="214"/>
                    <a:pt x="390" y="281"/>
                  </a:cubicBezTo>
                  <a:lnTo>
                    <a:pt x="390" y="281"/>
                  </a:lnTo>
                  <a:cubicBezTo>
                    <a:pt x="198" y="329"/>
                    <a:pt x="85" y="508"/>
                    <a:pt x="137" y="681"/>
                  </a:cubicBezTo>
                  <a:cubicBezTo>
                    <a:pt x="142" y="696"/>
                    <a:pt x="147" y="710"/>
                    <a:pt x="154" y="724"/>
                  </a:cubicBezTo>
                  <a:lnTo>
                    <a:pt x="154" y="724"/>
                  </a:lnTo>
                  <a:cubicBezTo>
                    <a:pt x="0" y="905"/>
                    <a:pt x="38" y="1165"/>
                    <a:pt x="238" y="1304"/>
                  </a:cubicBezTo>
                  <a:cubicBezTo>
                    <a:pt x="300" y="1347"/>
                    <a:pt x="373" y="1375"/>
                    <a:pt x="451" y="1385"/>
                  </a:cubicBezTo>
                  <a:lnTo>
                    <a:pt x="451" y="1385"/>
                  </a:lnTo>
                  <a:cubicBezTo>
                    <a:pt x="453" y="1580"/>
                    <a:pt x="629" y="1736"/>
                    <a:pt x="844" y="1735"/>
                  </a:cubicBezTo>
                  <a:cubicBezTo>
                    <a:pt x="916" y="1734"/>
                    <a:pt x="987" y="1716"/>
                    <a:pt x="1048" y="1681"/>
                  </a:cubicBezTo>
                  <a:lnTo>
                    <a:pt x="1048" y="1681"/>
                  </a:lnTo>
                  <a:cubicBezTo>
                    <a:pt x="1120" y="1900"/>
                    <a:pt x="1375" y="2023"/>
                    <a:pt x="1615" y="1957"/>
                  </a:cubicBezTo>
                  <a:cubicBezTo>
                    <a:pt x="1716" y="1929"/>
                    <a:pt x="1803" y="1871"/>
                    <a:pt x="1862" y="1791"/>
                  </a:cubicBezTo>
                  <a:lnTo>
                    <a:pt x="1862" y="1791"/>
                  </a:lnTo>
                  <a:cubicBezTo>
                    <a:pt x="2108" y="1926"/>
                    <a:pt x="2428" y="1853"/>
                    <a:pt x="2576" y="1630"/>
                  </a:cubicBezTo>
                  <a:cubicBezTo>
                    <a:pt x="2578" y="1627"/>
                    <a:pt x="2579" y="1624"/>
                    <a:pt x="2581" y="1621"/>
                  </a:cubicBezTo>
                  <a:lnTo>
                    <a:pt x="2581" y="1621"/>
                  </a:lnTo>
                  <a:cubicBezTo>
                    <a:pt x="2742" y="1638"/>
                    <a:pt x="2888" y="1534"/>
                    <a:pt x="2907" y="1389"/>
                  </a:cubicBezTo>
                  <a:cubicBezTo>
                    <a:pt x="2917" y="1311"/>
                    <a:pt x="2889" y="1233"/>
                    <a:pt x="2830" y="1176"/>
                  </a:cubicBezTo>
                  <a:lnTo>
                    <a:pt x="2830" y="1176"/>
                  </a:lnTo>
                  <a:cubicBezTo>
                    <a:pt x="2970" y="1102"/>
                    <a:pt x="3016" y="939"/>
                    <a:pt x="2935" y="812"/>
                  </a:cubicBezTo>
                  <a:cubicBezTo>
                    <a:pt x="2888" y="739"/>
                    <a:pt x="2805" y="690"/>
                    <a:pt x="2712" y="681"/>
                  </a:cubicBezTo>
                  <a:lnTo>
                    <a:pt x="2710" y="675"/>
                  </a:lnTo>
                  <a:close/>
                </a:path>
              </a:pathLst>
            </a:custGeom>
            <a:solidFill>
              <a:srgbClr val="D9969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31" name="Freeform 99"/>
            <p:cNvSpPr>
              <a:spLocks noEditPoints="1"/>
            </p:cNvSpPr>
            <p:nvPr/>
          </p:nvSpPr>
          <p:spPr bwMode="auto">
            <a:xfrm>
              <a:off x="3058915" y="1938313"/>
              <a:ext cx="1763713" cy="1179513"/>
            </a:xfrm>
            <a:custGeom>
              <a:avLst/>
              <a:gdLst>
                <a:gd name="T0" fmla="*/ 2612 w 2963"/>
                <a:gd name="T1" fmla="*/ 438 h 1983"/>
                <a:gd name="T2" fmla="*/ 2369 w 2963"/>
                <a:gd name="T3" fmla="*/ 242 h 1983"/>
                <a:gd name="T4" fmla="*/ 2071 w 2963"/>
                <a:gd name="T5" fmla="*/ 243 h 1983"/>
                <a:gd name="T6" fmla="*/ 1836 w 2963"/>
                <a:gd name="T7" fmla="*/ 139 h 1983"/>
                <a:gd name="T8" fmla="*/ 1583 w 2963"/>
                <a:gd name="T9" fmla="*/ 114 h 1983"/>
                <a:gd name="T10" fmla="*/ 1339 w 2963"/>
                <a:gd name="T11" fmla="*/ 109 h 1983"/>
                <a:gd name="T12" fmla="*/ 1145 w 2963"/>
                <a:gd name="T13" fmla="*/ 48 h 1983"/>
                <a:gd name="T14" fmla="*/ 911 w 2963"/>
                <a:gd name="T15" fmla="*/ 148 h 1983"/>
                <a:gd name="T16" fmla="*/ 704 w 2963"/>
                <a:gd name="T17" fmla="*/ 49 h 1983"/>
                <a:gd name="T18" fmla="*/ 481 w 2963"/>
                <a:gd name="T19" fmla="*/ 112 h 1983"/>
                <a:gd name="T20" fmla="*/ 362 w 2963"/>
                <a:gd name="T21" fmla="*/ 290 h 1983"/>
                <a:gd name="T22" fmla="*/ 158 w 2963"/>
                <a:gd name="T23" fmla="*/ 431 h 1983"/>
                <a:gd name="T24" fmla="*/ 124 w 2963"/>
                <a:gd name="T25" fmla="*/ 659 h 1983"/>
                <a:gd name="T26" fmla="*/ 48 w 2963"/>
                <a:gd name="T27" fmla="*/ 936 h 1983"/>
                <a:gd name="T28" fmla="*/ 151 w 2963"/>
                <a:gd name="T29" fmla="*/ 1215 h 1983"/>
                <a:gd name="T30" fmla="*/ 448 w 2963"/>
                <a:gd name="T31" fmla="*/ 1439 h 1983"/>
                <a:gd name="T32" fmla="*/ 605 w 2963"/>
                <a:gd name="T33" fmla="*/ 1643 h 1983"/>
                <a:gd name="T34" fmla="*/ 861 w 2963"/>
                <a:gd name="T35" fmla="*/ 1694 h 1983"/>
                <a:gd name="T36" fmla="*/ 1117 w 2963"/>
                <a:gd name="T37" fmla="*/ 1798 h 1983"/>
                <a:gd name="T38" fmla="*/ 1404 w 2963"/>
                <a:gd name="T39" fmla="*/ 1936 h 1983"/>
                <a:gd name="T40" fmla="*/ 1707 w 2963"/>
                <a:gd name="T41" fmla="*/ 1860 h 1983"/>
                <a:gd name="T42" fmla="*/ 2027 w 2963"/>
                <a:gd name="T43" fmla="*/ 1817 h 1983"/>
                <a:gd name="T44" fmla="*/ 2390 w 2963"/>
                <a:gd name="T45" fmla="*/ 1733 h 1983"/>
                <a:gd name="T46" fmla="*/ 2605 w 2963"/>
                <a:gd name="T47" fmla="*/ 1584 h 1983"/>
                <a:gd name="T48" fmla="*/ 2787 w 2963"/>
                <a:gd name="T49" fmla="*/ 1499 h 1983"/>
                <a:gd name="T50" fmla="*/ 2847 w 2963"/>
                <a:gd name="T51" fmla="*/ 1317 h 1983"/>
                <a:gd name="T52" fmla="*/ 2781 w 2963"/>
                <a:gd name="T53" fmla="*/ 1142 h 1983"/>
                <a:gd name="T54" fmla="*/ 2906 w 2963"/>
                <a:gd name="T55" fmla="*/ 996 h 1983"/>
                <a:gd name="T56" fmla="*/ 2881 w 2963"/>
                <a:gd name="T57" fmla="*/ 814 h 1983"/>
                <a:gd name="T58" fmla="*/ 2654 w 2963"/>
                <a:gd name="T59" fmla="*/ 675 h 1983"/>
                <a:gd name="T60" fmla="*/ 2872 w 2963"/>
                <a:gd name="T61" fmla="*/ 729 h 1983"/>
                <a:gd name="T62" fmla="*/ 2962 w 2963"/>
                <a:gd name="T63" fmla="*/ 949 h 1983"/>
                <a:gd name="T64" fmla="*/ 2859 w 2963"/>
                <a:gd name="T65" fmla="*/ 1148 h 1983"/>
                <a:gd name="T66" fmla="*/ 2895 w 2963"/>
                <a:gd name="T67" fmla="*/ 1312 h 1983"/>
                <a:gd name="T68" fmla="*/ 2821 w 2963"/>
                <a:gd name="T69" fmla="*/ 1532 h 1983"/>
                <a:gd name="T70" fmla="*/ 2609 w 2963"/>
                <a:gd name="T71" fmla="*/ 1632 h 1983"/>
                <a:gd name="T72" fmla="*/ 2417 w 2963"/>
                <a:gd name="T73" fmla="*/ 1773 h 1983"/>
                <a:gd name="T74" fmla="*/ 2021 w 2963"/>
                <a:gd name="T75" fmla="*/ 1864 h 1983"/>
                <a:gd name="T76" fmla="*/ 1733 w 2963"/>
                <a:gd name="T77" fmla="*/ 1899 h 1983"/>
                <a:gd name="T78" fmla="*/ 1399 w 2963"/>
                <a:gd name="T79" fmla="*/ 1983 h 1983"/>
                <a:gd name="T80" fmla="*/ 1082 w 2963"/>
                <a:gd name="T81" fmla="*/ 1830 h 1983"/>
                <a:gd name="T82" fmla="*/ 864 w 2963"/>
                <a:gd name="T83" fmla="*/ 1741 h 1983"/>
                <a:gd name="T84" fmla="*/ 576 w 2963"/>
                <a:gd name="T85" fmla="*/ 1682 h 1983"/>
                <a:gd name="T86" fmla="*/ 401 w 2963"/>
                <a:gd name="T87" fmla="*/ 1445 h 1983"/>
                <a:gd name="T88" fmla="*/ 120 w 2963"/>
                <a:gd name="T89" fmla="*/ 1252 h 1983"/>
                <a:gd name="T90" fmla="*/ 0 w 2963"/>
                <a:gd name="T91" fmla="*/ 937 h 1983"/>
                <a:gd name="T92" fmla="*/ 79 w 2963"/>
                <a:gd name="T93" fmla="*/ 676 h 1983"/>
                <a:gd name="T94" fmla="*/ 115 w 2963"/>
                <a:gd name="T95" fmla="*/ 410 h 1983"/>
                <a:gd name="T96" fmla="*/ 346 w 2963"/>
                <a:gd name="T97" fmla="*/ 245 h 1983"/>
                <a:gd name="T98" fmla="*/ 448 w 2963"/>
                <a:gd name="T99" fmla="*/ 77 h 1983"/>
                <a:gd name="T100" fmla="*/ 703 w 2963"/>
                <a:gd name="T101" fmla="*/ 1 h 1983"/>
                <a:gd name="T102" fmla="*/ 942 w 2963"/>
                <a:gd name="T103" fmla="*/ 111 h 1983"/>
                <a:gd name="T104" fmla="*/ 1138 w 2963"/>
                <a:gd name="T105" fmla="*/ 1 h 1983"/>
                <a:gd name="T106" fmla="*/ 1364 w 2963"/>
                <a:gd name="T107" fmla="*/ 68 h 1983"/>
                <a:gd name="T108" fmla="*/ 1566 w 2963"/>
                <a:gd name="T109" fmla="*/ 69 h 1983"/>
                <a:gd name="T110" fmla="*/ 1853 w 2963"/>
                <a:gd name="T111" fmla="*/ 94 h 1983"/>
                <a:gd name="T112" fmla="*/ 2052 w 2963"/>
                <a:gd name="T113" fmla="*/ 199 h 1983"/>
                <a:gd name="T114" fmla="*/ 2380 w 2963"/>
                <a:gd name="T115" fmla="*/ 195 h 1983"/>
                <a:gd name="T116" fmla="*/ 2651 w 2963"/>
                <a:gd name="T117" fmla="*/ 411 h 1983"/>
                <a:gd name="T118" fmla="*/ 2699 w 2963"/>
                <a:gd name="T119" fmla="*/ 66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3" h="1983">
                  <a:moveTo>
                    <a:pt x="2652" y="669"/>
                  </a:moveTo>
                  <a:cubicBezTo>
                    <a:pt x="2651" y="666"/>
                    <a:pt x="2650" y="663"/>
                    <a:pt x="2650" y="661"/>
                  </a:cubicBezTo>
                  <a:lnTo>
                    <a:pt x="2653" y="578"/>
                  </a:lnTo>
                  <a:lnTo>
                    <a:pt x="2654" y="583"/>
                  </a:lnTo>
                  <a:lnTo>
                    <a:pt x="2639" y="503"/>
                  </a:lnTo>
                  <a:lnTo>
                    <a:pt x="2640" y="508"/>
                  </a:lnTo>
                  <a:lnTo>
                    <a:pt x="2609" y="434"/>
                  </a:lnTo>
                  <a:lnTo>
                    <a:pt x="2612" y="438"/>
                  </a:lnTo>
                  <a:lnTo>
                    <a:pt x="2566" y="371"/>
                  </a:lnTo>
                  <a:lnTo>
                    <a:pt x="2569" y="375"/>
                  </a:lnTo>
                  <a:lnTo>
                    <a:pt x="2510" y="317"/>
                  </a:lnTo>
                  <a:lnTo>
                    <a:pt x="2513" y="319"/>
                  </a:lnTo>
                  <a:lnTo>
                    <a:pt x="2442" y="272"/>
                  </a:lnTo>
                  <a:lnTo>
                    <a:pt x="2446" y="275"/>
                  </a:lnTo>
                  <a:lnTo>
                    <a:pt x="2365" y="241"/>
                  </a:lnTo>
                  <a:lnTo>
                    <a:pt x="2369" y="242"/>
                  </a:lnTo>
                  <a:lnTo>
                    <a:pt x="2279" y="222"/>
                  </a:lnTo>
                  <a:lnTo>
                    <a:pt x="2283" y="222"/>
                  </a:lnTo>
                  <a:lnTo>
                    <a:pt x="2207" y="218"/>
                  </a:lnTo>
                  <a:lnTo>
                    <a:pt x="2211" y="218"/>
                  </a:lnTo>
                  <a:lnTo>
                    <a:pt x="2136" y="226"/>
                  </a:lnTo>
                  <a:lnTo>
                    <a:pt x="2140" y="226"/>
                  </a:lnTo>
                  <a:lnTo>
                    <a:pt x="2068" y="245"/>
                  </a:lnTo>
                  <a:lnTo>
                    <a:pt x="2071" y="243"/>
                  </a:lnTo>
                  <a:lnTo>
                    <a:pt x="2002" y="273"/>
                  </a:lnTo>
                  <a:cubicBezTo>
                    <a:pt x="1992" y="278"/>
                    <a:pt x="1980" y="275"/>
                    <a:pt x="1973" y="266"/>
                  </a:cubicBezTo>
                  <a:lnTo>
                    <a:pt x="1933" y="211"/>
                  </a:lnTo>
                  <a:lnTo>
                    <a:pt x="1936" y="214"/>
                  </a:lnTo>
                  <a:lnTo>
                    <a:pt x="1886" y="169"/>
                  </a:lnTo>
                  <a:lnTo>
                    <a:pt x="1890" y="172"/>
                  </a:lnTo>
                  <a:lnTo>
                    <a:pt x="1832" y="137"/>
                  </a:lnTo>
                  <a:lnTo>
                    <a:pt x="1836" y="139"/>
                  </a:lnTo>
                  <a:lnTo>
                    <a:pt x="1772" y="115"/>
                  </a:lnTo>
                  <a:lnTo>
                    <a:pt x="1776" y="116"/>
                  </a:lnTo>
                  <a:lnTo>
                    <a:pt x="1709" y="103"/>
                  </a:lnTo>
                  <a:lnTo>
                    <a:pt x="1713" y="103"/>
                  </a:lnTo>
                  <a:lnTo>
                    <a:pt x="1643" y="103"/>
                  </a:lnTo>
                  <a:lnTo>
                    <a:pt x="1648" y="103"/>
                  </a:lnTo>
                  <a:lnTo>
                    <a:pt x="1579" y="115"/>
                  </a:lnTo>
                  <a:lnTo>
                    <a:pt x="1583" y="114"/>
                  </a:lnTo>
                  <a:lnTo>
                    <a:pt x="1515" y="139"/>
                  </a:lnTo>
                  <a:lnTo>
                    <a:pt x="1520" y="136"/>
                  </a:lnTo>
                  <a:lnTo>
                    <a:pt x="1437" y="191"/>
                  </a:lnTo>
                  <a:cubicBezTo>
                    <a:pt x="1426" y="199"/>
                    <a:pt x="1411" y="196"/>
                    <a:pt x="1404" y="185"/>
                  </a:cubicBezTo>
                  <a:lnTo>
                    <a:pt x="1372" y="140"/>
                  </a:lnTo>
                  <a:lnTo>
                    <a:pt x="1375" y="144"/>
                  </a:lnTo>
                  <a:lnTo>
                    <a:pt x="1335" y="106"/>
                  </a:lnTo>
                  <a:lnTo>
                    <a:pt x="1339" y="109"/>
                  </a:lnTo>
                  <a:lnTo>
                    <a:pt x="1292" y="79"/>
                  </a:lnTo>
                  <a:lnTo>
                    <a:pt x="1296" y="81"/>
                  </a:lnTo>
                  <a:lnTo>
                    <a:pt x="1245" y="61"/>
                  </a:lnTo>
                  <a:lnTo>
                    <a:pt x="1248" y="62"/>
                  </a:lnTo>
                  <a:lnTo>
                    <a:pt x="1193" y="50"/>
                  </a:lnTo>
                  <a:lnTo>
                    <a:pt x="1198" y="50"/>
                  </a:lnTo>
                  <a:lnTo>
                    <a:pt x="1141" y="48"/>
                  </a:lnTo>
                  <a:lnTo>
                    <a:pt x="1145" y="48"/>
                  </a:lnTo>
                  <a:lnTo>
                    <a:pt x="1088" y="57"/>
                  </a:lnTo>
                  <a:lnTo>
                    <a:pt x="1092" y="56"/>
                  </a:lnTo>
                  <a:lnTo>
                    <a:pt x="1036" y="75"/>
                  </a:lnTo>
                  <a:lnTo>
                    <a:pt x="1041" y="73"/>
                  </a:lnTo>
                  <a:lnTo>
                    <a:pt x="985" y="106"/>
                  </a:lnTo>
                  <a:lnTo>
                    <a:pt x="989" y="103"/>
                  </a:lnTo>
                  <a:lnTo>
                    <a:pt x="943" y="147"/>
                  </a:lnTo>
                  <a:cubicBezTo>
                    <a:pt x="934" y="155"/>
                    <a:pt x="920" y="156"/>
                    <a:pt x="911" y="148"/>
                  </a:cubicBezTo>
                  <a:lnTo>
                    <a:pt x="863" y="106"/>
                  </a:lnTo>
                  <a:lnTo>
                    <a:pt x="867" y="108"/>
                  </a:lnTo>
                  <a:lnTo>
                    <a:pt x="813" y="77"/>
                  </a:lnTo>
                  <a:lnTo>
                    <a:pt x="816" y="79"/>
                  </a:lnTo>
                  <a:lnTo>
                    <a:pt x="757" y="58"/>
                  </a:lnTo>
                  <a:lnTo>
                    <a:pt x="762" y="59"/>
                  </a:lnTo>
                  <a:lnTo>
                    <a:pt x="700" y="49"/>
                  </a:lnTo>
                  <a:lnTo>
                    <a:pt x="704" y="49"/>
                  </a:lnTo>
                  <a:lnTo>
                    <a:pt x="641" y="50"/>
                  </a:lnTo>
                  <a:lnTo>
                    <a:pt x="645" y="50"/>
                  </a:lnTo>
                  <a:lnTo>
                    <a:pt x="583" y="62"/>
                  </a:lnTo>
                  <a:lnTo>
                    <a:pt x="587" y="61"/>
                  </a:lnTo>
                  <a:lnTo>
                    <a:pt x="528" y="83"/>
                  </a:lnTo>
                  <a:lnTo>
                    <a:pt x="532" y="81"/>
                  </a:lnTo>
                  <a:lnTo>
                    <a:pt x="477" y="115"/>
                  </a:lnTo>
                  <a:lnTo>
                    <a:pt x="481" y="112"/>
                  </a:lnTo>
                  <a:lnTo>
                    <a:pt x="441" y="149"/>
                  </a:lnTo>
                  <a:lnTo>
                    <a:pt x="443" y="146"/>
                  </a:lnTo>
                  <a:lnTo>
                    <a:pt x="411" y="187"/>
                  </a:lnTo>
                  <a:lnTo>
                    <a:pt x="414" y="183"/>
                  </a:lnTo>
                  <a:lnTo>
                    <a:pt x="391" y="229"/>
                  </a:lnTo>
                  <a:lnTo>
                    <a:pt x="392" y="225"/>
                  </a:lnTo>
                  <a:lnTo>
                    <a:pt x="377" y="274"/>
                  </a:lnTo>
                  <a:cubicBezTo>
                    <a:pt x="375" y="282"/>
                    <a:pt x="370" y="288"/>
                    <a:pt x="362" y="290"/>
                  </a:cubicBezTo>
                  <a:lnTo>
                    <a:pt x="294" y="314"/>
                  </a:lnTo>
                  <a:lnTo>
                    <a:pt x="298" y="312"/>
                  </a:lnTo>
                  <a:lnTo>
                    <a:pt x="238" y="346"/>
                  </a:lnTo>
                  <a:lnTo>
                    <a:pt x="242" y="343"/>
                  </a:lnTo>
                  <a:lnTo>
                    <a:pt x="192" y="387"/>
                  </a:lnTo>
                  <a:lnTo>
                    <a:pt x="195" y="384"/>
                  </a:lnTo>
                  <a:lnTo>
                    <a:pt x="155" y="435"/>
                  </a:lnTo>
                  <a:lnTo>
                    <a:pt x="158" y="431"/>
                  </a:lnTo>
                  <a:lnTo>
                    <a:pt x="130" y="488"/>
                  </a:lnTo>
                  <a:lnTo>
                    <a:pt x="132" y="484"/>
                  </a:lnTo>
                  <a:lnTo>
                    <a:pt x="116" y="545"/>
                  </a:lnTo>
                  <a:lnTo>
                    <a:pt x="116" y="540"/>
                  </a:lnTo>
                  <a:lnTo>
                    <a:pt x="113" y="604"/>
                  </a:lnTo>
                  <a:lnTo>
                    <a:pt x="113" y="598"/>
                  </a:lnTo>
                  <a:lnTo>
                    <a:pt x="125" y="663"/>
                  </a:lnTo>
                  <a:lnTo>
                    <a:pt x="124" y="659"/>
                  </a:lnTo>
                  <a:lnTo>
                    <a:pt x="141" y="702"/>
                  </a:lnTo>
                  <a:cubicBezTo>
                    <a:pt x="144" y="709"/>
                    <a:pt x="143" y="718"/>
                    <a:pt x="138" y="724"/>
                  </a:cubicBezTo>
                  <a:lnTo>
                    <a:pt x="89" y="795"/>
                  </a:lnTo>
                  <a:lnTo>
                    <a:pt x="92" y="791"/>
                  </a:lnTo>
                  <a:lnTo>
                    <a:pt x="61" y="867"/>
                  </a:lnTo>
                  <a:lnTo>
                    <a:pt x="62" y="862"/>
                  </a:lnTo>
                  <a:lnTo>
                    <a:pt x="48" y="941"/>
                  </a:lnTo>
                  <a:lnTo>
                    <a:pt x="48" y="936"/>
                  </a:lnTo>
                  <a:lnTo>
                    <a:pt x="51" y="1016"/>
                  </a:lnTo>
                  <a:lnTo>
                    <a:pt x="51" y="1010"/>
                  </a:lnTo>
                  <a:lnTo>
                    <a:pt x="71" y="1087"/>
                  </a:lnTo>
                  <a:lnTo>
                    <a:pt x="69" y="1083"/>
                  </a:lnTo>
                  <a:lnTo>
                    <a:pt x="105" y="1156"/>
                  </a:lnTo>
                  <a:lnTo>
                    <a:pt x="102" y="1152"/>
                  </a:lnTo>
                  <a:lnTo>
                    <a:pt x="154" y="1219"/>
                  </a:lnTo>
                  <a:lnTo>
                    <a:pt x="151" y="1215"/>
                  </a:lnTo>
                  <a:lnTo>
                    <a:pt x="218" y="1272"/>
                  </a:lnTo>
                  <a:lnTo>
                    <a:pt x="215" y="1270"/>
                  </a:lnTo>
                  <a:lnTo>
                    <a:pt x="263" y="1299"/>
                  </a:lnTo>
                  <a:lnTo>
                    <a:pt x="313" y="1322"/>
                  </a:lnTo>
                  <a:lnTo>
                    <a:pt x="366" y="1338"/>
                  </a:lnTo>
                  <a:lnTo>
                    <a:pt x="420" y="1348"/>
                  </a:lnTo>
                  <a:cubicBezTo>
                    <a:pt x="430" y="1350"/>
                    <a:pt x="438" y="1358"/>
                    <a:pt x="439" y="1368"/>
                  </a:cubicBezTo>
                  <a:lnTo>
                    <a:pt x="448" y="1439"/>
                  </a:lnTo>
                  <a:lnTo>
                    <a:pt x="447" y="1435"/>
                  </a:lnTo>
                  <a:lnTo>
                    <a:pt x="470" y="1501"/>
                  </a:lnTo>
                  <a:lnTo>
                    <a:pt x="468" y="1496"/>
                  </a:lnTo>
                  <a:lnTo>
                    <a:pt x="505" y="1556"/>
                  </a:lnTo>
                  <a:lnTo>
                    <a:pt x="502" y="1552"/>
                  </a:lnTo>
                  <a:lnTo>
                    <a:pt x="550" y="1604"/>
                  </a:lnTo>
                  <a:lnTo>
                    <a:pt x="547" y="1601"/>
                  </a:lnTo>
                  <a:lnTo>
                    <a:pt x="605" y="1643"/>
                  </a:lnTo>
                  <a:lnTo>
                    <a:pt x="601" y="1641"/>
                  </a:lnTo>
                  <a:lnTo>
                    <a:pt x="667" y="1673"/>
                  </a:lnTo>
                  <a:lnTo>
                    <a:pt x="663" y="1671"/>
                  </a:lnTo>
                  <a:lnTo>
                    <a:pt x="736" y="1691"/>
                  </a:lnTo>
                  <a:lnTo>
                    <a:pt x="732" y="1691"/>
                  </a:lnTo>
                  <a:lnTo>
                    <a:pt x="811" y="1698"/>
                  </a:lnTo>
                  <a:lnTo>
                    <a:pt x="807" y="1698"/>
                  </a:lnTo>
                  <a:lnTo>
                    <a:pt x="861" y="1694"/>
                  </a:lnTo>
                  <a:lnTo>
                    <a:pt x="910" y="1684"/>
                  </a:lnTo>
                  <a:lnTo>
                    <a:pt x="958" y="1668"/>
                  </a:lnTo>
                  <a:lnTo>
                    <a:pt x="1002" y="1646"/>
                  </a:lnTo>
                  <a:cubicBezTo>
                    <a:pt x="1008" y="1643"/>
                    <a:pt x="1014" y="1643"/>
                    <a:pt x="1021" y="1645"/>
                  </a:cubicBezTo>
                  <a:cubicBezTo>
                    <a:pt x="1027" y="1647"/>
                    <a:pt x="1032" y="1652"/>
                    <a:pt x="1034" y="1658"/>
                  </a:cubicBezTo>
                  <a:lnTo>
                    <a:pt x="1069" y="1735"/>
                  </a:lnTo>
                  <a:lnTo>
                    <a:pt x="1067" y="1730"/>
                  </a:lnTo>
                  <a:lnTo>
                    <a:pt x="1117" y="1798"/>
                  </a:lnTo>
                  <a:lnTo>
                    <a:pt x="1113" y="1795"/>
                  </a:lnTo>
                  <a:lnTo>
                    <a:pt x="1176" y="1851"/>
                  </a:lnTo>
                  <a:lnTo>
                    <a:pt x="1173" y="1848"/>
                  </a:lnTo>
                  <a:lnTo>
                    <a:pt x="1246" y="1892"/>
                  </a:lnTo>
                  <a:lnTo>
                    <a:pt x="1242" y="1890"/>
                  </a:lnTo>
                  <a:lnTo>
                    <a:pt x="1322" y="1920"/>
                  </a:lnTo>
                  <a:lnTo>
                    <a:pt x="1318" y="1919"/>
                  </a:lnTo>
                  <a:lnTo>
                    <a:pt x="1404" y="1936"/>
                  </a:lnTo>
                  <a:lnTo>
                    <a:pt x="1399" y="1935"/>
                  </a:lnTo>
                  <a:lnTo>
                    <a:pt x="1489" y="1935"/>
                  </a:lnTo>
                  <a:lnTo>
                    <a:pt x="1485" y="1936"/>
                  </a:lnTo>
                  <a:lnTo>
                    <a:pt x="1575" y="1920"/>
                  </a:lnTo>
                  <a:lnTo>
                    <a:pt x="1571" y="1921"/>
                  </a:lnTo>
                  <a:lnTo>
                    <a:pt x="1644" y="1895"/>
                  </a:lnTo>
                  <a:lnTo>
                    <a:pt x="1641" y="1897"/>
                  </a:lnTo>
                  <a:lnTo>
                    <a:pt x="1707" y="1860"/>
                  </a:lnTo>
                  <a:lnTo>
                    <a:pt x="1704" y="1862"/>
                  </a:lnTo>
                  <a:lnTo>
                    <a:pt x="1763" y="1815"/>
                  </a:lnTo>
                  <a:lnTo>
                    <a:pt x="1759" y="1818"/>
                  </a:lnTo>
                  <a:lnTo>
                    <a:pt x="1808" y="1762"/>
                  </a:lnTo>
                  <a:cubicBezTo>
                    <a:pt x="1815" y="1754"/>
                    <a:pt x="1826" y="1751"/>
                    <a:pt x="1836" y="1755"/>
                  </a:cubicBezTo>
                  <a:lnTo>
                    <a:pt x="1931" y="1796"/>
                  </a:lnTo>
                  <a:lnTo>
                    <a:pt x="1927" y="1795"/>
                  </a:lnTo>
                  <a:lnTo>
                    <a:pt x="2027" y="1817"/>
                  </a:lnTo>
                  <a:lnTo>
                    <a:pt x="2022" y="1816"/>
                  </a:lnTo>
                  <a:lnTo>
                    <a:pt x="2122" y="1820"/>
                  </a:lnTo>
                  <a:lnTo>
                    <a:pt x="2118" y="1821"/>
                  </a:lnTo>
                  <a:lnTo>
                    <a:pt x="2217" y="1808"/>
                  </a:lnTo>
                  <a:lnTo>
                    <a:pt x="2213" y="1809"/>
                  </a:lnTo>
                  <a:lnTo>
                    <a:pt x="2307" y="1779"/>
                  </a:lnTo>
                  <a:lnTo>
                    <a:pt x="2303" y="1780"/>
                  </a:lnTo>
                  <a:lnTo>
                    <a:pt x="2390" y="1733"/>
                  </a:lnTo>
                  <a:lnTo>
                    <a:pt x="2386" y="1736"/>
                  </a:lnTo>
                  <a:lnTo>
                    <a:pt x="2462" y="1674"/>
                  </a:lnTo>
                  <a:lnTo>
                    <a:pt x="2459" y="1677"/>
                  </a:lnTo>
                  <a:lnTo>
                    <a:pt x="2522" y="1601"/>
                  </a:lnTo>
                  <a:lnTo>
                    <a:pt x="2519" y="1605"/>
                  </a:lnTo>
                  <a:lnTo>
                    <a:pt x="2524" y="1596"/>
                  </a:lnTo>
                  <a:cubicBezTo>
                    <a:pt x="2529" y="1588"/>
                    <a:pt x="2537" y="1583"/>
                    <a:pt x="2546" y="1583"/>
                  </a:cubicBezTo>
                  <a:lnTo>
                    <a:pt x="2605" y="1584"/>
                  </a:lnTo>
                  <a:lnTo>
                    <a:pt x="2600" y="1585"/>
                  </a:lnTo>
                  <a:lnTo>
                    <a:pt x="2657" y="1575"/>
                  </a:lnTo>
                  <a:lnTo>
                    <a:pt x="2653" y="1576"/>
                  </a:lnTo>
                  <a:lnTo>
                    <a:pt x="2706" y="1557"/>
                  </a:lnTo>
                  <a:lnTo>
                    <a:pt x="2703" y="1559"/>
                  </a:lnTo>
                  <a:lnTo>
                    <a:pt x="2750" y="1532"/>
                  </a:lnTo>
                  <a:lnTo>
                    <a:pt x="2746" y="1534"/>
                  </a:lnTo>
                  <a:lnTo>
                    <a:pt x="2787" y="1499"/>
                  </a:lnTo>
                  <a:lnTo>
                    <a:pt x="2784" y="1503"/>
                  </a:lnTo>
                  <a:lnTo>
                    <a:pt x="2817" y="1461"/>
                  </a:lnTo>
                  <a:lnTo>
                    <a:pt x="2814" y="1465"/>
                  </a:lnTo>
                  <a:lnTo>
                    <a:pt x="2837" y="1417"/>
                  </a:lnTo>
                  <a:lnTo>
                    <a:pt x="2835" y="1422"/>
                  </a:lnTo>
                  <a:lnTo>
                    <a:pt x="2848" y="1370"/>
                  </a:lnTo>
                  <a:lnTo>
                    <a:pt x="2847" y="1375"/>
                  </a:lnTo>
                  <a:lnTo>
                    <a:pt x="2847" y="1317"/>
                  </a:lnTo>
                  <a:lnTo>
                    <a:pt x="2848" y="1323"/>
                  </a:lnTo>
                  <a:lnTo>
                    <a:pt x="2835" y="1267"/>
                  </a:lnTo>
                  <a:lnTo>
                    <a:pt x="2837" y="1272"/>
                  </a:lnTo>
                  <a:lnTo>
                    <a:pt x="2811" y="1219"/>
                  </a:lnTo>
                  <a:lnTo>
                    <a:pt x="2814" y="1224"/>
                  </a:lnTo>
                  <a:lnTo>
                    <a:pt x="2776" y="1178"/>
                  </a:lnTo>
                  <a:cubicBezTo>
                    <a:pt x="2772" y="1173"/>
                    <a:pt x="2770" y="1166"/>
                    <a:pt x="2771" y="1159"/>
                  </a:cubicBezTo>
                  <a:cubicBezTo>
                    <a:pt x="2772" y="1152"/>
                    <a:pt x="2776" y="1146"/>
                    <a:pt x="2781" y="1142"/>
                  </a:cubicBezTo>
                  <a:lnTo>
                    <a:pt x="2829" y="1110"/>
                  </a:lnTo>
                  <a:lnTo>
                    <a:pt x="2826" y="1113"/>
                  </a:lnTo>
                  <a:lnTo>
                    <a:pt x="2865" y="1075"/>
                  </a:lnTo>
                  <a:lnTo>
                    <a:pt x="2861" y="1079"/>
                  </a:lnTo>
                  <a:lnTo>
                    <a:pt x="2890" y="1035"/>
                  </a:lnTo>
                  <a:lnTo>
                    <a:pt x="2888" y="1040"/>
                  </a:lnTo>
                  <a:lnTo>
                    <a:pt x="2907" y="992"/>
                  </a:lnTo>
                  <a:lnTo>
                    <a:pt x="2906" y="996"/>
                  </a:lnTo>
                  <a:lnTo>
                    <a:pt x="2915" y="945"/>
                  </a:lnTo>
                  <a:lnTo>
                    <a:pt x="2914" y="950"/>
                  </a:lnTo>
                  <a:lnTo>
                    <a:pt x="2912" y="899"/>
                  </a:lnTo>
                  <a:lnTo>
                    <a:pt x="2913" y="904"/>
                  </a:lnTo>
                  <a:lnTo>
                    <a:pt x="2900" y="853"/>
                  </a:lnTo>
                  <a:lnTo>
                    <a:pt x="2902" y="858"/>
                  </a:lnTo>
                  <a:lnTo>
                    <a:pt x="2878" y="809"/>
                  </a:lnTo>
                  <a:lnTo>
                    <a:pt x="2881" y="814"/>
                  </a:lnTo>
                  <a:lnTo>
                    <a:pt x="2839" y="764"/>
                  </a:lnTo>
                  <a:lnTo>
                    <a:pt x="2843" y="768"/>
                  </a:lnTo>
                  <a:lnTo>
                    <a:pt x="2791" y="729"/>
                  </a:lnTo>
                  <a:lnTo>
                    <a:pt x="2796" y="731"/>
                  </a:lnTo>
                  <a:lnTo>
                    <a:pt x="2734" y="703"/>
                  </a:lnTo>
                  <a:lnTo>
                    <a:pt x="2739" y="705"/>
                  </a:lnTo>
                  <a:lnTo>
                    <a:pt x="2672" y="691"/>
                  </a:lnTo>
                  <a:cubicBezTo>
                    <a:pt x="2663" y="689"/>
                    <a:pt x="2656" y="683"/>
                    <a:pt x="2654" y="675"/>
                  </a:cubicBezTo>
                  <a:lnTo>
                    <a:pt x="2652" y="669"/>
                  </a:lnTo>
                  <a:close/>
                  <a:moveTo>
                    <a:pt x="2699" y="660"/>
                  </a:moveTo>
                  <a:lnTo>
                    <a:pt x="2681" y="644"/>
                  </a:lnTo>
                  <a:lnTo>
                    <a:pt x="2748" y="658"/>
                  </a:lnTo>
                  <a:cubicBezTo>
                    <a:pt x="2750" y="658"/>
                    <a:pt x="2752" y="659"/>
                    <a:pt x="2753" y="660"/>
                  </a:cubicBezTo>
                  <a:lnTo>
                    <a:pt x="2815" y="688"/>
                  </a:lnTo>
                  <a:cubicBezTo>
                    <a:pt x="2817" y="688"/>
                    <a:pt x="2818" y="689"/>
                    <a:pt x="2820" y="690"/>
                  </a:cubicBezTo>
                  <a:lnTo>
                    <a:pt x="2872" y="729"/>
                  </a:lnTo>
                  <a:cubicBezTo>
                    <a:pt x="2873" y="730"/>
                    <a:pt x="2875" y="732"/>
                    <a:pt x="2876" y="733"/>
                  </a:cubicBezTo>
                  <a:lnTo>
                    <a:pt x="2918" y="783"/>
                  </a:lnTo>
                  <a:cubicBezTo>
                    <a:pt x="2919" y="785"/>
                    <a:pt x="2920" y="786"/>
                    <a:pt x="2921" y="788"/>
                  </a:cubicBezTo>
                  <a:lnTo>
                    <a:pt x="2945" y="837"/>
                  </a:lnTo>
                  <a:cubicBezTo>
                    <a:pt x="2946" y="838"/>
                    <a:pt x="2946" y="840"/>
                    <a:pt x="2947" y="842"/>
                  </a:cubicBezTo>
                  <a:lnTo>
                    <a:pt x="2960" y="893"/>
                  </a:lnTo>
                  <a:cubicBezTo>
                    <a:pt x="2960" y="894"/>
                    <a:pt x="2960" y="896"/>
                    <a:pt x="2960" y="898"/>
                  </a:cubicBezTo>
                  <a:lnTo>
                    <a:pt x="2962" y="949"/>
                  </a:lnTo>
                  <a:cubicBezTo>
                    <a:pt x="2963" y="950"/>
                    <a:pt x="2962" y="952"/>
                    <a:pt x="2962" y="954"/>
                  </a:cubicBezTo>
                  <a:lnTo>
                    <a:pt x="2953" y="1005"/>
                  </a:lnTo>
                  <a:cubicBezTo>
                    <a:pt x="2953" y="1006"/>
                    <a:pt x="2952" y="1008"/>
                    <a:pt x="2952" y="1009"/>
                  </a:cubicBezTo>
                  <a:lnTo>
                    <a:pt x="2933" y="1057"/>
                  </a:lnTo>
                  <a:cubicBezTo>
                    <a:pt x="2932" y="1059"/>
                    <a:pt x="2931" y="1060"/>
                    <a:pt x="2931" y="1062"/>
                  </a:cubicBezTo>
                  <a:lnTo>
                    <a:pt x="2902" y="1106"/>
                  </a:lnTo>
                  <a:cubicBezTo>
                    <a:pt x="2901" y="1107"/>
                    <a:pt x="2899" y="1108"/>
                    <a:pt x="2898" y="1110"/>
                  </a:cubicBezTo>
                  <a:lnTo>
                    <a:pt x="2859" y="1148"/>
                  </a:lnTo>
                  <a:cubicBezTo>
                    <a:pt x="2858" y="1149"/>
                    <a:pt x="2857" y="1150"/>
                    <a:pt x="2856" y="1150"/>
                  </a:cubicBezTo>
                  <a:lnTo>
                    <a:pt x="2808" y="1182"/>
                  </a:lnTo>
                  <a:lnTo>
                    <a:pt x="2813" y="1147"/>
                  </a:lnTo>
                  <a:lnTo>
                    <a:pt x="2851" y="1193"/>
                  </a:lnTo>
                  <a:cubicBezTo>
                    <a:pt x="2852" y="1195"/>
                    <a:pt x="2853" y="1196"/>
                    <a:pt x="2854" y="1198"/>
                  </a:cubicBezTo>
                  <a:lnTo>
                    <a:pt x="2880" y="1251"/>
                  </a:lnTo>
                  <a:cubicBezTo>
                    <a:pt x="2881" y="1253"/>
                    <a:pt x="2881" y="1254"/>
                    <a:pt x="2882" y="1256"/>
                  </a:cubicBezTo>
                  <a:lnTo>
                    <a:pt x="2895" y="1312"/>
                  </a:lnTo>
                  <a:cubicBezTo>
                    <a:pt x="2895" y="1314"/>
                    <a:pt x="2895" y="1316"/>
                    <a:pt x="2895" y="1317"/>
                  </a:cubicBezTo>
                  <a:lnTo>
                    <a:pt x="2895" y="1375"/>
                  </a:lnTo>
                  <a:cubicBezTo>
                    <a:pt x="2895" y="1377"/>
                    <a:pt x="2895" y="1379"/>
                    <a:pt x="2895" y="1381"/>
                  </a:cubicBezTo>
                  <a:lnTo>
                    <a:pt x="2882" y="1433"/>
                  </a:lnTo>
                  <a:cubicBezTo>
                    <a:pt x="2881" y="1435"/>
                    <a:pt x="2881" y="1436"/>
                    <a:pt x="2880" y="1438"/>
                  </a:cubicBezTo>
                  <a:lnTo>
                    <a:pt x="2857" y="1486"/>
                  </a:lnTo>
                  <a:cubicBezTo>
                    <a:pt x="2856" y="1487"/>
                    <a:pt x="2855" y="1489"/>
                    <a:pt x="2854" y="1490"/>
                  </a:cubicBezTo>
                  <a:lnTo>
                    <a:pt x="2821" y="1532"/>
                  </a:lnTo>
                  <a:cubicBezTo>
                    <a:pt x="2820" y="1534"/>
                    <a:pt x="2819" y="1535"/>
                    <a:pt x="2818" y="1536"/>
                  </a:cubicBezTo>
                  <a:lnTo>
                    <a:pt x="2777" y="1571"/>
                  </a:lnTo>
                  <a:cubicBezTo>
                    <a:pt x="2776" y="1572"/>
                    <a:pt x="2775" y="1573"/>
                    <a:pt x="2773" y="1573"/>
                  </a:cubicBezTo>
                  <a:lnTo>
                    <a:pt x="2726" y="1600"/>
                  </a:lnTo>
                  <a:cubicBezTo>
                    <a:pt x="2725" y="1601"/>
                    <a:pt x="2724" y="1602"/>
                    <a:pt x="2723" y="1602"/>
                  </a:cubicBezTo>
                  <a:lnTo>
                    <a:pt x="2670" y="1621"/>
                  </a:lnTo>
                  <a:cubicBezTo>
                    <a:pt x="2668" y="1622"/>
                    <a:pt x="2667" y="1622"/>
                    <a:pt x="2666" y="1622"/>
                  </a:cubicBezTo>
                  <a:lnTo>
                    <a:pt x="2609" y="1632"/>
                  </a:lnTo>
                  <a:cubicBezTo>
                    <a:pt x="2607" y="1632"/>
                    <a:pt x="2606" y="1632"/>
                    <a:pt x="2604" y="1632"/>
                  </a:cubicBezTo>
                  <a:lnTo>
                    <a:pt x="2545" y="1631"/>
                  </a:lnTo>
                  <a:lnTo>
                    <a:pt x="2566" y="1619"/>
                  </a:lnTo>
                  <a:lnTo>
                    <a:pt x="2561" y="1628"/>
                  </a:lnTo>
                  <a:cubicBezTo>
                    <a:pt x="2561" y="1629"/>
                    <a:pt x="2560" y="1631"/>
                    <a:pt x="2559" y="1632"/>
                  </a:cubicBezTo>
                  <a:lnTo>
                    <a:pt x="2496" y="1708"/>
                  </a:lnTo>
                  <a:cubicBezTo>
                    <a:pt x="2495" y="1709"/>
                    <a:pt x="2494" y="1710"/>
                    <a:pt x="2493" y="1711"/>
                  </a:cubicBezTo>
                  <a:lnTo>
                    <a:pt x="2417" y="1773"/>
                  </a:lnTo>
                  <a:cubicBezTo>
                    <a:pt x="2415" y="1774"/>
                    <a:pt x="2414" y="1775"/>
                    <a:pt x="2413" y="1776"/>
                  </a:cubicBezTo>
                  <a:lnTo>
                    <a:pt x="2326" y="1823"/>
                  </a:lnTo>
                  <a:cubicBezTo>
                    <a:pt x="2325" y="1823"/>
                    <a:pt x="2323" y="1824"/>
                    <a:pt x="2322" y="1824"/>
                  </a:cubicBezTo>
                  <a:lnTo>
                    <a:pt x="2228" y="1854"/>
                  </a:lnTo>
                  <a:cubicBezTo>
                    <a:pt x="2226" y="1855"/>
                    <a:pt x="2225" y="1855"/>
                    <a:pt x="2224" y="1855"/>
                  </a:cubicBezTo>
                  <a:lnTo>
                    <a:pt x="2125" y="1868"/>
                  </a:lnTo>
                  <a:cubicBezTo>
                    <a:pt x="2123" y="1868"/>
                    <a:pt x="2122" y="1869"/>
                    <a:pt x="2121" y="1868"/>
                  </a:cubicBezTo>
                  <a:lnTo>
                    <a:pt x="2021" y="1864"/>
                  </a:lnTo>
                  <a:cubicBezTo>
                    <a:pt x="2019" y="1864"/>
                    <a:pt x="2018" y="1864"/>
                    <a:pt x="2016" y="1864"/>
                  </a:cubicBezTo>
                  <a:lnTo>
                    <a:pt x="1916" y="1842"/>
                  </a:lnTo>
                  <a:cubicBezTo>
                    <a:pt x="1915" y="1842"/>
                    <a:pt x="1913" y="1841"/>
                    <a:pt x="1912" y="1841"/>
                  </a:cubicBezTo>
                  <a:lnTo>
                    <a:pt x="1817" y="1800"/>
                  </a:lnTo>
                  <a:lnTo>
                    <a:pt x="1845" y="1793"/>
                  </a:lnTo>
                  <a:lnTo>
                    <a:pt x="1796" y="1849"/>
                  </a:lnTo>
                  <a:cubicBezTo>
                    <a:pt x="1795" y="1850"/>
                    <a:pt x="1794" y="1851"/>
                    <a:pt x="1792" y="1852"/>
                  </a:cubicBezTo>
                  <a:lnTo>
                    <a:pt x="1733" y="1899"/>
                  </a:lnTo>
                  <a:cubicBezTo>
                    <a:pt x="1732" y="1900"/>
                    <a:pt x="1731" y="1901"/>
                    <a:pt x="1730" y="1901"/>
                  </a:cubicBezTo>
                  <a:lnTo>
                    <a:pt x="1664" y="1938"/>
                  </a:lnTo>
                  <a:cubicBezTo>
                    <a:pt x="1663" y="1939"/>
                    <a:pt x="1662" y="1940"/>
                    <a:pt x="1661" y="1940"/>
                  </a:cubicBezTo>
                  <a:lnTo>
                    <a:pt x="1588" y="1966"/>
                  </a:lnTo>
                  <a:cubicBezTo>
                    <a:pt x="1586" y="1967"/>
                    <a:pt x="1585" y="1967"/>
                    <a:pt x="1584" y="1967"/>
                  </a:cubicBezTo>
                  <a:lnTo>
                    <a:pt x="1494" y="1983"/>
                  </a:lnTo>
                  <a:cubicBezTo>
                    <a:pt x="1492" y="1983"/>
                    <a:pt x="1491" y="1983"/>
                    <a:pt x="1489" y="1983"/>
                  </a:cubicBezTo>
                  <a:lnTo>
                    <a:pt x="1399" y="1983"/>
                  </a:lnTo>
                  <a:cubicBezTo>
                    <a:pt x="1398" y="1983"/>
                    <a:pt x="1396" y="1983"/>
                    <a:pt x="1395" y="1983"/>
                  </a:cubicBezTo>
                  <a:lnTo>
                    <a:pt x="1309" y="1966"/>
                  </a:lnTo>
                  <a:cubicBezTo>
                    <a:pt x="1308" y="1966"/>
                    <a:pt x="1306" y="1965"/>
                    <a:pt x="1305" y="1965"/>
                  </a:cubicBezTo>
                  <a:lnTo>
                    <a:pt x="1225" y="1935"/>
                  </a:lnTo>
                  <a:cubicBezTo>
                    <a:pt x="1224" y="1934"/>
                    <a:pt x="1222" y="1934"/>
                    <a:pt x="1221" y="1933"/>
                  </a:cubicBezTo>
                  <a:lnTo>
                    <a:pt x="1148" y="1889"/>
                  </a:lnTo>
                  <a:cubicBezTo>
                    <a:pt x="1147" y="1888"/>
                    <a:pt x="1146" y="1887"/>
                    <a:pt x="1145" y="1886"/>
                  </a:cubicBezTo>
                  <a:lnTo>
                    <a:pt x="1082" y="1830"/>
                  </a:lnTo>
                  <a:cubicBezTo>
                    <a:pt x="1080" y="1829"/>
                    <a:pt x="1079" y="1828"/>
                    <a:pt x="1078" y="1827"/>
                  </a:cubicBezTo>
                  <a:lnTo>
                    <a:pt x="1028" y="1759"/>
                  </a:lnTo>
                  <a:cubicBezTo>
                    <a:pt x="1027" y="1757"/>
                    <a:pt x="1026" y="1756"/>
                    <a:pt x="1026" y="1754"/>
                  </a:cubicBezTo>
                  <a:lnTo>
                    <a:pt x="991" y="1677"/>
                  </a:lnTo>
                  <a:lnTo>
                    <a:pt x="1023" y="1689"/>
                  </a:lnTo>
                  <a:lnTo>
                    <a:pt x="973" y="1713"/>
                  </a:lnTo>
                  <a:lnTo>
                    <a:pt x="919" y="1731"/>
                  </a:lnTo>
                  <a:lnTo>
                    <a:pt x="864" y="1741"/>
                  </a:lnTo>
                  <a:lnTo>
                    <a:pt x="810" y="1745"/>
                  </a:lnTo>
                  <a:cubicBezTo>
                    <a:pt x="809" y="1745"/>
                    <a:pt x="808" y="1745"/>
                    <a:pt x="806" y="1745"/>
                  </a:cubicBezTo>
                  <a:lnTo>
                    <a:pt x="727" y="1738"/>
                  </a:lnTo>
                  <a:cubicBezTo>
                    <a:pt x="726" y="1738"/>
                    <a:pt x="725" y="1738"/>
                    <a:pt x="723" y="1738"/>
                  </a:cubicBezTo>
                  <a:lnTo>
                    <a:pt x="650" y="1718"/>
                  </a:lnTo>
                  <a:cubicBezTo>
                    <a:pt x="649" y="1717"/>
                    <a:pt x="647" y="1717"/>
                    <a:pt x="646" y="1716"/>
                  </a:cubicBezTo>
                  <a:lnTo>
                    <a:pt x="580" y="1684"/>
                  </a:lnTo>
                  <a:cubicBezTo>
                    <a:pt x="579" y="1683"/>
                    <a:pt x="578" y="1683"/>
                    <a:pt x="576" y="1682"/>
                  </a:cubicBezTo>
                  <a:lnTo>
                    <a:pt x="518" y="1640"/>
                  </a:lnTo>
                  <a:cubicBezTo>
                    <a:pt x="517" y="1639"/>
                    <a:pt x="516" y="1638"/>
                    <a:pt x="515" y="1637"/>
                  </a:cubicBezTo>
                  <a:lnTo>
                    <a:pt x="467" y="1585"/>
                  </a:lnTo>
                  <a:cubicBezTo>
                    <a:pt x="466" y="1584"/>
                    <a:pt x="465" y="1582"/>
                    <a:pt x="464" y="1581"/>
                  </a:cubicBezTo>
                  <a:lnTo>
                    <a:pt x="427" y="1521"/>
                  </a:lnTo>
                  <a:cubicBezTo>
                    <a:pt x="426" y="1520"/>
                    <a:pt x="425" y="1518"/>
                    <a:pt x="425" y="1516"/>
                  </a:cubicBezTo>
                  <a:lnTo>
                    <a:pt x="402" y="1450"/>
                  </a:lnTo>
                  <a:cubicBezTo>
                    <a:pt x="401" y="1449"/>
                    <a:pt x="401" y="1447"/>
                    <a:pt x="401" y="1445"/>
                  </a:cubicBezTo>
                  <a:lnTo>
                    <a:pt x="392" y="1374"/>
                  </a:lnTo>
                  <a:lnTo>
                    <a:pt x="411" y="1395"/>
                  </a:lnTo>
                  <a:lnTo>
                    <a:pt x="351" y="1383"/>
                  </a:lnTo>
                  <a:lnTo>
                    <a:pt x="294" y="1365"/>
                  </a:lnTo>
                  <a:lnTo>
                    <a:pt x="238" y="1340"/>
                  </a:lnTo>
                  <a:lnTo>
                    <a:pt x="190" y="1311"/>
                  </a:lnTo>
                  <a:cubicBezTo>
                    <a:pt x="189" y="1310"/>
                    <a:pt x="188" y="1310"/>
                    <a:pt x="187" y="1309"/>
                  </a:cubicBezTo>
                  <a:lnTo>
                    <a:pt x="120" y="1252"/>
                  </a:lnTo>
                  <a:cubicBezTo>
                    <a:pt x="119" y="1251"/>
                    <a:pt x="118" y="1249"/>
                    <a:pt x="117" y="1248"/>
                  </a:cubicBezTo>
                  <a:lnTo>
                    <a:pt x="65" y="1181"/>
                  </a:lnTo>
                  <a:cubicBezTo>
                    <a:pt x="64" y="1180"/>
                    <a:pt x="63" y="1179"/>
                    <a:pt x="62" y="1177"/>
                  </a:cubicBezTo>
                  <a:lnTo>
                    <a:pt x="26" y="1104"/>
                  </a:lnTo>
                  <a:cubicBezTo>
                    <a:pt x="25" y="1103"/>
                    <a:pt x="25" y="1101"/>
                    <a:pt x="24" y="1100"/>
                  </a:cubicBezTo>
                  <a:lnTo>
                    <a:pt x="4" y="1023"/>
                  </a:lnTo>
                  <a:cubicBezTo>
                    <a:pt x="4" y="1021"/>
                    <a:pt x="4" y="1019"/>
                    <a:pt x="3" y="1017"/>
                  </a:cubicBezTo>
                  <a:lnTo>
                    <a:pt x="0" y="937"/>
                  </a:lnTo>
                  <a:cubicBezTo>
                    <a:pt x="0" y="936"/>
                    <a:pt x="1" y="934"/>
                    <a:pt x="1" y="932"/>
                  </a:cubicBezTo>
                  <a:lnTo>
                    <a:pt x="15" y="853"/>
                  </a:lnTo>
                  <a:cubicBezTo>
                    <a:pt x="15" y="852"/>
                    <a:pt x="16" y="850"/>
                    <a:pt x="16" y="848"/>
                  </a:cubicBezTo>
                  <a:lnTo>
                    <a:pt x="47" y="772"/>
                  </a:lnTo>
                  <a:cubicBezTo>
                    <a:pt x="48" y="771"/>
                    <a:pt x="49" y="769"/>
                    <a:pt x="50" y="768"/>
                  </a:cubicBezTo>
                  <a:lnTo>
                    <a:pt x="99" y="697"/>
                  </a:lnTo>
                  <a:lnTo>
                    <a:pt x="96" y="719"/>
                  </a:lnTo>
                  <a:lnTo>
                    <a:pt x="79" y="676"/>
                  </a:lnTo>
                  <a:cubicBezTo>
                    <a:pt x="79" y="675"/>
                    <a:pt x="78" y="673"/>
                    <a:pt x="78" y="672"/>
                  </a:cubicBezTo>
                  <a:lnTo>
                    <a:pt x="66" y="607"/>
                  </a:lnTo>
                  <a:cubicBezTo>
                    <a:pt x="66" y="605"/>
                    <a:pt x="65" y="603"/>
                    <a:pt x="65" y="601"/>
                  </a:cubicBezTo>
                  <a:lnTo>
                    <a:pt x="68" y="537"/>
                  </a:lnTo>
                  <a:cubicBezTo>
                    <a:pt x="69" y="536"/>
                    <a:pt x="69" y="534"/>
                    <a:pt x="69" y="532"/>
                  </a:cubicBezTo>
                  <a:lnTo>
                    <a:pt x="85" y="471"/>
                  </a:lnTo>
                  <a:cubicBezTo>
                    <a:pt x="86" y="470"/>
                    <a:pt x="86" y="468"/>
                    <a:pt x="87" y="467"/>
                  </a:cubicBezTo>
                  <a:lnTo>
                    <a:pt x="115" y="410"/>
                  </a:lnTo>
                  <a:cubicBezTo>
                    <a:pt x="116" y="408"/>
                    <a:pt x="117" y="407"/>
                    <a:pt x="118" y="406"/>
                  </a:cubicBezTo>
                  <a:lnTo>
                    <a:pt x="158" y="355"/>
                  </a:lnTo>
                  <a:cubicBezTo>
                    <a:pt x="158" y="353"/>
                    <a:pt x="160" y="352"/>
                    <a:pt x="161" y="351"/>
                  </a:cubicBezTo>
                  <a:lnTo>
                    <a:pt x="211" y="307"/>
                  </a:lnTo>
                  <a:cubicBezTo>
                    <a:pt x="212" y="306"/>
                    <a:pt x="213" y="305"/>
                    <a:pt x="215" y="305"/>
                  </a:cubicBezTo>
                  <a:lnTo>
                    <a:pt x="275" y="271"/>
                  </a:lnTo>
                  <a:cubicBezTo>
                    <a:pt x="276" y="270"/>
                    <a:pt x="277" y="269"/>
                    <a:pt x="278" y="269"/>
                  </a:cubicBezTo>
                  <a:lnTo>
                    <a:pt x="346" y="245"/>
                  </a:lnTo>
                  <a:lnTo>
                    <a:pt x="332" y="260"/>
                  </a:lnTo>
                  <a:lnTo>
                    <a:pt x="347" y="211"/>
                  </a:lnTo>
                  <a:cubicBezTo>
                    <a:pt x="347" y="210"/>
                    <a:pt x="347" y="209"/>
                    <a:pt x="348" y="208"/>
                  </a:cubicBezTo>
                  <a:lnTo>
                    <a:pt x="371" y="162"/>
                  </a:lnTo>
                  <a:cubicBezTo>
                    <a:pt x="372" y="160"/>
                    <a:pt x="373" y="159"/>
                    <a:pt x="374" y="158"/>
                  </a:cubicBezTo>
                  <a:lnTo>
                    <a:pt x="406" y="117"/>
                  </a:lnTo>
                  <a:cubicBezTo>
                    <a:pt x="406" y="116"/>
                    <a:pt x="407" y="115"/>
                    <a:pt x="408" y="114"/>
                  </a:cubicBezTo>
                  <a:lnTo>
                    <a:pt x="448" y="77"/>
                  </a:lnTo>
                  <a:cubicBezTo>
                    <a:pt x="449" y="76"/>
                    <a:pt x="451" y="75"/>
                    <a:pt x="452" y="74"/>
                  </a:cubicBezTo>
                  <a:lnTo>
                    <a:pt x="507" y="40"/>
                  </a:lnTo>
                  <a:cubicBezTo>
                    <a:pt x="508" y="39"/>
                    <a:pt x="510" y="39"/>
                    <a:pt x="511" y="38"/>
                  </a:cubicBezTo>
                  <a:lnTo>
                    <a:pt x="570" y="16"/>
                  </a:lnTo>
                  <a:cubicBezTo>
                    <a:pt x="571" y="16"/>
                    <a:pt x="573" y="15"/>
                    <a:pt x="574" y="15"/>
                  </a:cubicBezTo>
                  <a:lnTo>
                    <a:pt x="636" y="3"/>
                  </a:lnTo>
                  <a:cubicBezTo>
                    <a:pt x="637" y="3"/>
                    <a:pt x="639" y="2"/>
                    <a:pt x="640" y="2"/>
                  </a:cubicBezTo>
                  <a:lnTo>
                    <a:pt x="703" y="1"/>
                  </a:lnTo>
                  <a:cubicBezTo>
                    <a:pt x="704" y="1"/>
                    <a:pt x="706" y="2"/>
                    <a:pt x="707" y="2"/>
                  </a:cubicBezTo>
                  <a:lnTo>
                    <a:pt x="769" y="12"/>
                  </a:lnTo>
                  <a:cubicBezTo>
                    <a:pt x="771" y="12"/>
                    <a:pt x="772" y="12"/>
                    <a:pt x="774" y="13"/>
                  </a:cubicBezTo>
                  <a:lnTo>
                    <a:pt x="833" y="34"/>
                  </a:lnTo>
                  <a:cubicBezTo>
                    <a:pt x="834" y="34"/>
                    <a:pt x="835" y="35"/>
                    <a:pt x="836" y="36"/>
                  </a:cubicBezTo>
                  <a:lnTo>
                    <a:pt x="890" y="67"/>
                  </a:lnTo>
                  <a:cubicBezTo>
                    <a:pt x="892" y="67"/>
                    <a:pt x="893" y="68"/>
                    <a:pt x="894" y="69"/>
                  </a:cubicBezTo>
                  <a:lnTo>
                    <a:pt x="942" y="111"/>
                  </a:lnTo>
                  <a:lnTo>
                    <a:pt x="910" y="112"/>
                  </a:lnTo>
                  <a:lnTo>
                    <a:pt x="956" y="68"/>
                  </a:lnTo>
                  <a:cubicBezTo>
                    <a:pt x="957" y="67"/>
                    <a:pt x="959" y="66"/>
                    <a:pt x="960" y="65"/>
                  </a:cubicBezTo>
                  <a:lnTo>
                    <a:pt x="1016" y="32"/>
                  </a:lnTo>
                  <a:cubicBezTo>
                    <a:pt x="1018" y="31"/>
                    <a:pt x="1019" y="30"/>
                    <a:pt x="1021" y="30"/>
                  </a:cubicBezTo>
                  <a:lnTo>
                    <a:pt x="1077" y="11"/>
                  </a:lnTo>
                  <a:cubicBezTo>
                    <a:pt x="1078" y="10"/>
                    <a:pt x="1079" y="10"/>
                    <a:pt x="1081" y="10"/>
                  </a:cubicBezTo>
                  <a:lnTo>
                    <a:pt x="1138" y="1"/>
                  </a:lnTo>
                  <a:cubicBezTo>
                    <a:pt x="1139" y="1"/>
                    <a:pt x="1141" y="0"/>
                    <a:pt x="1142" y="0"/>
                  </a:cubicBezTo>
                  <a:lnTo>
                    <a:pt x="1199" y="2"/>
                  </a:lnTo>
                  <a:cubicBezTo>
                    <a:pt x="1201" y="3"/>
                    <a:pt x="1202" y="3"/>
                    <a:pt x="1204" y="3"/>
                  </a:cubicBezTo>
                  <a:lnTo>
                    <a:pt x="1259" y="15"/>
                  </a:lnTo>
                  <a:cubicBezTo>
                    <a:pt x="1260" y="15"/>
                    <a:pt x="1261" y="16"/>
                    <a:pt x="1262" y="16"/>
                  </a:cubicBezTo>
                  <a:lnTo>
                    <a:pt x="1313" y="36"/>
                  </a:lnTo>
                  <a:cubicBezTo>
                    <a:pt x="1315" y="37"/>
                    <a:pt x="1316" y="37"/>
                    <a:pt x="1317" y="38"/>
                  </a:cubicBezTo>
                  <a:lnTo>
                    <a:pt x="1364" y="68"/>
                  </a:lnTo>
                  <a:cubicBezTo>
                    <a:pt x="1366" y="69"/>
                    <a:pt x="1367" y="70"/>
                    <a:pt x="1368" y="71"/>
                  </a:cubicBezTo>
                  <a:lnTo>
                    <a:pt x="1408" y="109"/>
                  </a:lnTo>
                  <a:cubicBezTo>
                    <a:pt x="1409" y="110"/>
                    <a:pt x="1410" y="111"/>
                    <a:pt x="1411" y="113"/>
                  </a:cubicBezTo>
                  <a:lnTo>
                    <a:pt x="1443" y="158"/>
                  </a:lnTo>
                  <a:lnTo>
                    <a:pt x="1410" y="151"/>
                  </a:lnTo>
                  <a:lnTo>
                    <a:pt x="1493" y="96"/>
                  </a:lnTo>
                  <a:cubicBezTo>
                    <a:pt x="1495" y="95"/>
                    <a:pt x="1496" y="95"/>
                    <a:pt x="1498" y="94"/>
                  </a:cubicBezTo>
                  <a:lnTo>
                    <a:pt x="1566" y="69"/>
                  </a:lnTo>
                  <a:cubicBezTo>
                    <a:pt x="1568" y="68"/>
                    <a:pt x="1569" y="68"/>
                    <a:pt x="1570" y="68"/>
                  </a:cubicBezTo>
                  <a:lnTo>
                    <a:pt x="1639" y="56"/>
                  </a:lnTo>
                  <a:cubicBezTo>
                    <a:pt x="1641" y="56"/>
                    <a:pt x="1642" y="55"/>
                    <a:pt x="1643" y="55"/>
                  </a:cubicBezTo>
                  <a:lnTo>
                    <a:pt x="1713" y="55"/>
                  </a:lnTo>
                  <a:cubicBezTo>
                    <a:pt x="1715" y="55"/>
                    <a:pt x="1717" y="56"/>
                    <a:pt x="1718" y="56"/>
                  </a:cubicBezTo>
                  <a:lnTo>
                    <a:pt x="1785" y="69"/>
                  </a:lnTo>
                  <a:cubicBezTo>
                    <a:pt x="1786" y="69"/>
                    <a:pt x="1788" y="70"/>
                    <a:pt x="1789" y="70"/>
                  </a:cubicBezTo>
                  <a:lnTo>
                    <a:pt x="1853" y="94"/>
                  </a:lnTo>
                  <a:cubicBezTo>
                    <a:pt x="1854" y="95"/>
                    <a:pt x="1856" y="95"/>
                    <a:pt x="1857" y="96"/>
                  </a:cubicBezTo>
                  <a:lnTo>
                    <a:pt x="1915" y="131"/>
                  </a:lnTo>
                  <a:cubicBezTo>
                    <a:pt x="1916" y="132"/>
                    <a:pt x="1917" y="133"/>
                    <a:pt x="1919" y="134"/>
                  </a:cubicBezTo>
                  <a:lnTo>
                    <a:pt x="1969" y="179"/>
                  </a:lnTo>
                  <a:cubicBezTo>
                    <a:pt x="1970" y="180"/>
                    <a:pt x="1971" y="181"/>
                    <a:pt x="1972" y="182"/>
                  </a:cubicBezTo>
                  <a:lnTo>
                    <a:pt x="2012" y="237"/>
                  </a:lnTo>
                  <a:lnTo>
                    <a:pt x="1983" y="229"/>
                  </a:lnTo>
                  <a:lnTo>
                    <a:pt x="2052" y="199"/>
                  </a:lnTo>
                  <a:cubicBezTo>
                    <a:pt x="2053" y="199"/>
                    <a:pt x="2054" y="199"/>
                    <a:pt x="2055" y="198"/>
                  </a:cubicBezTo>
                  <a:lnTo>
                    <a:pt x="2127" y="179"/>
                  </a:lnTo>
                  <a:cubicBezTo>
                    <a:pt x="2129" y="179"/>
                    <a:pt x="2130" y="179"/>
                    <a:pt x="2131" y="179"/>
                  </a:cubicBezTo>
                  <a:lnTo>
                    <a:pt x="2206" y="171"/>
                  </a:lnTo>
                  <a:cubicBezTo>
                    <a:pt x="2207" y="170"/>
                    <a:pt x="2208" y="170"/>
                    <a:pt x="2210" y="171"/>
                  </a:cubicBezTo>
                  <a:lnTo>
                    <a:pt x="2286" y="175"/>
                  </a:lnTo>
                  <a:cubicBezTo>
                    <a:pt x="2287" y="175"/>
                    <a:pt x="2288" y="175"/>
                    <a:pt x="2290" y="175"/>
                  </a:cubicBezTo>
                  <a:lnTo>
                    <a:pt x="2380" y="195"/>
                  </a:lnTo>
                  <a:cubicBezTo>
                    <a:pt x="2381" y="195"/>
                    <a:pt x="2382" y="196"/>
                    <a:pt x="2384" y="196"/>
                  </a:cubicBezTo>
                  <a:lnTo>
                    <a:pt x="2465" y="230"/>
                  </a:lnTo>
                  <a:cubicBezTo>
                    <a:pt x="2466" y="231"/>
                    <a:pt x="2467" y="232"/>
                    <a:pt x="2469" y="232"/>
                  </a:cubicBezTo>
                  <a:lnTo>
                    <a:pt x="2540" y="279"/>
                  </a:lnTo>
                  <a:cubicBezTo>
                    <a:pt x="2541" y="280"/>
                    <a:pt x="2542" y="281"/>
                    <a:pt x="2543" y="282"/>
                  </a:cubicBezTo>
                  <a:lnTo>
                    <a:pt x="2602" y="340"/>
                  </a:lnTo>
                  <a:cubicBezTo>
                    <a:pt x="2603" y="341"/>
                    <a:pt x="2604" y="343"/>
                    <a:pt x="2605" y="344"/>
                  </a:cubicBezTo>
                  <a:lnTo>
                    <a:pt x="2651" y="411"/>
                  </a:lnTo>
                  <a:cubicBezTo>
                    <a:pt x="2652" y="412"/>
                    <a:pt x="2653" y="414"/>
                    <a:pt x="2654" y="415"/>
                  </a:cubicBezTo>
                  <a:lnTo>
                    <a:pt x="2685" y="489"/>
                  </a:lnTo>
                  <a:cubicBezTo>
                    <a:pt x="2685" y="491"/>
                    <a:pt x="2686" y="492"/>
                    <a:pt x="2686" y="494"/>
                  </a:cubicBezTo>
                  <a:lnTo>
                    <a:pt x="2701" y="574"/>
                  </a:lnTo>
                  <a:cubicBezTo>
                    <a:pt x="2701" y="576"/>
                    <a:pt x="2702" y="578"/>
                    <a:pt x="2701" y="579"/>
                  </a:cubicBezTo>
                  <a:lnTo>
                    <a:pt x="2698" y="662"/>
                  </a:lnTo>
                  <a:lnTo>
                    <a:pt x="2697" y="654"/>
                  </a:lnTo>
                  <a:lnTo>
                    <a:pt x="2699" y="66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32" name="Freeform 100"/>
            <p:cNvSpPr>
              <a:spLocks noEditPoints="1"/>
            </p:cNvSpPr>
            <p:nvPr/>
          </p:nvSpPr>
          <p:spPr bwMode="auto">
            <a:xfrm>
              <a:off x="3117652" y="2001813"/>
              <a:ext cx="1608138" cy="996950"/>
            </a:xfrm>
            <a:custGeom>
              <a:avLst/>
              <a:gdLst>
                <a:gd name="T0" fmla="*/ 2566 w 2701"/>
                <a:gd name="T1" fmla="*/ 1060 h 1674"/>
                <a:gd name="T2" fmla="*/ 2602 w 2701"/>
                <a:gd name="T3" fmla="*/ 1056 h 1674"/>
                <a:gd name="T4" fmla="*/ 2701 w 2701"/>
                <a:gd name="T5" fmla="*/ 1071 h 1674"/>
                <a:gd name="T6" fmla="*/ 2614 w 2701"/>
                <a:gd name="T7" fmla="*/ 1102 h 1674"/>
                <a:gd name="T8" fmla="*/ 2521 w 2701"/>
                <a:gd name="T9" fmla="*/ 1108 h 1674"/>
                <a:gd name="T10" fmla="*/ 2376 w 2701"/>
                <a:gd name="T11" fmla="*/ 1451 h 1674"/>
                <a:gd name="T12" fmla="*/ 2440 w 2701"/>
                <a:gd name="T13" fmla="*/ 1516 h 1674"/>
                <a:gd name="T14" fmla="*/ 2376 w 2701"/>
                <a:gd name="T15" fmla="*/ 1451 h 1674"/>
                <a:gd name="T16" fmla="*/ 1752 w 2701"/>
                <a:gd name="T17" fmla="*/ 1572 h 1674"/>
                <a:gd name="T18" fmla="*/ 1748 w 2701"/>
                <a:gd name="T19" fmla="*/ 1674 h 1674"/>
                <a:gd name="T20" fmla="*/ 918 w 2701"/>
                <a:gd name="T21" fmla="*/ 1463 h 1674"/>
                <a:gd name="T22" fmla="*/ 889 w 2701"/>
                <a:gd name="T23" fmla="*/ 1558 h 1674"/>
                <a:gd name="T24" fmla="*/ 918 w 2701"/>
                <a:gd name="T25" fmla="*/ 1463 h 1674"/>
                <a:gd name="T26" fmla="*/ 459 w 2701"/>
                <a:gd name="T27" fmla="*/ 1016 h 1674"/>
                <a:gd name="T28" fmla="*/ 425 w 2701"/>
                <a:gd name="T29" fmla="*/ 1049 h 1674"/>
                <a:gd name="T30" fmla="*/ 396 w 2701"/>
                <a:gd name="T31" fmla="*/ 1086 h 1674"/>
                <a:gd name="T32" fmla="*/ 374 w 2701"/>
                <a:gd name="T33" fmla="*/ 1123 h 1674"/>
                <a:gd name="T34" fmla="*/ 357 w 2701"/>
                <a:gd name="T35" fmla="*/ 1166 h 1674"/>
                <a:gd name="T36" fmla="*/ 342 w 2701"/>
                <a:gd name="T37" fmla="*/ 1261 h 1674"/>
                <a:gd name="T38" fmla="*/ 299 w 2701"/>
                <a:gd name="T39" fmla="*/ 1204 h 1674"/>
                <a:gd name="T40" fmla="*/ 311 w 2701"/>
                <a:gd name="T41" fmla="*/ 1152 h 1674"/>
                <a:gd name="T42" fmla="*/ 331 w 2701"/>
                <a:gd name="T43" fmla="*/ 1102 h 1674"/>
                <a:gd name="T44" fmla="*/ 389 w 2701"/>
                <a:gd name="T45" fmla="*/ 1017 h 1674"/>
                <a:gd name="T46" fmla="*/ 430 w 2701"/>
                <a:gd name="T47" fmla="*/ 978 h 1674"/>
                <a:gd name="T48" fmla="*/ 525 w 2701"/>
                <a:gd name="T49" fmla="*/ 919 h 1674"/>
                <a:gd name="T50" fmla="*/ 41 w 2701"/>
                <a:gd name="T51" fmla="*/ 587 h 1674"/>
                <a:gd name="T52" fmla="*/ 78 w 2701"/>
                <a:gd name="T53" fmla="*/ 647 h 1674"/>
                <a:gd name="T54" fmla="*/ 102 w 2701"/>
                <a:gd name="T55" fmla="*/ 736 h 1674"/>
                <a:gd name="T56" fmla="*/ 41 w 2701"/>
                <a:gd name="T57" fmla="*/ 677 h 1674"/>
                <a:gd name="T58" fmla="*/ 41 w 2701"/>
                <a:gd name="T59" fmla="*/ 587 h 1674"/>
                <a:gd name="T60" fmla="*/ 273 w 2701"/>
                <a:gd name="T61" fmla="*/ 213 h 1674"/>
                <a:gd name="T62" fmla="*/ 231 w 2701"/>
                <a:gd name="T63" fmla="*/ 152 h 1674"/>
                <a:gd name="T64" fmla="*/ 857 w 2701"/>
                <a:gd name="T65" fmla="*/ 100 h 1674"/>
                <a:gd name="T66" fmla="*/ 837 w 2701"/>
                <a:gd name="T67" fmla="*/ 65 h 1674"/>
                <a:gd name="T68" fmla="*/ 846 w 2701"/>
                <a:gd name="T69" fmla="*/ 0 h 1674"/>
                <a:gd name="T70" fmla="*/ 876 w 2701"/>
                <a:gd name="T71" fmla="*/ 38 h 1674"/>
                <a:gd name="T72" fmla="*/ 857 w 2701"/>
                <a:gd name="T73" fmla="*/ 100 h 1674"/>
                <a:gd name="T74" fmla="*/ 1299 w 2701"/>
                <a:gd name="T75" fmla="*/ 69 h 1674"/>
                <a:gd name="T76" fmla="*/ 1368 w 2701"/>
                <a:gd name="T77" fmla="*/ 114 h 1674"/>
                <a:gd name="T78" fmla="*/ 1908 w 2701"/>
                <a:gd name="T79" fmla="*/ 163 h 1674"/>
                <a:gd name="T80" fmla="*/ 1793 w 2701"/>
                <a:gd name="T81" fmla="*/ 185 h 1674"/>
                <a:gd name="T82" fmla="*/ 1908 w 2701"/>
                <a:gd name="T83" fmla="*/ 163 h 1674"/>
                <a:gd name="T84" fmla="*/ 2552 w 2701"/>
                <a:gd name="T85" fmla="*/ 549 h 1674"/>
                <a:gd name="T86" fmla="*/ 2583 w 2701"/>
                <a:gd name="T87" fmla="*/ 62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1" h="1674">
                  <a:moveTo>
                    <a:pt x="2521" y="1060"/>
                  </a:moveTo>
                  <a:lnTo>
                    <a:pt x="2566" y="1060"/>
                  </a:lnTo>
                  <a:lnTo>
                    <a:pt x="2607" y="1055"/>
                  </a:lnTo>
                  <a:lnTo>
                    <a:pt x="2602" y="1056"/>
                  </a:lnTo>
                  <a:lnTo>
                    <a:pt x="2684" y="1026"/>
                  </a:lnTo>
                  <a:lnTo>
                    <a:pt x="2701" y="1071"/>
                  </a:lnTo>
                  <a:lnTo>
                    <a:pt x="2619" y="1101"/>
                  </a:lnTo>
                  <a:cubicBezTo>
                    <a:pt x="2617" y="1102"/>
                    <a:pt x="2615" y="1102"/>
                    <a:pt x="2614" y="1102"/>
                  </a:cubicBezTo>
                  <a:lnTo>
                    <a:pt x="2566" y="1108"/>
                  </a:lnTo>
                  <a:lnTo>
                    <a:pt x="2521" y="1108"/>
                  </a:lnTo>
                  <a:lnTo>
                    <a:pt x="2521" y="1060"/>
                  </a:lnTo>
                  <a:close/>
                  <a:moveTo>
                    <a:pt x="2376" y="1451"/>
                  </a:moveTo>
                  <a:lnTo>
                    <a:pt x="2451" y="1469"/>
                  </a:lnTo>
                  <a:lnTo>
                    <a:pt x="2440" y="1516"/>
                  </a:lnTo>
                  <a:lnTo>
                    <a:pt x="2365" y="1498"/>
                  </a:lnTo>
                  <a:lnTo>
                    <a:pt x="2376" y="1451"/>
                  </a:lnTo>
                  <a:close/>
                  <a:moveTo>
                    <a:pt x="1707" y="1650"/>
                  </a:moveTo>
                  <a:lnTo>
                    <a:pt x="1752" y="1572"/>
                  </a:lnTo>
                  <a:lnTo>
                    <a:pt x="1793" y="1596"/>
                  </a:lnTo>
                  <a:lnTo>
                    <a:pt x="1748" y="1674"/>
                  </a:lnTo>
                  <a:lnTo>
                    <a:pt x="1707" y="1650"/>
                  </a:lnTo>
                  <a:close/>
                  <a:moveTo>
                    <a:pt x="918" y="1463"/>
                  </a:moveTo>
                  <a:lnTo>
                    <a:pt x="936" y="1548"/>
                  </a:lnTo>
                  <a:lnTo>
                    <a:pt x="889" y="1558"/>
                  </a:lnTo>
                  <a:lnTo>
                    <a:pt x="871" y="1473"/>
                  </a:lnTo>
                  <a:lnTo>
                    <a:pt x="918" y="1463"/>
                  </a:lnTo>
                  <a:close/>
                  <a:moveTo>
                    <a:pt x="550" y="960"/>
                  </a:moveTo>
                  <a:lnTo>
                    <a:pt x="459" y="1016"/>
                  </a:lnTo>
                  <a:lnTo>
                    <a:pt x="463" y="1013"/>
                  </a:lnTo>
                  <a:lnTo>
                    <a:pt x="425" y="1049"/>
                  </a:lnTo>
                  <a:lnTo>
                    <a:pt x="427" y="1046"/>
                  </a:lnTo>
                  <a:lnTo>
                    <a:pt x="396" y="1086"/>
                  </a:lnTo>
                  <a:lnTo>
                    <a:pt x="372" y="1127"/>
                  </a:lnTo>
                  <a:lnTo>
                    <a:pt x="374" y="1123"/>
                  </a:lnTo>
                  <a:lnTo>
                    <a:pt x="356" y="1169"/>
                  </a:lnTo>
                  <a:lnTo>
                    <a:pt x="357" y="1166"/>
                  </a:lnTo>
                  <a:lnTo>
                    <a:pt x="346" y="1215"/>
                  </a:lnTo>
                  <a:lnTo>
                    <a:pt x="342" y="1261"/>
                  </a:lnTo>
                  <a:lnTo>
                    <a:pt x="295" y="1258"/>
                  </a:lnTo>
                  <a:lnTo>
                    <a:pt x="299" y="1204"/>
                  </a:lnTo>
                  <a:lnTo>
                    <a:pt x="310" y="1155"/>
                  </a:lnTo>
                  <a:cubicBezTo>
                    <a:pt x="310" y="1154"/>
                    <a:pt x="311" y="1153"/>
                    <a:pt x="311" y="1152"/>
                  </a:cubicBezTo>
                  <a:lnTo>
                    <a:pt x="329" y="1106"/>
                  </a:lnTo>
                  <a:cubicBezTo>
                    <a:pt x="330" y="1104"/>
                    <a:pt x="330" y="1103"/>
                    <a:pt x="331" y="1102"/>
                  </a:cubicBezTo>
                  <a:lnTo>
                    <a:pt x="358" y="1057"/>
                  </a:lnTo>
                  <a:lnTo>
                    <a:pt x="389" y="1017"/>
                  </a:lnTo>
                  <a:cubicBezTo>
                    <a:pt x="390" y="1016"/>
                    <a:pt x="391" y="1015"/>
                    <a:pt x="392" y="1014"/>
                  </a:cubicBezTo>
                  <a:lnTo>
                    <a:pt x="430" y="978"/>
                  </a:lnTo>
                  <a:cubicBezTo>
                    <a:pt x="431" y="977"/>
                    <a:pt x="432" y="976"/>
                    <a:pt x="434" y="975"/>
                  </a:cubicBezTo>
                  <a:lnTo>
                    <a:pt x="525" y="919"/>
                  </a:lnTo>
                  <a:lnTo>
                    <a:pt x="550" y="960"/>
                  </a:lnTo>
                  <a:close/>
                  <a:moveTo>
                    <a:pt x="41" y="587"/>
                  </a:moveTo>
                  <a:lnTo>
                    <a:pt x="82" y="652"/>
                  </a:lnTo>
                  <a:lnTo>
                    <a:pt x="78" y="647"/>
                  </a:lnTo>
                  <a:lnTo>
                    <a:pt x="135" y="701"/>
                  </a:lnTo>
                  <a:lnTo>
                    <a:pt x="102" y="736"/>
                  </a:lnTo>
                  <a:lnTo>
                    <a:pt x="45" y="682"/>
                  </a:lnTo>
                  <a:cubicBezTo>
                    <a:pt x="44" y="681"/>
                    <a:pt x="42" y="679"/>
                    <a:pt x="41" y="677"/>
                  </a:cubicBezTo>
                  <a:lnTo>
                    <a:pt x="0" y="612"/>
                  </a:lnTo>
                  <a:lnTo>
                    <a:pt x="41" y="587"/>
                  </a:lnTo>
                  <a:close/>
                  <a:moveTo>
                    <a:pt x="278" y="157"/>
                  </a:moveTo>
                  <a:lnTo>
                    <a:pt x="273" y="213"/>
                  </a:lnTo>
                  <a:lnTo>
                    <a:pt x="226" y="208"/>
                  </a:lnTo>
                  <a:lnTo>
                    <a:pt x="231" y="152"/>
                  </a:lnTo>
                  <a:lnTo>
                    <a:pt x="278" y="157"/>
                  </a:lnTo>
                  <a:close/>
                  <a:moveTo>
                    <a:pt x="857" y="100"/>
                  </a:moveTo>
                  <a:lnTo>
                    <a:pt x="835" y="62"/>
                  </a:lnTo>
                  <a:lnTo>
                    <a:pt x="837" y="65"/>
                  </a:lnTo>
                  <a:lnTo>
                    <a:pt x="809" y="30"/>
                  </a:lnTo>
                  <a:lnTo>
                    <a:pt x="846" y="0"/>
                  </a:lnTo>
                  <a:lnTo>
                    <a:pt x="874" y="35"/>
                  </a:lnTo>
                  <a:cubicBezTo>
                    <a:pt x="875" y="36"/>
                    <a:pt x="876" y="37"/>
                    <a:pt x="876" y="38"/>
                  </a:cubicBezTo>
                  <a:lnTo>
                    <a:pt x="898" y="76"/>
                  </a:lnTo>
                  <a:lnTo>
                    <a:pt x="857" y="100"/>
                  </a:lnTo>
                  <a:close/>
                  <a:moveTo>
                    <a:pt x="1323" y="131"/>
                  </a:moveTo>
                  <a:lnTo>
                    <a:pt x="1299" y="69"/>
                  </a:lnTo>
                  <a:lnTo>
                    <a:pt x="1344" y="52"/>
                  </a:lnTo>
                  <a:lnTo>
                    <a:pt x="1368" y="114"/>
                  </a:lnTo>
                  <a:lnTo>
                    <a:pt x="1323" y="131"/>
                  </a:lnTo>
                  <a:close/>
                  <a:moveTo>
                    <a:pt x="1908" y="163"/>
                  </a:moveTo>
                  <a:lnTo>
                    <a:pt x="1820" y="224"/>
                  </a:lnTo>
                  <a:lnTo>
                    <a:pt x="1793" y="185"/>
                  </a:lnTo>
                  <a:lnTo>
                    <a:pt x="1881" y="124"/>
                  </a:lnTo>
                  <a:lnTo>
                    <a:pt x="1908" y="163"/>
                  </a:lnTo>
                  <a:close/>
                  <a:moveTo>
                    <a:pt x="2536" y="613"/>
                  </a:moveTo>
                  <a:lnTo>
                    <a:pt x="2552" y="549"/>
                  </a:lnTo>
                  <a:lnTo>
                    <a:pt x="2599" y="560"/>
                  </a:lnTo>
                  <a:lnTo>
                    <a:pt x="2583" y="624"/>
                  </a:lnTo>
                  <a:lnTo>
                    <a:pt x="2536" y="61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53" name="Rectangle 280"/>
            <p:cNvSpPr>
              <a:spLocks noChangeArrowheads="1"/>
            </p:cNvSpPr>
            <p:nvPr/>
          </p:nvSpPr>
          <p:spPr bwMode="auto">
            <a:xfrm>
              <a:off x="3490715" y="2127226"/>
              <a:ext cx="1123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Intentions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54" name="Rectangle 281"/>
            <p:cNvSpPr>
              <a:spLocks noChangeArrowheads="1"/>
            </p:cNvSpPr>
            <p:nvPr/>
          </p:nvSpPr>
          <p:spPr bwMode="auto">
            <a:xfrm>
              <a:off x="3652640" y="2403451"/>
              <a:ext cx="781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Savoirs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55" name="Rectangle 282"/>
            <p:cNvSpPr>
              <a:spLocks noChangeArrowheads="1"/>
            </p:cNvSpPr>
            <p:nvPr/>
          </p:nvSpPr>
          <p:spPr bwMode="auto">
            <a:xfrm>
              <a:off x="3776465" y="2679676"/>
              <a:ext cx="561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Être </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
        <p:nvSpPr>
          <p:cNvPr id="11356" name="Rectangle 283"/>
          <p:cNvSpPr>
            <a:spLocks noChangeArrowheads="1"/>
          </p:cNvSpPr>
          <p:nvPr/>
        </p:nvSpPr>
        <p:spPr bwMode="auto">
          <a:xfrm>
            <a:off x="7197527" y="6230913"/>
            <a:ext cx="13144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actualisation</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11391" name="Groupe 11390"/>
          <p:cNvGrpSpPr/>
          <p:nvPr/>
        </p:nvGrpSpPr>
        <p:grpSpPr>
          <a:xfrm>
            <a:off x="2941440" y="4552926"/>
            <a:ext cx="1473200" cy="930275"/>
            <a:chOff x="2941440" y="4552926"/>
            <a:chExt cx="1473200" cy="930275"/>
          </a:xfrm>
        </p:grpSpPr>
        <p:sp>
          <p:nvSpPr>
            <p:cNvPr id="11357" name="Freeform 284"/>
            <p:cNvSpPr>
              <a:spLocks/>
            </p:cNvSpPr>
            <p:nvPr/>
          </p:nvSpPr>
          <p:spPr bwMode="auto">
            <a:xfrm>
              <a:off x="2955727" y="4565626"/>
              <a:ext cx="1444625" cy="903288"/>
            </a:xfrm>
            <a:custGeom>
              <a:avLst/>
              <a:gdLst>
                <a:gd name="T0" fmla="*/ 0 w 910"/>
                <a:gd name="T1" fmla="*/ 490 h 569"/>
                <a:gd name="T2" fmla="*/ 80 w 910"/>
                <a:gd name="T3" fmla="*/ 280 h 569"/>
                <a:gd name="T4" fmla="*/ 112 w 910"/>
                <a:gd name="T5" fmla="*/ 352 h 569"/>
                <a:gd name="T6" fmla="*/ 733 w 910"/>
                <a:gd name="T7" fmla="*/ 73 h 569"/>
                <a:gd name="T8" fmla="*/ 701 w 910"/>
                <a:gd name="T9" fmla="*/ 0 h 569"/>
                <a:gd name="T10" fmla="*/ 910 w 910"/>
                <a:gd name="T11" fmla="*/ 80 h 569"/>
                <a:gd name="T12" fmla="*/ 831 w 910"/>
                <a:gd name="T13" fmla="*/ 289 h 569"/>
                <a:gd name="T14" fmla="*/ 798 w 910"/>
                <a:gd name="T15" fmla="*/ 217 h 569"/>
                <a:gd name="T16" fmla="*/ 177 w 910"/>
                <a:gd name="T17" fmla="*/ 497 h 569"/>
                <a:gd name="T18" fmla="*/ 210 w 910"/>
                <a:gd name="T19" fmla="*/ 569 h 569"/>
                <a:gd name="T20" fmla="*/ 0 w 910"/>
                <a:gd name="T21" fmla="*/ 4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569">
                  <a:moveTo>
                    <a:pt x="0" y="490"/>
                  </a:moveTo>
                  <a:lnTo>
                    <a:pt x="80" y="280"/>
                  </a:lnTo>
                  <a:lnTo>
                    <a:pt x="112" y="352"/>
                  </a:lnTo>
                  <a:lnTo>
                    <a:pt x="733" y="73"/>
                  </a:lnTo>
                  <a:lnTo>
                    <a:pt x="701" y="0"/>
                  </a:lnTo>
                  <a:lnTo>
                    <a:pt x="910" y="80"/>
                  </a:lnTo>
                  <a:lnTo>
                    <a:pt x="831" y="289"/>
                  </a:lnTo>
                  <a:lnTo>
                    <a:pt x="798" y="217"/>
                  </a:lnTo>
                  <a:lnTo>
                    <a:pt x="177" y="497"/>
                  </a:lnTo>
                  <a:lnTo>
                    <a:pt x="210" y="569"/>
                  </a:lnTo>
                  <a:lnTo>
                    <a:pt x="0" y="49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58" name="Freeform 285"/>
            <p:cNvSpPr>
              <a:spLocks noEditPoints="1"/>
            </p:cNvSpPr>
            <p:nvPr/>
          </p:nvSpPr>
          <p:spPr bwMode="auto">
            <a:xfrm>
              <a:off x="2941440" y="4552926"/>
              <a:ext cx="1473200" cy="930275"/>
            </a:xfrm>
            <a:custGeom>
              <a:avLst/>
              <a:gdLst>
                <a:gd name="T0" fmla="*/ 16 w 2475"/>
                <a:gd name="T1" fmla="*/ 1348 h 1563"/>
                <a:gd name="T2" fmla="*/ 4 w 2475"/>
                <a:gd name="T3" fmla="*/ 1320 h 1563"/>
                <a:gd name="T4" fmla="*/ 216 w 2475"/>
                <a:gd name="T5" fmla="*/ 761 h 1563"/>
                <a:gd name="T6" fmla="*/ 235 w 2475"/>
                <a:gd name="T7" fmla="*/ 747 h 1563"/>
                <a:gd name="T8" fmla="*/ 255 w 2475"/>
                <a:gd name="T9" fmla="*/ 760 h 1563"/>
                <a:gd name="T10" fmla="*/ 342 w 2475"/>
                <a:gd name="T11" fmla="*/ 953 h 1563"/>
                <a:gd name="T12" fmla="*/ 314 w 2475"/>
                <a:gd name="T13" fmla="*/ 942 h 1563"/>
                <a:gd name="T14" fmla="*/ 1970 w 2475"/>
                <a:gd name="T15" fmla="*/ 197 h 1563"/>
                <a:gd name="T16" fmla="*/ 1959 w 2475"/>
                <a:gd name="T17" fmla="*/ 225 h 1563"/>
                <a:gd name="T18" fmla="*/ 1873 w 2475"/>
                <a:gd name="T19" fmla="*/ 32 h 1563"/>
                <a:gd name="T20" fmla="*/ 1876 w 2475"/>
                <a:gd name="T21" fmla="*/ 9 h 1563"/>
                <a:gd name="T22" fmla="*/ 1900 w 2475"/>
                <a:gd name="T23" fmla="*/ 3 h 1563"/>
                <a:gd name="T24" fmla="*/ 2458 w 2475"/>
                <a:gd name="T25" fmla="*/ 215 h 1563"/>
                <a:gd name="T26" fmla="*/ 2471 w 2475"/>
                <a:gd name="T27" fmla="*/ 243 h 1563"/>
                <a:gd name="T28" fmla="*/ 2259 w 2475"/>
                <a:gd name="T29" fmla="*/ 802 h 1563"/>
                <a:gd name="T30" fmla="*/ 2240 w 2475"/>
                <a:gd name="T31" fmla="*/ 816 h 1563"/>
                <a:gd name="T32" fmla="*/ 2219 w 2475"/>
                <a:gd name="T33" fmla="*/ 803 h 1563"/>
                <a:gd name="T34" fmla="*/ 2133 w 2475"/>
                <a:gd name="T35" fmla="*/ 610 h 1563"/>
                <a:gd name="T36" fmla="*/ 2161 w 2475"/>
                <a:gd name="T37" fmla="*/ 621 h 1563"/>
                <a:gd name="T38" fmla="*/ 505 w 2475"/>
                <a:gd name="T39" fmla="*/ 1366 h 1563"/>
                <a:gd name="T40" fmla="*/ 516 w 2475"/>
                <a:gd name="T41" fmla="*/ 1338 h 1563"/>
                <a:gd name="T42" fmla="*/ 602 w 2475"/>
                <a:gd name="T43" fmla="*/ 1531 h 1563"/>
                <a:gd name="T44" fmla="*/ 598 w 2475"/>
                <a:gd name="T45" fmla="*/ 1554 h 1563"/>
                <a:gd name="T46" fmla="*/ 575 w 2475"/>
                <a:gd name="T47" fmla="*/ 1560 h 1563"/>
                <a:gd name="T48" fmla="*/ 16 w 2475"/>
                <a:gd name="T49" fmla="*/ 1348 h 1563"/>
                <a:gd name="T50" fmla="*/ 591 w 2475"/>
                <a:gd name="T51" fmla="*/ 1520 h 1563"/>
                <a:gd name="T52" fmla="*/ 564 w 2475"/>
                <a:gd name="T53" fmla="*/ 1548 h 1563"/>
                <a:gd name="T54" fmla="*/ 477 w 2475"/>
                <a:gd name="T55" fmla="*/ 1356 h 1563"/>
                <a:gd name="T56" fmla="*/ 487 w 2475"/>
                <a:gd name="T57" fmla="*/ 1327 h 1563"/>
                <a:gd name="T58" fmla="*/ 2143 w 2475"/>
                <a:gd name="T59" fmla="*/ 582 h 1563"/>
                <a:gd name="T60" fmla="*/ 2172 w 2475"/>
                <a:gd name="T61" fmla="*/ 593 h 1563"/>
                <a:gd name="T62" fmla="*/ 2258 w 2475"/>
                <a:gd name="T63" fmla="*/ 785 h 1563"/>
                <a:gd name="T64" fmla="*/ 2219 w 2475"/>
                <a:gd name="T65" fmla="*/ 787 h 1563"/>
                <a:gd name="T66" fmla="*/ 2431 w 2475"/>
                <a:gd name="T67" fmla="*/ 228 h 1563"/>
                <a:gd name="T68" fmla="*/ 2443 w 2475"/>
                <a:gd name="T69" fmla="*/ 255 h 1563"/>
                <a:gd name="T70" fmla="*/ 1884 w 2475"/>
                <a:gd name="T71" fmla="*/ 43 h 1563"/>
                <a:gd name="T72" fmla="*/ 1911 w 2475"/>
                <a:gd name="T73" fmla="*/ 15 h 1563"/>
                <a:gd name="T74" fmla="*/ 1998 w 2475"/>
                <a:gd name="T75" fmla="*/ 207 h 1563"/>
                <a:gd name="T76" fmla="*/ 1987 w 2475"/>
                <a:gd name="T77" fmla="*/ 236 h 1563"/>
                <a:gd name="T78" fmla="*/ 331 w 2475"/>
                <a:gd name="T79" fmla="*/ 981 h 1563"/>
                <a:gd name="T80" fmla="*/ 303 w 2475"/>
                <a:gd name="T81" fmla="*/ 970 h 1563"/>
                <a:gd name="T82" fmla="*/ 217 w 2475"/>
                <a:gd name="T83" fmla="*/ 777 h 1563"/>
                <a:gd name="T84" fmla="*/ 256 w 2475"/>
                <a:gd name="T85" fmla="*/ 776 h 1563"/>
                <a:gd name="T86" fmla="*/ 44 w 2475"/>
                <a:gd name="T87" fmla="*/ 1335 h 1563"/>
                <a:gd name="T88" fmla="*/ 32 w 2475"/>
                <a:gd name="T89" fmla="*/ 1308 h 1563"/>
                <a:gd name="T90" fmla="*/ 591 w 2475"/>
                <a:gd name="T91" fmla="*/ 152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5" h="1563">
                  <a:moveTo>
                    <a:pt x="16" y="1348"/>
                  </a:moveTo>
                  <a:cubicBezTo>
                    <a:pt x="5" y="1343"/>
                    <a:pt x="0" y="1331"/>
                    <a:pt x="4" y="1320"/>
                  </a:cubicBezTo>
                  <a:lnTo>
                    <a:pt x="216" y="761"/>
                  </a:lnTo>
                  <a:cubicBezTo>
                    <a:pt x="219" y="753"/>
                    <a:pt x="227" y="748"/>
                    <a:pt x="235" y="747"/>
                  </a:cubicBezTo>
                  <a:cubicBezTo>
                    <a:pt x="244" y="747"/>
                    <a:pt x="252" y="752"/>
                    <a:pt x="255" y="760"/>
                  </a:cubicBezTo>
                  <a:lnTo>
                    <a:pt x="342" y="953"/>
                  </a:lnTo>
                  <a:lnTo>
                    <a:pt x="314" y="942"/>
                  </a:lnTo>
                  <a:lnTo>
                    <a:pt x="1970" y="197"/>
                  </a:lnTo>
                  <a:lnTo>
                    <a:pt x="1959" y="225"/>
                  </a:lnTo>
                  <a:lnTo>
                    <a:pt x="1873" y="32"/>
                  </a:lnTo>
                  <a:cubicBezTo>
                    <a:pt x="1869" y="24"/>
                    <a:pt x="1871" y="15"/>
                    <a:pt x="1876" y="9"/>
                  </a:cubicBezTo>
                  <a:cubicBezTo>
                    <a:pt x="1882" y="2"/>
                    <a:pt x="1891" y="0"/>
                    <a:pt x="1900" y="3"/>
                  </a:cubicBezTo>
                  <a:lnTo>
                    <a:pt x="2458" y="215"/>
                  </a:lnTo>
                  <a:cubicBezTo>
                    <a:pt x="2469" y="220"/>
                    <a:pt x="2475" y="232"/>
                    <a:pt x="2471" y="243"/>
                  </a:cubicBezTo>
                  <a:lnTo>
                    <a:pt x="2259" y="802"/>
                  </a:lnTo>
                  <a:cubicBezTo>
                    <a:pt x="2256" y="810"/>
                    <a:pt x="2248" y="815"/>
                    <a:pt x="2240" y="816"/>
                  </a:cubicBezTo>
                  <a:cubicBezTo>
                    <a:pt x="2231" y="816"/>
                    <a:pt x="2223" y="811"/>
                    <a:pt x="2219" y="803"/>
                  </a:cubicBezTo>
                  <a:lnTo>
                    <a:pt x="2133" y="610"/>
                  </a:lnTo>
                  <a:lnTo>
                    <a:pt x="2161" y="621"/>
                  </a:lnTo>
                  <a:lnTo>
                    <a:pt x="505" y="1366"/>
                  </a:lnTo>
                  <a:lnTo>
                    <a:pt x="516" y="1338"/>
                  </a:lnTo>
                  <a:lnTo>
                    <a:pt x="602" y="1531"/>
                  </a:lnTo>
                  <a:cubicBezTo>
                    <a:pt x="606" y="1539"/>
                    <a:pt x="604" y="1548"/>
                    <a:pt x="598" y="1554"/>
                  </a:cubicBezTo>
                  <a:cubicBezTo>
                    <a:pt x="593" y="1560"/>
                    <a:pt x="583" y="1563"/>
                    <a:pt x="575" y="1560"/>
                  </a:cubicBezTo>
                  <a:lnTo>
                    <a:pt x="16" y="1348"/>
                  </a:lnTo>
                  <a:close/>
                  <a:moveTo>
                    <a:pt x="591" y="1520"/>
                  </a:moveTo>
                  <a:lnTo>
                    <a:pt x="564" y="1548"/>
                  </a:lnTo>
                  <a:lnTo>
                    <a:pt x="477" y="1356"/>
                  </a:lnTo>
                  <a:cubicBezTo>
                    <a:pt x="472" y="1345"/>
                    <a:pt x="477" y="1332"/>
                    <a:pt x="487" y="1327"/>
                  </a:cubicBezTo>
                  <a:lnTo>
                    <a:pt x="2143" y="582"/>
                  </a:lnTo>
                  <a:cubicBezTo>
                    <a:pt x="2154" y="577"/>
                    <a:pt x="2167" y="582"/>
                    <a:pt x="2172" y="593"/>
                  </a:cubicBezTo>
                  <a:lnTo>
                    <a:pt x="2258" y="785"/>
                  </a:lnTo>
                  <a:lnTo>
                    <a:pt x="2219" y="787"/>
                  </a:lnTo>
                  <a:lnTo>
                    <a:pt x="2431" y="228"/>
                  </a:lnTo>
                  <a:lnTo>
                    <a:pt x="2443" y="255"/>
                  </a:lnTo>
                  <a:lnTo>
                    <a:pt x="1884" y="43"/>
                  </a:lnTo>
                  <a:lnTo>
                    <a:pt x="1911" y="15"/>
                  </a:lnTo>
                  <a:lnTo>
                    <a:pt x="1998" y="207"/>
                  </a:lnTo>
                  <a:cubicBezTo>
                    <a:pt x="2003" y="218"/>
                    <a:pt x="1998" y="231"/>
                    <a:pt x="1987" y="236"/>
                  </a:cubicBezTo>
                  <a:lnTo>
                    <a:pt x="331" y="981"/>
                  </a:lnTo>
                  <a:cubicBezTo>
                    <a:pt x="321" y="986"/>
                    <a:pt x="308" y="981"/>
                    <a:pt x="303" y="970"/>
                  </a:cubicBezTo>
                  <a:lnTo>
                    <a:pt x="217" y="777"/>
                  </a:lnTo>
                  <a:lnTo>
                    <a:pt x="256" y="776"/>
                  </a:lnTo>
                  <a:lnTo>
                    <a:pt x="44" y="1335"/>
                  </a:lnTo>
                  <a:lnTo>
                    <a:pt x="32" y="1308"/>
                  </a:lnTo>
                  <a:lnTo>
                    <a:pt x="591" y="152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1390" name="Groupe 11389"/>
          <p:cNvGrpSpPr/>
          <p:nvPr/>
        </p:nvGrpSpPr>
        <p:grpSpPr>
          <a:xfrm>
            <a:off x="1682552" y="6015013"/>
            <a:ext cx="1171575" cy="609600"/>
            <a:chOff x="1682552" y="6015013"/>
            <a:chExt cx="1171575" cy="609600"/>
          </a:xfrm>
        </p:grpSpPr>
        <p:sp>
          <p:nvSpPr>
            <p:cNvPr id="11359" name="Rectangle 286"/>
            <p:cNvSpPr>
              <a:spLocks noChangeArrowheads="1"/>
            </p:cNvSpPr>
            <p:nvPr/>
          </p:nvSpPr>
          <p:spPr bwMode="auto">
            <a:xfrm>
              <a:off x="1692077" y="6015013"/>
              <a:ext cx="1162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Ressources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360" name="Rectangle 287"/>
            <p:cNvSpPr>
              <a:spLocks noChangeArrowheads="1"/>
            </p:cNvSpPr>
            <p:nvPr/>
          </p:nvSpPr>
          <p:spPr bwMode="auto">
            <a:xfrm>
              <a:off x="1682552" y="6291238"/>
              <a:ext cx="1162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anose="020F0502020204030204" pitchFamily="34" charset="0"/>
                </a:rPr>
                <a:t>matérielles</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695" name="Groupe 694"/>
          <p:cNvGrpSpPr/>
          <p:nvPr/>
        </p:nvGrpSpPr>
        <p:grpSpPr>
          <a:xfrm>
            <a:off x="4975027" y="1571601"/>
            <a:ext cx="385763" cy="1087438"/>
            <a:chOff x="4975027" y="1571601"/>
            <a:chExt cx="385763" cy="1087438"/>
          </a:xfrm>
        </p:grpSpPr>
        <p:sp>
          <p:nvSpPr>
            <p:cNvPr id="11361" name="Freeform 288"/>
            <p:cNvSpPr>
              <a:spLocks/>
            </p:cNvSpPr>
            <p:nvPr/>
          </p:nvSpPr>
          <p:spPr bwMode="auto">
            <a:xfrm>
              <a:off x="4987727" y="1584301"/>
              <a:ext cx="360363" cy="1062038"/>
            </a:xfrm>
            <a:custGeom>
              <a:avLst/>
              <a:gdLst>
                <a:gd name="T0" fmla="*/ 4 w 227"/>
                <a:gd name="T1" fmla="*/ 6 h 669"/>
                <a:gd name="T2" fmla="*/ 0 w 227"/>
                <a:gd name="T3" fmla="*/ 201 h 669"/>
                <a:gd name="T4" fmla="*/ 46 w 227"/>
                <a:gd name="T5" fmla="*/ 196 h 669"/>
                <a:gd name="T6" fmla="*/ 7 w 227"/>
                <a:gd name="T7" fmla="*/ 384 h 669"/>
                <a:gd name="T8" fmla="*/ 55 w 227"/>
                <a:gd name="T9" fmla="*/ 383 h 669"/>
                <a:gd name="T10" fmla="*/ 37 w 227"/>
                <a:gd name="T11" fmla="*/ 669 h 669"/>
                <a:gd name="T12" fmla="*/ 178 w 227"/>
                <a:gd name="T13" fmla="*/ 376 h 669"/>
                <a:gd name="T14" fmla="*/ 121 w 227"/>
                <a:gd name="T15" fmla="*/ 380 h 669"/>
                <a:gd name="T16" fmla="*/ 206 w 227"/>
                <a:gd name="T17" fmla="*/ 195 h 669"/>
                <a:gd name="T18" fmla="*/ 136 w 227"/>
                <a:gd name="T19" fmla="*/ 194 h 669"/>
                <a:gd name="T20" fmla="*/ 227 w 227"/>
                <a:gd name="T21" fmla="*/ 0 h 669"/>
                <a:gd name="T22" fmla="*/ 4 w 227"/>
                <a:gd name="T23" fmla="*/ 6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669">
                  <a:moveTo>
                    <a:pt x="4" y="6"/>
                  </a:moveTo>
                  <a:lnTo>
                    <a:pt x="0" y="201"/>
                  </a:lnTo>
                  <a:lnTo>
                    <a:pt x="46" y="196"/>
                  </a:lnTo>
                  <a:lnTo>
                    <a:pt x="7" y="384"/>
                  </a:lnTo>
                  <a:lnTo>
                    <a:pt x="55" y="383"/>
                  </a:lnTo>
                  <a:lnTo>
                    <a:pt x="37" y="669"/>
                  </a:lnTo>
                  <a:lnTo>
                    <a:pt x="178" y="376"/>
                  </a:lnTo>
                  <a:lnTo>
                    <a:pt x="121" y="380"/>
                  </a:lnTo>
                  <a:lnTo>
                    <a:pt x="206" y="195"/>
                  </a:lnTo>
                  <a:lnTo>
                    <a:pt x="136" y="194"/>
                  </a:lnTo>
                  <a:lnTo>
                    <a:pt x="227" y="0"/>
                  </a:lnTo>
                  <a:lnTo>
                    <a:pt x="4" y="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62" name="Freeform 289"/>
            <p:cNvSpPr>
              <a:spLocks noEditPoints="1"/>
            </p:cNvSpPr>
            <p:nvPr/>
          </p:nvSpPr>
          <p:spPr bwMode="auto">
            <a:xfrm>
              <a:off x="4975027" y="1571601"/>
              <a:ext cx="385763" cy="1087438"/>
            </a:xfrm>
            <a:custGeom>
              <a:avLst/>
              <a:gdLst>
                <a:gd name="T0" fmla="*/ 34 w 650"/>
                <a:gd name="T1" fmla="*/ 59 h 1828"/>
                <a:gd name="T2" fmla="*/ 55 w 650"/>
                <a:gd name="T3" fmla="*/ 39 h 1828"/>
                <a:gd name="T4" fmla="*/ 43 w 650"/>
                <a:gd name="T5" fmla="*/ 557 h 1828"/>
                <a:gd name="T6" fmla="*/ 20 w 650"/>
                <a:gd name="T7" fmla="*/ 536 h 1828"/>
                <a:gd name="T8" fmla="*/ 143 w 650"/>
                <a:gd name="T9" fmla="*/ 525 h 1828"/>
                <a:gd name="T10" fmla="*/ 160 w 650"/>
                <a:gd name="T11" fmla="*/ 532 h 1828"/>
                <a:gd name="T12" fmla="*/ 165 w 650"/>
                <a:gd name="T13" fmla="*/ 551 h 1828"/>
                <a:gd name="T14" fmla="*/ 61 w 650"/>
                <a:gd name="T15" fmla="*/ 1050 h 1828"/>
                <a:gd name="T16" fmla="*/ 40 w 650"/>
                <a:gd name="T17" fmla="*/ 1024 h 1828"/>
                <a:gd name="T18" fmla="*/ 168 w 650"/>
                <a:gd name="T19" fmla="*/ 1023 h 1828"/>
                <a:gd name="T20" fmla="*/ 184 w 650"/>
                <a:gd name="T21" fmla="*/ 1029 h 1828"/>
                <a:gd name="T22" fmla="*/ 189 w 650"/>
                <a:gd name="T23" fmla="*/ 1045 h 1828"/>
                <a:gd name="T24" fmla="*/ 143 w 650"/>
                <a:gd name="T25" fmla="*/ 1806 h 1828"/>
                <a:gd name="T26" fmla="*/ 103 w 650"/>
                <a:gd name="T27" fmla="*/ 1796 h 1828"/>
                <a:gd name="T28" fmla="*/ 477 w 650"/>
                <a:gd name="T29" fmla="*/ 1017 h 1828"/>
                <a:gd name="T30" fmla="*/ 497 w 650"/>
                <a:gd name="T31" fmla="*/ 1047 h 1828"/>
                <a:gd name="T32" fmla="*/ 346 w 650"/>
                <a:gd name="T33" fmla="*/ 1057 h 1828"/>
                <a:gd name="T34" fmla="*/ 327 w 650"/>
                <a:gd name="T35" fmla="*/ 1048 h 1828"/>
                <a:gd name="T36" fmla="*/ 325 w 650"/>
                <a:gd name="T37" fmla="*/ 1027 h 1828"/>
                <a:gd name="T38" fmla="*/ 553 w 650"/>
                <a:gd name="T39" fmla="*/ 534 h 1828"/>
                <a:gd name="T40" fmla="*/ 571 w 650"/>
                <a:gd name="T41" fmla="*/ 565 h 1828"/>
                <a:gd name="T42" fmla="*/ 386 w 650"/>
                <a:gd name="T43" fmla="*/ 561 h 1828"/>
                <a:gd name="T44" fmla="*/ 368 w 650"/>
                <a:gd name="T45" fmla="*/ 551 h 1828"/>
                <a:gd name="T46" fmla="*/ 367 w 650"/>
                <a:gd name="T47" fmla="*/ 531 h 1828"/>
                <a:gd name="T48" fmla="*/ 608 w 650"/>
                <a:gd name="T49" fmla="*/ 13 h 1828"/>
                <a:gd name="T50" fmla="*/ 628 w 650"/>
                <a:gd name="T51" fmla="*/ 43 h 1828"/>
                <a:gd name="T52" fmla="*/ 34 w 650"/>
                <a:gd name="T53" fmla="*/ 59 h 1828"/>
                <a:gd name="T54" fmla="*/ 627 w 650"/>
                <a:gd name="T55" fmla="*/ 1 h 1828"/>
                <a:gd name="T56" fmla="*/ 645 w 650"/>
                <a:gd name="T57" fmla="*/ 10 h 1828"/>
                <a:gd name="T58" fmla="*/ 647 w 650"/>
                <a:gd name="T59" fmla="*/ 31 h 1828"/>
                <a:gd name="T60" fmla="*/ 405 w 650"/>
                <a:gd name="T61" fmla="*/ 549 h 1828"/>
                <a:gd name="T62" fmla="*/ 386 w 650"/>
                <a:gd name="T63" fmla="*/ 518 h 1828"/>
                <a:gd name="T64" fmla="*/ 572 w 650"/>
                <a:gd name="T65" fmla="*/ 522 h 1828"/>
                <a:gd name="T66" fmla="*/ 590 w 650"/>
                <a:gd name="T67" fmla="*/ 532 h 1828"/>
                <a:gd name="T68" fmla="*/ 591 w 650"/>
                <a:gd name="T69" fmla="*/ 552 h 1828"/>
                <a:gd name="T70" fmla="*/ 364 w 650"/>
                <a:gd name="T71" fmla="*/ 1045 h 1828"/>
                <a:gd name="T72" fmla="*/ 343 w 650"/>
                <a:gd name="T73" fmla="*/ 1014 h 1828"/>
                <a:gd name="T74" fmla="*/ 495 w 650"/>
                <a:gd name="T75" fmla="*/ 1005 h 1828"/>
                <a:gd name="T76" fmla="*/ 514 w 650"/>
                <a:gd name="T77" fmla="*/ 1014 h 1828"/>
                <a:gd name="T78" fmla="*/ 515 w 650"/>
                <a:gd name="T79" fmla="*/ 1035 h 1828"/>
                <a:gd name="T80" fmla="*/ 141 w 650"/>
                <a:gd name="T81" fmla="*/ 1814 h 1828"/>
                <a:gd name="T82" fmla="*/ 117 w 650"/>
                <a:gd name="T83" fmla="*/ 1826 h 1828"/>
                <a:gd name="T84" fmla="*/ 101 w 650"/>
                <a:gd name="T85" fmla="*/ 1804 h 1828"/>
                <a:gd name="T86" fmla="*/ 147 w 650"/>
                <a:gd name="T87" fmla="*/ 1043 h 1828"/>
                <a:gd name="T88" fmla="*/ 168 w 650"/>
                <a:gd name="T89" fmla="*/ 1066 h 1828"/>
                <a:gd name="T90" fmla="*/ 40 w 650"/>
                <a:gd name="T91" fmla="*/ 1067 h 1828"/>
                <a:gd name="T92" fmla="*/ 23 w 650"/>
                <a:gd name="T93" fmla="*/ 1059 h 1828"/>
                <a:gd name="T94" fmla="*/ 19 w 650"/>
                <a:gd name="T95" fmla="*/ 1041 h 1828"/>
                <a:gd name="T96" fmla="*/ 123 w 650"/>
                <a:gd name="T97" fmla="*/ 542 h 1828"/>
                <a:gd name="T98" fmla="*/ 146 w 650"/>
                <a:gd name="T99" fmla="*/ 567 h 1828"/>
                <a:gd name="T100" fmla="*/ 24 w 650"/>
                <a:gd name="T101" fmla="*/ 578 h 1828"/>
                <a:gd name="T102" fmla="*/ 7 w 650"/>
                <a:gd name="T103" fmla="*/ 572 h 1828"/>
                <a:gd name="T104" fmla="*/ 0 w 650"/>
                <a:gd name="T105" fmla="*/ 556 h 1828"/>
                <a:gd name="T106" fmla="*/ 12 w 650"/>
                <a:gd name="T107" fmla="*/ 38 h 1828"/>
                <a:gd name="T108" fmla="*/ 33 w 650"/>
                <a:gd name="T109" fmla="*/ 17 h 1828"/>
                <a:gd name="T110" fmla="*/ 627 w 650"/>
                <a:gd name="T111" fmla="*/ 1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0" h="1828">
                  <a:moveTo>
                    <a:pt x="34" y="59"/>
                  </a:moveTo>
                  <a:lnTo>
                    <a:pt x="55" y="39"/>
                  </a:lnTo>
                  <a:lnTo>
                    <a:pt x="43" y="557"/>
                  </a:lnTo>
                  <a:lnTo>
                    <a:pt x="20" y="536"/>
                  </a:lnTo>
                  <a:lnTo>
                    <a:pt x="143" y="525"/>
                  </a:lnTo>
                  <a:cubicBezTo>
                    <a:pt x="149" y="524"/>
                    <a:pt x="156" y="527"/>
                    <a:pt x="160" y="532"/>
                  </a:cubicBezTo>
                  <a:cubicBezTo>
                    <a:pt x="165" y="537"/>
                    <a:pt x="167" y="544"/>
                    <a:pt x="165" y="551"/>
                  </a:cubicBezTo>
                  <a:lnTo>
                    <a:pt x="61" y="1050"/>
                  </a:lnTo>
                  <a:lnTo>
                    <a:pt x="40" y="1024"/>
                  </a:lnTo>
                  <a:lnTo>
                    <a:pt x="168" y="1023"/>
                  </a:lnTo>
                  <a:cubicBezTo>
                    <a:pt x="174" y="1023"/>
                    <a:pt x="180" y="1025"/>
                    <a:pt x="184" y="1029"/>
                  </a:cubicBezTo>
                  <a:cubicBezTo>
                    <a:pt x="188" y="1034"/>
                    <a:pt x="190" y="1040"/>
                    <a:pt x="189" y="1045"/>
                  </a:cubicBezTo>
                  <a:lnTo>
                    <a:pt x="143" y="1806"/>
                  </a:lnTo>
                  <a:lnTo>
                    <a:pt x="103" y="1796"/>
                  </a:lnTo>
                  <a:lnTo>
                    <a:pt x="477" y="1017"/>
                  </a:lnTo>
                  <a:lnTo>
                    <a:pt x="497" y="1047"/>
                  </a:lnTo>
                  <a:lnTo>
                    <a:pt x="346" y="1057"/>
                  </a:lnTo>
                  <a:cubicBezTo>
                    <a:pt x="338" y="1057"/>
                    <a:pt x="331" y="1054"/>
                    <a:pt x="327" y="1048"/>
                  </a:cubicBezTo>
                  <a:cubicBezTo>
                    <a:pt x="322" y="1041"/>
                    <a:pt x="322" y="1033"/>
                    <a:pt x="325" y="1027"/>
                  </a:cubicBezTo>
                  <a:lnTo>
                    <a:pt x="553" y="534"/>
                  </a:lnTo>
                  <a:lnTo>
                    <a:pt x="571" y="565"/>
                  </a:lnTo>
                  <a:lnTo>
                    <a:pt x="386" y="561"/>
                  </a:lnTo>
                  <a:cubicBezTo>
                    <a:pt x="378" y="561"/>
                    <a:pt x="372" y="557"/>
                    <a:pt x="368" y="551"/>
                  </a:cubicBezTo>
                  <a:cubicBezTo>
                    <a:pt x="364" y="545"/>
                    <a:pt x="364" y="537"/>
                    <a:pt x="367" y="531"/>
                  </a:cubicBezTo>
                  <a:lnTo>
                    <a:pt x="608" y="13"/>
                  </a:lnTo>
                  <a:lnTo>
                    <a:pt x="628" y="43"/>
                  </a:lnTo>
                  <a:lnTo>
                    <a:pt x="34" y="59"/>
                  </a:lnTo>
                  <a:close/>
                  <a:moveTo>
                    <a:pt x="627" y="1"/>
                  </a:moveTo>
                  <a:cubicBezTo>
                    <a:pt x="634" y="0"/>
                    <a:pt x="641" y="4"/>
                    <a:pt x="645" y="10"/>
                  </a:cubicBezTo>
                  <a:cubicBezTo>
                    <a:pt x="649" y="16"/>
                    <a:pt x="650" y="24"/>
                    <a:pt x="647" y="31"/>
                  </a:cubicBezTo>
                  <a:lnTo>
                    <a:pt x="405" y="549"/>
                  </a:lnTo>
                  <a:lnTo>
                    <a:pt x="386" y="518"/>
                  </a:lnTo>
                  <a:lnTo>
                    <a:pt x="572" y="522"/>
                  </a:lnTo>
                  <a:cubicBezTo>
                    <a:pt x="580" y="522"/>
                    <a:pt x="586" y="526"/>
                    <a:pt x="590" y="532"/>
                  </a:cubicBezTo>
                  <a:cubicBezTo>
                    <a:pt x="594" y="538"/>
                    <a:pt x="594" y="546"/>
                    <a:pt x="591" y="552"/>
                  </a:cubicBezTo>
                  <a:lnTo>
                    <a:pt x="364" y="1045"/>
                  </a:lnTo>
                  <a:lnTo>
                    <a:pt x="343" y="1014"/>
                  </a:lnTo>
                  <a:lnTo>
                    <a:pt x="495" y="1005"/>
                  </a:lnTo>
                  <a:cubicBezTo>
                    <a:pt x="502" y="1004"/>
                    <a:pt x="509" y="1008"/>
                    <a:pt x="514" y="1014"/>
                  </a:cubicBezTo>
                  <a:cubicBezTo>
                    <a:pt x="518" y="1020"/>
                    <a:pt x="519" y="1028"/>
                    <a:pt x="515" y="1035"/>
                  </a:cubicBezTo>
                  <a:lnTo>
                    <a:pt x="141" y="1814"/>
                  </a:lnTo>
                  <a:cubicBezTo>
                    <a:pt x="137" y="1823"/>
                    <a:pt x="127" y="1828"/>
                    <a:pt x="117" y="1826"/>
                  </a:cubicBezTo>
                  <a:cubicBezTo>
                    <a:pt x="107" y="1823"/>
                    <a:pt x="100" y="1814"/>
                    <a:pt x="101" y="1804"/>
                  </a:cubicBezTo>
                  <a:lnTo>
                    <a:pt x="147" y="1043"/>
                  </a:lnTo>
                  <a:lnTo>
                    <a:pt x="168" y="1066"/>
                  </a:lnTo>
                  <a:lnTo>
                    <a:pt x="40" y="1067"/>
                  </a:lnTo>
                  <a:cubicBezTo>
                    <a:pt x="34" y="1067"/>
                    <a:pt x="27" y="1064"/>
                    <a:pt x="23" y="1059"/>
                  </a:cubicBezTo>
                  <a:cubicBezTo>
                    <a:pt x="19" y="1054"/>
                    <a:pt x="18" y="1047"/>
                    <a:pt x="19" y="1041"/>
                  </a:cubicBezTo>
                  <a:lnTo>
                    <a:pt x="123" y="542"/>
                  </a:lnTo>
                  <a:lnTo>
                    <a:pt x="146" y="567"/>
                  </a:lnTo>
                  <a:lnTo>
                    <a:pt x="24" y="578"/>
                  </a:lnTo>
                  <a:cubicBezTo>
                    <a:pt x="18" y="579"/>
                    <a:pt x="12" y="577"/>
                    <a:pt x="7" y="572"/>
                  </a:cubicBezTo>
                  <a:cubicBezTo>
                    <a:pt x="3" y="568"/>
                    <a:pt x="0" y="562"/>
                    <a:pt x="0" y="556"/>
                  </a:cubicBezTo>
                  <a:lnTo>
                    <a:pt x="12" y="38"/>
                  </a:lnTo>
                  <a:cubicBezTo>
                    <a:pt x="13" y="26"/>
                    <a:pt x="22" y="17"/>
                    <a:pt x="33" y="17"/>
                  </a:cubicBezTo>
                  <a:lnTo>
                    <a:pt x="627" y="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90" name="Groupe 399"/>
          <p:cNvGrpSpPr>
            <a:grpSpLocks/>
          </p:cNvGrpSpPr>
          <p:nvPr/>
        </p:nvGrpSpPr>
        <p:grpSpPr bwMode="auto">
          <a:xfrm>
            <a:off x="1011040" y="793726"/>
            <a:ext cx="1843087" cy="1318182"/>
            <a:chOff x="4197132" y="2708920"/>
            <a:chExt cx="2129427" cy="1521520"/>
          </a:xfrm>
        </p:grpSpPr>
        <p:grpSp>
          <p:nvGrpSpPr>
            <p:cNvPr id="291" name="Group 16"/>
            <p:cNvGrpSpPr>
              <a:grpSpLocks/>
            </p:cNvGrpSpPr>
            <p:nvPr/>
          </p:nvGrpSpPr>
          <p:grpSpPr bwMode="auto">
            <a:xfrm flipH="1">
              <a:off x="5172522" y="2708920"/>
              <a:ext cx="1055658" cy="1176612"/>
              <a:chOff x="3061" y="3126"/>
              <a:chExt cx="554" cy="616"/>
            </a:xfrm>
            <a:solidFill>
              <a:schemeClr val="tx1"/>
            </a:solidFill>
          </p:grpSpPr>
          <p:sp>
            <p:nvSpPr>
              <p:cNvPr id="622" name="Freeform 17"/>
              <p:cNvSpPr>
                <a:spLocks noChangeArrowheads="1"/>
              </p:cNvSpPr>
              <p:nvPr/>
            </p:nvSpPr>
            <p:spPr bwMode="auto">
              <a:xfrm>
                <a:off x="3123" y="3239"/>
                <a:ext cx="316" cy="185"/>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3" name="Freeform 18"/>
              <p:cNvSpPr>
                <a:spLocks noChangeArrowheads="1"/>
              </p:cNvSpPr>
              <p:nvPr/>
            </p:nvSpPr>
            <p:spPr bwMode="auto">
              <a:xfrm>
                <a:off x="3134" y="3238"/>
                <a:ext cx="217" cy="120"/>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4" name="Freeform 19"/>
              <p:cNvSpPr>
                <a:spLocks noChangeArrowheads="1"/>
              </p:cNvSpPr>
              <p:nvPr/>
            </p:nvSpPr>
            <p:spPr bwMode="auto">
              <a:xfrm>
                <a:off x="3139" y="3257"/>
                <a:ext cx="341" cy="434"/>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1 h 2356"/>
                  <a:gd name="T48" fmla="*/ 0 w 1993"/>
                  <a:gd name="T49" fmla="*/ 1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1 h 2356"/>
                  <a:gd name="T66" fmla="*/ 0 w 1993"/>
                  <a:gd name="T67" fmla="*/ 1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5" name="Freeform 20"/>
              <p:cNvSpPr>
                <a:spLocks noChangeArrowheads="1"/>
              </p:cNvSpPr>
              <p:nvPr/>
            </p:nvSpPr>
            <p:spPr bwMode="auto">
              <a:xfrm>
                <a:off x="3064" y="3449"/>
                <a:ext cx="200" cy="8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6" name="Freeform 21"/>
              <p:cNvSpPr>
                <a:spLocks noChangeArrowheads="1"/>
              </p:cNvSpPr>
              <p:nvPr/>
            </p:nvSpPr>
            <p:spPr bwMode="auto">
              <a:xfrm>
                <a:off x="3132" y="3412"/>
                <a:ext cx="54" cy="106"/>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7" name="Freeform 22"/>
              <p:cNvSpPr>
                <a:spLocks noChangeArrowheads="1"/>
              </p:cNvSpPr>
              <p:nvPr/>
            </p:nvSpPr>
            <p:spPr bwMode="auto">
              <a:xfrm>
                <a:off x="3410" y="3407"/>
                <a:ext cx="163" cy="57"/>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8" name="Freeform 23"/>
              <p:cNvSpPr>
                <a:spLocks noChangeArrowheads="1"/>
              </p:cNvSpPr>
              <p:nvPr/>
            </p:nvSpPr>
            <p:spPr bwMode="auto">
              <a:xfrm>
                <a:off x="3130" y="3413"/>
                <a:ext cx="50" cy="100"/>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9" name="Freeform 24"/>
              <p:cNvSpPr>
                <a:spLocks noChangeArrowheads="1"/>
              </p:cNvSpPr>
              <p:nvPr/>
            </p:nvSpPr>
            <p:spPr bwMode="auto">
              <a:xfrm>
                <a:off x="3405" y="3408"/>
                <a:ext cx="152" cy="57"/>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0" name="Freeform 25"/>
              <p:cNvSpPr>
                <a:spLocks noChangeArrowheads="1"/>
              </p:cNvSpPr>
              <p:nvPr/>
            </p:nvSpPr>
            <p:spPr bwMode="auto">
              <a:xfrm>
                <a:off x="3288" y="3151"/>
                <a:ext cx="93" cy="127"/>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1" name="Freeform 26"/>
              <p:cNvSpPr>
                <a:spLocks noChangeArrowheads="1"/>
              </p:cNvSpPr>
              <p:nvPr/>
            </p:nvSpPr>
            <p:spPr bwMode="auto">
              <a:xfrm>
                <a:off x="3291" y="3153"/>
                <a:ext cx="84" cy="127"/>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2" name="Freeform 27"/>
              <p:cNvSpPr>
                <a:spLocks noChangeArrowheads="1"/>
              </p:cNvSpPr>
              <p:nvPr/>
            </p:nvSpPr>
            <p:spPr bwMode="auto">
              <a:xfrm>
                <a:off x="3212" y="3254"/>
                <a:ext cx="79" cy="219"/>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3" name="Freeform 28"/>
              <p:cNvSpPr>
                <a:spLocks noChangeArrowheads="1"/>
              </p:cNvSpPr>
              <p:nvPr/>
            </p:nvSpPr>
            <p:spPr bwMode="auto">
              <a:xfrm>
                <a:off x="3064" y="3451"/>
                <a:ext cx="31" cy="18"/>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4" name="Freeform 29"/>
              <p:cNvSpPr>
                <a:spLocks noChangeArrowheads="1"/>
              </p:cNvSpPr>
              <p:nvPr/>
            </p:nvSpPr>
            <p:spPr bwMode="auto">
              <a:xfrm>
                <a:off x="3066" y="3450"/>
                <a:ext cx="68" cy="67"/>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5" name="Freeform 30"/>
              <p:cNvSpPr>
                <a:spLocks noChangeArrowheads="1"/>
              </p:cNvSpPr>
              <p:nvPr/>
            </p:nvSpPr>
            <p:spPr bwMode="auto">
              <a:xfrm>
                <a:off x="3176" y="3465"/>
                <a:ext cx="81" cy="69"/>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6" name="Freeform 31"/>
              <p:cNvSpPr>
                <a:spLocks noChangeArrowheads="1"/>
              </p:cNvSpPr>
              <p:nvPr/>
            </p:nvSpPr>
            <p:spPr bwMode="auto">
              <a:xfrm>
                <a:off x="3472" y="3296"/>
                <a:ext cx="120" cy="138"/>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7" name="Freeform 32"/>
              <p:cNvSpPr>
                <a:spLocks noChangeArrowheads="1"/>
              </p:cNvSpPr>
              <p:nvPr/>
            </p:nvSpPr>
            <p:spPr bwMode="auto">
              <a:xfrm>
                <a:off x="3500" y="3345"/>
                <a:ext cx="52" cy="66"/>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8" name="Freeform 33"/>
              <p:cNvSpPr>
                <a:spLocks noChangeArrowheads="1"/>
              </p:cNvSpPr>
              <p:nvPr/>
            </p:nvSpPr>
            <p:spPr bwMode="auto">
              <a:xfrm>
                <a:off x="3479" y="3324"/>
                <a:ext cx="22" cy="45"/>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39" name="Freeform 34"/>
              <p:cNvSpPr>
                <a:spLocks noChangeArrowheads="1"/>
              </p:cNvSpPr>
              <p:nvPr/>
            </p:nvSpPr>
            <p:spPr bwMode="auto">
              <a:xfrm>
                <a:off x="3475" y="3376"/>
                <a:ext cx="106" cy="61"/>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0" name="Freeform 35"/>
              <p:cNvSpPr>
                <a:spLocks noChangeArrowheads="1"/>
              </p:cNvSpPr>
              <p:nvPr/>
            </p:nvSpPr>
            <p:spPr bwMode="auto">
              <a:xfrm>
                <a:off x="3368" y="3374"/>
                <a:ext cx="70" cy="51"/>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1" name="Freeform 36"/>
              <p:cNvSpPr>
                <a:spLocks noChangeArrowheads="1"/>
              </p:cNvSpPr>
              <p:nvPr/>
            </p:nvSpPr>
            <p:spPr bwMode="auto">
              <a:xfrm>
                <a:off x="3281" y="3128"/>
                <a:ext cx="88" cy="56"/>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2" name="Freeform 37"/>
              <p:cNvSpPr>
                <a:spLocks noChangeArrowheads="1"/>
              </p:cNvSpPr>
              <p:nvPr/>
            </p:nvSpPr>
            <p:spPr bwMode="auto">
              <a:xfrm>
                <a:off x="3111" y="3641"/>
                <a:ext cx="104" cy="100"/>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3" name="Freeform 38"/>
              <p:cNvSpPr>
                <a:spLocks noChangeArrowheads="1"/>
              </p:cNvSpPr>
              <p:nvPr/>
            </p:nvSpPr>
            <p:spPr bwMode="auto">
              <a:xfrm>
                <a:off x="3388" y="3650"/>
                <a:ext cx="107" cy="87"/>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4" name="Freeform 39"/>
              <p:cNvSpPr>
                <a:spLocks noChangeArrowheads="1"/>
              </p:cNvSpPr>
              <p:nvPr/>
            </p:nvSpPr>
            <p:spPr bwMode="auto">
              <a:xfrm>
                <a:off x="3061" y="3446"/>
                <a:ext cx="74" cy="47"/>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5" name="Freeform 40"/>
              <p:cNvSpPr>
                <a:spLocks noChangeArrowheads="1"/>
              </p:cNvSpPr>
              <p:nvPr/>
            </p:nvSpPr>
            <p:spPr bwMode="auto">
              <a:xfrm>
                <a:off x="3061" y="3485"/>
                <a:ext cx="76" cy="34"/>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6" name="Freeform 41"/>
              <p:cNvSpPr>
                <a:spLocks noChangeArrowheads="1"/>
              </p:cNvSpPr>
              <p:nvPr/>
            </p:nvSpPr>
            <p:spPr bwMode="auto">
              <a:xfrm>
                <a:off x="3179" y="3461"/>
                <a:ext cx="91" cy="60"/>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7" name="Freeform 42"/>
              <p:cNvSpPr>
                <a:spLocks noChangeArrowheads="1"/>
              </p:cNvSpPr>
              <p:nvPr/>
            </p:nvSpPr>
            <p:spPr bwMode="auto">
              <a:xfrm>
                <a:off x="3183" y="3497"/>
                <a:ext cx="85" cy="40"/>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8" name="Freeform 43"/>
              <p:cNvSpPr>
                <a:spLocks noChangeArrowheads="1"/>
              </p:cNvSpPr>
              <p:nvPr/>
            </p:nvSpPr>
            <p:spPr bwMode="auto">
              <a:xfrm>
                <a:off x="3393" y="3407"/>
                <a:ext cx="183" cy="6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49" name="Freeform 44"/>
              <p:cNvSpPr>
                <a:spLocks noChangeArrowheads="1"/>
              </p:cNvSpPr>
              <p:nvPr/>
            </p:nvSpPr>
            <p:spPr bwMode="auto">
              <a:xfrm>
                <a:off x="3430" y="3403"/>
                <a:ext cx="79" cy="25"/>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0" name="Freeform 45"/>
              <p:cNvSpPr>
                <a:spLocks noChangeArrowheads="1"/>
              </p:cNvSpPr>
              <p:nvPr/>
            </p:nvSpPr>
            <p:spPr bwMode="auto">
              <a:xfrm>
                <a:off x="3531" y="3420"/>
                <a:ext cx="24" cy="18"/>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1" name="Freeform 46"/>
              <p:cNvSpPr>
                <a:spLocks noChangeArrowheads="1"/>
              </p:cNvSpPr>
              <p:nvPr/>
            </p:nvSpPr>
            <p:spPr bwMode="auto">
              <a:xfrm>
                <a:off x="3466" y="3308"/>
                <a:ext cx="117" cy="133"/>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2" name="Freeform 47"/>
              <p:cNvSpPr>
                <a:spLocks noChangeArrowheads="1"/>
              </p:cNvSpPr>
              <p:nvPr/>
            </p:nvSpPr>
            <p:spPr bwMode="auto">
              <a:xfrm>
                <a:off x="3505" y="3344"/>
                <a:ext cx="48" cy="59"/>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3" name="Freeform 48"/>
              <p:cNvSpPr>
                <a:spLocks noChangeArrowheads="1"/>
              </p:cNvSpPr>
              <p:nvPr/>
            </p:nvSpPr>
            <p:spPr bwMode="auto">
              <a:xfrm>
                <a:off x="3497" y="3292"/>
                <a:ext cx="100" cy="114"/>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4" name="Freeform 49"/>
              <p:cNvSpPr>
                <a:spLocks noChangeArrowheads="1"/>
              </p:cNvSpPr>
              <p:nvPr/>
            </p:nvSpPr>
            <p:spPr bwMode="auto">
              <a:xfrm>
                <a:off x="3456" y="3293"/>
                <a:ext cx="36" cy="51"/>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5" name="Freeform 50"/>
              <p:cNvSpPr>
                <a:spLocks noChangeArrowheads="1"/>
              </p:cNvSpPr>
              <p:nvPr/>
            </p:nvSpPr>
            <p:spPr bwMode="auto">
              <a:xfrm>
                <a:off x="3596" y="3341"/>
                <a:ext cx="19" cy="50"/>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6" name="Freeform 51"/>
              <p:cNvSpPr>
                <a:spLocks noChangeArrowheads="1"/>
              </p:cNvSpPr>
              <p:nvPr/>
            </p:nvSpPr>
            <p:spPr bwMode="auto">
              <a:xfrm>
                <a:off x="3582" y="3392"/>
                <a:ext cx="32" cy="32"/>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7" name="Freeform 52"/>
              <p:cNvSpPr>
                <a:spLocks noChangeArrowheads="1"/>
              </p:cNvSpPr>
              <p:nvPr/>
            </p:nvSpPr>
            <p:spPr bwMode="auto">
              <a:xfrm>
                <a:off x="3231" y="3515"/>
                <a:ext cx="222" cy="140"/>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8" name="Freeform 53"/>
              <p:cNvSpPr>
                <a:spLocks noChangeArrowheads="1"/>
              </p:cNvSpPr>
              <p:nvPr/>
            </p:nvSpPr>
            <p:spPr bwMode="auto">
              <a:xfrm>
                <a:off x="3139" y="3266"/>
                <a:ext cx="136" cy="210"/>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59" name="Freeform 54"/>
              <p:cNvSpPr>
                <a:spLocks noChangeArrowheads="1"/>
              </p:cNvSpPr>
              <p:nvPr/>
            </p:nvSpPr>
            <p:spPr bwMode="auto">
              <a:xfrm>
                <a:off x="3127" y="3236"/>
                <a:ext cx="169" cy="122"/>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0" name="Freeform 55"/>
              <p:cNvSpPr>
                <a:spLocks noChangeArrowheads="1"/>
              </p:cNvSpPr>
              <p:nvPr/>
            </p:nvSpPr>
            <p:spPr bwMode="auto">
              <a:xfrm>
                <a:off x="3118" y="3352"/>
                <a:ext cx="82" cy="165"/>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1" name="Freeform 56"/>
              <p:cNvSpPr>
                <a:spLocks noChangeArrowheads="1"/>
              </p:cNvSpPr>
              <p:nvPr/>
            </p:nvSpPr>
            <p:spPr bwMode="auto">
              <a:xfrm>
                <a:off x="3162" y="3442"/>
                <a:ext cx="31" cy="78"/>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2" name="Freeform 57"/>
              <p:cNvSpPr>
                <a:spLocks noChangeArrowheads="1"/>
              </p:cNvSpPr>
              <p:nvPr/>
            </p:nvSpPr>
            <p:spPr bwMode="auto">
              <a:xfrm>
                <a:off x="3127" y="3366"/>
                <a:ext cx="56" cy="75"/>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3" name="Freeform 58"/>
              <p:cNvSpPr>
                <a:spLocks noChangeArrowheads="1"/>
              </p:cNvSpPr>
              <p:nvPr/>
            </p:nvSpPr>
            <p:spPr bwMode="auto">
              <a:xfrm>
                <a:off x="3281" y="3258"/>
                <a:ext cx="82" cy="140"/>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4" name="Freeform 59"/>
              <p:cNvSpPr>
                <a:spLocks noChangeArrowheads="1"/>
              </p:cNvSpPr>
              <p:nvPr/>
            </p:nvSpPr>
            <p:spPr bwMode="auto">
              <a:xfrm>
                <a:off x="3341" y="3271"/>
                <a:ext cx="91" cy="194"/>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5" name="Freeform 60"/>
              <p:cNvSpPr>
                <a:spLocks noChangeArrowheads="1"/>
              </p:cNvSpPr>
              <p:nvPr/>
            </p:nvSpPr>
            <p:spPr bwMode="auto">
              <a:xfrm>
                <a:off x="3360" y="3245"/>
                <a:ext cx="89" cy="171"/>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6" name="Freeform 61"/>
              <p:cNvSpPr>
                <a:spLocks noChangeArrowheads="1"/>
              </p:cNvSpPr>
              <p:nvPr/>
            </p:nvSpPr>
            <p:spPr bwMode="auto">
              <a:xfrm>
                <a:off x="3311" y="3457"/>
                <a:ext cx="175" cy="239"/>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7" name="Freeform 62"/>
              <p:cNvSpPr>
                <a:spLocks noChangeArrowheads="1"/>
              </p:cNvSpPr>
              <p:nvPr/>
            </p:nvSpPr>
            <p:spPr bwMode="auto">
              <a:xfrm>
                <a:off x="3163" y="3531"/>
                <a:ext cx="281" cy="158"/>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8" name="Freeform 63"/>
              <p:cNvSpPr>
                <a:spLocks noChangeArrowheads="1"/>
              </p:cNvSpPr>
              <p:nvPr/>
            </p:nvSpPr>
            <p:spPr bwMode="auto">
              <a:xfrm>
                <a:off x="3383" y="3645"/>
                <a:ext cx="99" cy="92"/>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69" name="Freeform 64"/>
              <p:cNvSpPr>
                <a:spLocks noChangeArrowheads="1"/>
              </p:cNvSpPr>
              <p:nvPr/>
            </p:nvSpPr>
            <p:spPr bwMode="auto">
              <a:xfrm>
                <a:off x="3133" y="3506"/>
                <a:ext cx="102" cy="139"/>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0" name="Freeform 65"/>
              <p:cNvSpPr>
                <a:spLocks noChangeArrowheads="1"/>
              </p:cNvSpPr>
              <p:nvPr/>
            </p:nvSpPr>
            <p:spPr bwMode="auto">
              <a:xfrm>
                <a:off x="3111" y="3640"/>
                <a:ext cx="87" cy="100"/>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1" name="Freeform 66"/>
              <p:cNvSpPr>
                <a:spLocks noChangeArrowheads="1"/>
              </p:cNvSpPr>
              <p:nvPr/>
            </p:nvSpPr>
            <p:spPr bwMode="auto">
              <a:xfrm>
                <a:off x="3138" y="3640"/>
                <a:ext cx="81" cy="98"/>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2" name="Freeform 67"/>
              <p:cNvSpPr>
                <a:spLocks noChangeArrowheads="1"/>
              </p:cNvSpPr>
              <p:nvPr/>
            </p:nvSpPr>
            <p:spPr bwMode="auto">
              <a:xfrm>
                <a:off x="3116" y="3732"/>
                <a:ext cx="27" cy="10"/>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3" name="Freeform 68"/>
              <p:cNvSpPr>
                <a:spLocks noChangeArrowheads="1"/>
              </p:cNvSpPr>
              <p:nvPr/>
            </p:nvSpPr>
            <p:spPr bwMode="auto">
              <a:xfrm>
                <a:off x="3393" y="3728"/>
                <a:ext cx="29" cy="11"/>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4" name="Freeform 69"/>
              <p:cNvSpPr>
                <a:spLocks noChangeArrowheads="1"/>
              </p:cNvSpPr>
              <p:nvPr/>
            </p:nvSpPr>
            <p:spPr bwMode="auto">
              <a:xfrm>
                <a:off x="3314" y="3319"/>
                <a:ext cx="21" cy="25"/>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5" name="Freeform 70"/>
              <p:cNvSpPr>
                <a:spLocks noChangeArrowheads="1"/>
              </p:cNvSpPr>
              <p:nvPr/>
            </p:nvSpPr>
            <p:spPr bwMode="auto">
              <a:xfrm>
                <a:off x="3312" y="3356"/>
                <a:ext cx="22" cy="25"/>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6" name="Freeform 71"/>
              <p:cNvSpPr>
                <a:spLocks noChangeArrowheads="1"/>
              </p:cNvSpPr>
              <p:nvPr/>
            </p:nvSpPr>
            <p:spPr bwMode="auto">
              <a:xfrm>
                <a:off x="3286" y="3176"/>
                <a:ext cx="63" cy="107"/>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7" name="Freeform 72"/>
              <p:cNvSpPr>
                <a:spLocks noChangeArrowheads="1"/>
              </p:cNvSpPr>
              <p:nvPr/>
            </p:nvSpPr>
            <p:spPr bwMode="auto">
              <a:xfrm>
                <a:off x="3271" y="3126"/>
                <a:ext cx="83" cy="67"/>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8" name="Freeform 73"/>
              <p:cNvSpPr>
                <a:spLocks noChangeArrowheads="1"/>
              </p:cNvSpPr>
              <p:nvPr/>
            </p:nvSpPr>
            <p:spPr bwMode="auto">
              <a:xfrm>
                <a:off x="3303" y="3136"/>
                <a:ext cx="90" cy="47"/>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79" name="Freeform 74"/>
              <p:cNvSpPr>
                <a:spLocks noChangeArrowheads="1"/>
              </p:cNvSpPr>
              <p:nvPr/>
            </p:nvSpPr>
            <p:spPr bwMode="auto">
              <a:xfrm>
                <a:off x="3347" y="3180"/>
                <a:ext cx="25" cy="39"/>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0" name="Freeform 75"/>
              <p:cNvSpPr>
                <a:spLocks noChangeArrowheads="1"/>
              </p:cNvSpPr>
              <p:nvPr/>
            </p:nvSpPr>
            <p:spPr bwMode="auto">
              <a:xfrm>
                <a:off x="3318" y="3200"/>
                <a:ext cx="46" cy="39"/>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1" name="Freeform 76"/>
              <p:cNvSpPr>
                <a:spLocks noChangeArrowheads="1"/>
              </p:cNvSpPr>
              <p:nvPr/>
            </p:nvSpPr>
            <p:spPr bwMode="auto">
              <a:xfrm>
                <a:off x="3431" y="3696"/>
                <a:ext cx="70" cy="40"/>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2" name="Freeform 77"/>
              <p:cNvSpPr>
                <a:spLocks noChangeArrowheads="1"/>
              </p:cNvSpPr>
              <p:nvPr/>
            </p:nvSpPr>
            <p:spPr bwMode="auto">
              <a:xfrm>
                <a:off x="3362" y="3183"/>
                <a:ext cx="21" cy="13"/>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3" name="Freeform 78"/>
              <p:cNvSpPr>
                <a:spLocks noChangeArrowheads="1"/>
              </p:cNvSpPr>
              <p:nvPr/>
            </p:nvSpPr>
            <p:spPr bwMode="auto">
              <a:xfrm>
                <a:off x="3331" y="3181"/>
                <a:ext cx="15" cy="13"/>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4" name="Freeform 79"/>
              <p:cNvSpPr>
                <a:spLocks noChangeArrowheads="1"/>
              </p:cNvSpPr>
              <p:nvPr/>
            </p:nvSpPr>
            <p:spPr bwMode="auto">
              <a:xfrm>
                <a:off x="3359" y="3182"/>
                <a:ext cx="24" cy="15"/>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5" name="Freeform 80"/>
              <p:cNvSpPr>
                <a:spLocks noChangeArrowheads="1"/>
              </p:cNvSpPr>
              <p:nvPr/>
            </p:nvSpPr>
            <p:spPr bwMode="auto">
              <a:xfrm>
                <a:off x="3331" y="3180"/>
                <a:ext cx="16" cy="14"/>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86" name="Freeform 81"/>
              <p:cNvSpPr>
                <a:spLocks noChangeArrowheads="1"/>
              </p:cNvSpPr>
              <p:nvPr/>
            </p:nvSpPr>
            <p:spPr bwMode="auto">
              <a:xfrm>
                <a:off x="3351" y="3155"/>
                <a:ext cx="33" cy="102"/>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grpSp>
        <p:grpSp>
          <p:nvGrpSpPr>
            <p:cNvPr id="292" name="Group 16"/>
            <p:cNvGrpSpPr>
              <a:grpSpLocks/>
            </p:cNvGrpSpPr>
            <p:nvPr/>
          </p:nvGrpSpPr>
          <p:grpSpPr bwMode="auto">
            <a:xfrm flipH="1">
              <a:off x="4668465" y="2810321"/>
              <a:ext cx="1055658" cy="1176612"/>
              <a:chOff x="3061" y="3126"/>
              <a:chExt cx="554" cy="616"/>
            </a:xfrm>
            <a:solidFill>
              <a:schemeClr val="tx1"/>
            </a:solidFill>
          </p:grpSpPr>
          <p:sp>
            <p:nvSpPr>
              <p:cNvPr id="557" name="Freeform 17"/>
              <p:cNvSpPr>
                <a:spLocks noChangeArrowheads="1"/>
              </p:cNvSpPr>
              <p:nvPr/>
            </p:nvSpPr>
            <p:spPr bwMode="auto">
              <a:xfrm>
                <a:off x="3123" y="3239"/>
                <a:ext cx="316" cy="185"/>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58" name="Freeform 18"/>
              <p:cNvSpPr>
                <a:spLocks noChangeArrowheads="1"/>
              </p:cNvSpPr>
              <p:nvPr/>
            </p:nvSpPr>
            <p:spPr bwMode="auto">
              <a:xfrm>
                <a:off x="3134" y="3238"/>
                <a:ext cx="217" cy="120"/>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59" name="Freeform 19"/>
              <p:cNvSpPr>
                <a:spLocks noChangeArrowheads="1"/>
              </p:cNvSpPr>
              <p:nvPr/>
            </p:nvSpPr>
            <p:spPr bwMode="auto">
              <a:xfrm>
                <a:off x="3139" y="3257"/>
                <a:ext cx="341" cy="434"/>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1 h 2356"/>
                  <a:gd name="T48" fmla="*/ 0 w 1993"/>
                  <a:gd name="T49" fmla="*/ 1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1 h 2356"/>
                  <a:gd name="T66" fmla="*/ 0 w 1993"/>
                  <a:gd name="T67" fmla="*/ 1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0" name="Freeform 20"/>
              <p:cNvSpPr>
                <a:spLocks noChangeArrowheads="1"/>
              </p:cNvSpPr>
              <p:nvPr/>
            </p:nvSpPr>
            <p:spPr bwMode="auto">
              <a:xfrm>
                <a:off x="3064" y="3449"/>
                <a:ext cx="200" cy="8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1" name="Freeform 21"/>
              <p:cNvSpPr>
                <a:spLocks noChangeArrowheads="1"/>
              </p:cNvSpPr>
              <p:nvPr/>
            </p:nvSpPr>
            <p:spPr bwMode="auto">
              <a:xfrm>
                <a:off x="3132" y="3412"/>
                <a:ext cx="54" cy="106"/>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2" name="Freeform 22"/>
              <p:cNvSpPr>
                <a:spLocks noChangeArrowheads="1"/>
              </p:cNvSpPr>
              <p:nvPr/>
            </p:nvSpPr>
            <p:spPr bwMode="auto">
              <a:xfrm>
                <a:off x="3410" y="3407"/>
                <a:ext cx="163" cy="57"/>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3" name="Freeform 23"/>
              <p:cNvSpPr>
                <a:spLocks noChangeArrowheads="1"/>
              </p:cNvSpPr>
              <p:nvPr/>
            </p:nvSpPr>
            <p:spPr bwMode="auto">
              <a:xfrm>
                <a:off x="3130" y="3413"/>
                <a:ext cx="50" cy="100"/>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4" name="Freeform 24"/>
              <p:cNvSpPr>
                <a:spLocks noChangeArrowheads="1"/>
              </p:cNvSpPr>
              <p:nvPr/>
            </p:nvSpPr>
            <p:spPr bwMode="auto">
              <a:xfrm>
                <a:off x="3405" y="3408"/>
                <a:ext cx="152" cy="57"/>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5" name="Freeform 25"/>
              <p:cNvSpPr>
                <a:spLocks noChangeArrowheads="1"/>
              </p:cNvSpPr>
              <p:nvPr/>
            </p:nvSpPr>
            <p:spPr bwMode="auto">
              <a:xfrm>
                <a:off x="3288" y="3151"/>
                <a:ext cx="93" cy="127"/>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6" name="Freeform 26"/>
              <p:cNvSpPr>
                <a:spLocks noChangeArrowheads="1"/>
              </p:cNvSpPr>
              <p:nvPr/>
            </p:nvSpPr>
            <p:spPr bwMode="auto">
              <a:xfrm>
                <a:off x="3291" y="3153"/>
                <a:ext cx="84" cy="127"/>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7" name="Freeform 27"/>
              <p:cNvSpPr>
                <a:spLocks noChangeArrowheads="1"/>
              </p:cNvSpPr>
              <p:nvPr/>
            </p:nvSpPr>
            <p:spPr bwMode="auto">
              <a:xfrm>
                <a:off x="3212" y="3254"/>
                <a:ext cx="79" cy="219"/>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8" name="Freeform 28"/>
              <p:cNvSpPr>
                <a:spLocks noChangeArrowheads="1"/>
              </p:cNvSpPr>
              <p:nvPr/>
            </p:nvSpPr>
            <p:spPr bwMode="auto">
              <a:xfrm>
                <a:off x="3064" y="3451"/>
                <a:ext cx="31" cy="18"/>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69" name="Freeform 29"/>
              <p:cNvSpPr>
                <a:spLocks noChangeArrowheads="1"/>
              </p:cNvSpPr>
              <p:nvPr/>
            </p:nvSpPr>
            <p:spPr bwMode="auto">
              <a:xfrm>
                <a:off x="3066" y="3450"/>
                <a:ext cx="68" cy="67"/>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0" name="Freeform 30"/>
              <p:cNvSpPr>
                <a:spLocks noChangeArrowheads="1"/>
              </p:cNvSpPr>
              <p:nvPr/>
            </p:nvSpPr>
            <p:spPr bwMode="auto">
              <a:xfrm>
                <a:off x="3176" y="3465"/>
                <a:ext cx="81" cy="69"/>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1" name="Freeform 31"/>
              <p:cNvSpPr>
                <a:spLocks noChangeArrowheads="1"/>
              </p:cNvSpPr>
              <p:nvPr/>
            </p:nvSpPr>
            <p:spPr bwMode="auto">
              <a:xfrm>
                <a:off x="3472" y="3296"/>
                <a:ext cx="120" cy="138"/>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2" name="Freeform 32"/>
              <p:cNvSpPr>
                <a:spLocks noChangeArrowheads="1"/>
              </p:cNvSpPr>
              <p:nvPr/>
            </p:nvSpPr>
            <p:spPr bwMode="auto">
              <a:xfrm>
                <a:off x="3500" y="3345"/>
                <a:ext cx="52" cy="66"/>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3" name="Freeform 33"/>
              <p:cNvSpPr>
                <a:spLocks noChangeArrowheads="1"/>
              </p:cNvSpPr>
              <p:nvPr/>
            </p:nvSpPr>
            <p:spPr bwMode="auto">
              <a:xfrm>
                <a:off x="3479" y="3324"/>
                <a:ext cx="22" cy="45"/>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4" name="Freeform 34"/>
              <p:cNvSpPr>
                <a:spLocks noChangeArrowheads="1"/>
              </p:cNvSpPr>
              <p:nvPr/>
            </p:nvSpPr>
            <p:spPr bwMode="auto">
              <a:xfrm>
                <a:off x="3475" y="3376"/>
                <a:ext cx="106" cy="61"/>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5" name="Freeform 35"/>
              <p:cNvSpPr>
                <a:spLocks noChangeArrowheads="1"/>
              </p:cNvSpPr>
              <p:nvPr/>
            </p:nvSpPr>
            <p:spPr bwMode="auto">
              <a:xfrm>
                <a:off x="3368" y="3374"/>
                <a:ext cx="70" cy="51"/>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6" name="Freeform 36"/>
              <p:cNvSpPr>
                <a:spLocks noChangeArrowheads="1"/>
              </p:cNvSpPr>
              <p:nvPr/>
            </p:nvSpPr>
            <p:spPr bwMode="auto">
              <a:xfrm>
                <a:off x="3281" y="3128"/>
                <a:ext cx="88" cy="56"/>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7" name="Freeform 37"/>
              <p:cNvSpPr>
                <a:spLocks noChangeArrowheads="1"/>
              </p:cNvSpPr>
              <p:nvPr/>
            </p:nvSpPr>
            <p:spPr bwMode="auto">
              <a:xfrm>
                <a:off x="3111" y="3641"/>
                <a:ext cx="104" cy="100"/>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8" name="Freeform 38"/>
              <p:cNvSpPr>
                <a:spLocks noChangeArrowheads="1"/>
              </p:cNvSpPr>
              <p:nvPr/>
            </p:nvSpPr>
            <p:spPr bwMode="auto">
              <a:xfrm>
                <a:off x="3388" y="3650"/>
                <a:ext cx="107" cy="87"/>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79" name="Freeform 39"/>
              <p:cNvSpPr>
                <a:spLocks noChangeArrowheads="1"/>
              </p:cNvSpPr>
              <p:nvPr/>
            </p:nvSpPr>
            <p:spPr bwMode="auto">
              <a:xfrm>
                <a:off x="3061" y="3446"/>
                <a:ext cx="74" cy="47"/>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0" name="Freeform 40"/>
              <p:cNvSpPr>
                <a:spLocks noChangeArrowheads="1"/>
              </p:cNvSpPr>
              <p:nvPr/>
            </p:nvSpPr>
            <p:spPr bwMode="auto">
              <a:xfrm>
                <a:off x="3061" y="3485"/>
                <a:ext cx="76" cy="34"/>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1" name="Freeform 41"/>
              <p:cNvSpPr>
                <a:spLocks noChangeArrowheads="1"/>
              </p:cNvSpPr>
              <p:nvPr/>
            </p:nvSpPr>
            <p:spPr bwMode="auto">
              <a:xfrm>
                <a:off x="3179" y="3461"/>
                <a:ext cx="91" cy="60"/>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2" name="Freeform 42"/>
              <p:cNvSpPr>
                <a:spLocks noChangeArrowheads="1"/>
              </p:cNvSpPr>
              <p:nvPr/>
            </p:nvSpPr>
            <p:spPr bwMode="auto">
              <a:xfrm>
                <a:off x="3183" y="3497"/>
                <a:ext cx="85" cy="40"/>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3" name="Freeform 43"/>
              <p:cNvSpPr>
                <a:spLocks noChangeArrowheads="1"/>
              </p:cNvSpPr>
              <p:nvPr/>
            </p:nvSpPr>
            <p:spPr bwMode="auto">
              <a:xfrm>
                <a:off x="3393" y="3407"/>
                <a:ext cx="183" cy="6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4" name="Freeform 44"/>
              <p:cNvSpPr>
                <a:spLocks noChangeArrowheads="1"/>
              </p:cNvSpPr>
              <p:nvPr/>
            </p:nvSpPr>
            <p:spPr bwMode="auto">
              <a:xfrm>
                <a:off x="3430" y="3403"/>
                <a:ext cx="79" cy="25"/>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5" name="Freeform 45"/>
              <p:cNvSpPr>
                <a:spLocks noChangeArrowheads="1"/>
              </p:cNvSpPr>
              <p:nvPr/>
            </p:nvSpPr>
            <p:spPr bwMode="auto">
              <a:xfrm>
                <a:off x="3531" y="3420"/>
                <a:ext cx="24" cy="18"/>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6" name="Freeform 46"/>
              <p:cNvSpPr>
                <a:spLocks noChangeArrowheads="1"/>
              </p:cNvSpPr>
              <p:nvPr/>
            </p:nvSpPr>
            <p:spPr bwMode="auto">
              <a:xfrm>
                <a:off x="3466" y="3308"/>
                <a:ext cx="117" cy="133"/>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7" name="Freeform 47"/>
              <p:cNvSpPr>
                <a:spLocks noChangeArrowheads="1"/>
              </p:cNvSpPr>
              <p:nvPr/>
            </p:nvSpPr>
            <p:spPr bwMode="auto">
              <a:xfrm>
                <a:off x="3505" y="3344"/>
                <a:ext cx="48" cy="59"/>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8" name="Freeform 48"/>
              <p:cNvSpPr>
                <a:spLocks noChangeArrowheads="1"/>
              </p:cNvSpPr>
              <p:nvPr/>
            </p:nvSpPr>
            <p:spPr bwMode="auto">
              <a:xfrm>
                <a:off x="3497" y="3292"/>
                <a:ext cx="100" cy="114"/>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89" name="Freeform 49"/>
              <p:cNvSpPr>
                <a:spLocks noChangeArrowheads="1"/>
              </p:cNvSpPr>
              <p:nvPr/>
            </p:nvSpPr>
            <p:spPr bwMode="auto">
              <a:xfrm>
                <a:off x="3456" y="3293"/>
                <a:ext cx="36" cy="51"/>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0" name="Freeform 50"/>
              <p:cNvSpPr>
                <a:spLocks noChangeArrowheads="1"/>
              </p:cNvSpPr>
              <p:nvPr/>
            </p:nvSpPr>
            <p:spPr bwMode="auto">
              <a:xfrm>
                <a:off x="3596" y="3341"/>
                <a:ext cx="19" cy="50"/>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1" name="Freeform 51"/>
              <p:cNvSpPr>
                <a:spLocks noChangeArrowheads="1"/>
              </p:cNvSpPr>
              <p:nvPr/>
            </p:nvSpPr>
            <p:spPr bwMode="auto">
              <a:xfrm>
                <a:off x="3582" y="3392"/>
                <a:ext cx="32" cy="32"/>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2" name="Freeform 52"/>
              <p:cNvSpPr>
                <a:spLocks noChangeArrowheads="1"/>
              </p:cNvSpPr>
              <p:nvPr/>
            </p:nvSpPr>
            <p:spPr bwMode="auto">
              <a:xfrm>
                <a:off x="3231" y="3515"/>
                <a:ext cx="222" cy="140"/>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3" name="Freeform 53"/>
              <p:cNvSpPr>
                <a:spLocks noChangeArrowheads="1"/>
              </p:cNvSpPr>
              <p:nvPr/>
            </p:nvSpPr>
            <p:spPr bwMode="auto">
              <a:xfrm>
                <a:off x="3139" y="3266"/>
                <a:ext cx="136" cy="210"/>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4" name="Freeform 54"/>
              <p:cNvSpPr>
                <a:spLocks noChangeArrowheads="1"/>
              </p:cNvSpPr>
              <p:nvPr/>
            </p:nvSpPr>
            <p:spPr bwMode="auto">
              <a:xfrm>
                <a:off x="3127" y="3236"/>
                <a:ext cx="169" cy="122"/>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5" name="Freeform 55"/>
              <p:cNvSpPr>
                <a:spLocks noChangeArrowheads="1"/>
              </p:cNvSpPr>
              <p:nvPr/>
            </p:nvSpPr>
            <p:spPr bwMode="auto">
              <a:xfrm>
                <a:off x="3118" y="3352"/>
                <a:ext cx="82" cy="165"/>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6" name="Freeform 56"/>
              <p:cNvSpPr>
                <a:spLocks noChangeArrowheads="1"/>
              </p:cNvSpPr>
              <p:nvPr/>
            </p:nvSpPr>
            <p:spPr bwMode="auto">
              <a:xfrm>
                <a:off x="3162" y="3442"/>
                <a:ext cx="31" cy="78"/>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7" name="Freeform 57"/>
              <p:cNvSpPr>
                <a:spLocks noChangeArrowheads="1"/>
              </p:cNvSpPr>
              <p:nvPr/>
            </p:nvSpPr>
            <p:spPr bwMode="auto">
              <a:xfrm>
                <a:off x="3127" y="3366"/>
                <a:ext cx="56" cy="75"/>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8" name="Freeform 58"/>
              <p:cNvSpPr>
                <a:spLocks noChangeArrowheads="1"/>
              </p:cNvSpPr>
              <p:nvPr/>
            </p:nvSpPr>
            <p:spPr bwMode="auto">
              <a:xfrm>
                <a:off x="3281" y="3258"/>
                <a:ext cx="82" cy="140"/>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99" name="Freeform 59"/>
              <p:cNvSpPr>
                <a:spLocks noChangeArrowheads="1"/>
              </p:cNvSpPr>
              <p:nvPr/>
            </p:nvSpPr>
            <p:spPr bwMode="auto">
              <a:xfrm>
                <a:off x="3341" y="3271"/>
                <a:ext cx="91" cy="194"/>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0" name="Freeform 60"/>
              <p:cNvSpPr>
                <a:spLocks noChangeArrowheads="1"/>
              </p:cNvSpPr>
              <p:nvPr/>
            </p:nvSpPr>
            <p:spPr bwMode="auto">
              <a:xfrm>
                <a:off x="3360" y="3245"/>
                <a:ext cx="89" cy="171"/>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1" name="Freeform 61"/>
              <p:cNvSpPr>
                <a:spLocks noChangeArrowheads="1"/>
              </p:cNvSpPr>
              <p:nvPr/>
            </p:nvSpPr>
            <p:spPr bwMode="auto">
              <a:xfrm>
                <a:off x="3311" y="3457"/>
                <a:ext cx="175" cy="239"/>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2" name="Freeform 62"/>
              <p:cNvSpPr>
                <a:spLocks noChangeArrowheads="1"/>
              </p:cNvSpPr>
              <p:nvPr/>
            </p:nvSpPr>
            <p:spPr bwMode="auto">
              <a:xfrm>
                <a:off x="3163" y="3531"/>
                <a:ext cx="281" cy="158"/>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3" name="Freeform 63"/>
              <p:cNvSpPr>
                <a:spLocks noChangeArrowheads="1"/>
              </p:cNvSpPr>
              <p:nvPr/>
            </p:nvSpPr>
            <p:spPr bwMode="auto">
              <a:xfrm>
                <a:off x="3383" y="3645"/>
                <a:ext cx="99" cy="92"/>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4" name="Freeform 64"/>
              <p:cNvSpPr>
                <a:spLocks noChangeArrowheads="1"/>
              </p:cNvSpPr>
              <p:nvPr/>
            </p:nvSpPr>
            <p:spPr bwMode="auto">
              <a:xfrm>
                <a:off x="3133" y="3506"/>
                <a:ext cx="102" cy="139"/>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5" name="Freeform 65"/>
              <p:cNvSpPr>
                <a:spLocks noChangeArrowheads="1"/>
              </p:cNvSpPr>
              <p:nvPr/>
            </p:nvSpPr>
            <p:spPr bwMode="auto">
              <a:xfrm>
                <a:off x="3111" y="3640"/>
                <a:ext cx="87" cy="100"/>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6" name="Freeform 66"/>
              <p:cNvSpPr>
                <a:spLocks noChangeArrowheads="1"/>
              </p:cNvSpPr>
              <p:nvPr/>
            </p:nvSpPr>
            <p:spPr bwMode="auto">
              <a:xfrm>
                <a:off x="3138" y="3640"/>
                <a:ext cx="81" cy="98"/>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7" name="Freeform 67"/>
              <p:cNvSpPr>
                <a:spLocks noChangeArrowheads="1"/>
              </p:cNvSpPr>
              <p:nvPr/>
            </p:nvSpPr>
            <p:spPr bwMode="auto">
              <a:xfrm>
                <a:off x="3116" y="3732"/>
                <a:ext cx="27" cy="10"/>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8" name="Freeform 68"/>
              <p:cNvSpPr>
                <a:spLocks noChangeArrowheads="1"/>
              </p:cNvSpPr>
              <p:nvPr/>
            </p:nvSpPr>
            <p:spPr bwMode="auto">
              <a:xfrm>
                <a:off x="3393" y="3728"/>
                <a:ext cx="29" cy="11"/>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09" name="Freeform 69"/>
              <p:cNvSpPr>
                <a:spLocks noChangeArrowheads="1"/>
              </p:cNvSpPr>
              <p:nvPr/>
            </p:nvSpPr>
            <p:spPr bwMode="auto">
              <a:xfrm>
                <a:off x="3314" y="3319"/>
                <a:ext cx="21" cy="25"/>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0" name="Freeform 70"/>
              <p:cNvSpPr>
                <a:spLocks noChangeArrowheads="1"/>
              </p:cNvSpPr>
              <p:nvPr/>
            </p:nvSpPr>
            <p:spPr bwMode="auto">
              <a:xfrm>
                <a:off x="3312" y="3356"/>
                <a:ext cx="22" cy="25"/>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1" name="Freeform 71"/>
              <p:cNvSpPr>
                <a:spLocks noChangeArrowheads="1"/>
              </p:cNvSpPr>
              <p:nvPr/>
            </p:nvSpPr>
            <p:spPr bwMode="auto">
              <a:xfrm>
                <a:off x="3286" y="3176"/>
                <a:ext cx="63" cy="107"/>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2" name="Freeform 72"/>
              <p:cNvSpPr>
                <a:spLocks noChangeArrowheads="1"/>
              </p:cNvSpPr>
              <p:nvPr/>
            </p:nvSpPr>
            <p:spPr bwMode="auto">
              <a:xfrm>
                <a:off x="3271" y="3126"/>
                <a:ext cx="83" cy="67"/>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3" name="Freeform 73"/>
              <p:cNvSpPr>
                <a:spLocks noChangeArrowheads="1"/>
              </p:cNvSpPr>
              <p:nvPr/>
            </p:nvSpPr>
            <p:spPr bwMode="auto">
              <a:xfrm>
                <a:off x="3303" y="3136"/>
                <a:ext cx="90" cy="47"/>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4" name="Freeform 74"/>
              <p:cNvSpPr>
                <a:spLocks noChangeArrowheads="1"/>
              </p:cNvSpPr>
              <p:nvPr/>
            </p:nvSpPr>
            <p:spPr bwMode="auto">
              <a:xfrm>
                <a:off x="3347" y="3180"/>
                <a:ext cx="25" cy="39"/>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5" name="Freeform 75"/>
              <p:cNvSpPr>
                <a:spLocks noChangeArrowheads="1"/>
              </p:cNvSpPr>
              <p:nvPr/>
            </p:nvSpPr>
            <p:spPr bwMode="auto">
              <a:xfrm>
                <a:off x="3318" y="3200"/>
                <a:ext cx="46" cy="39"/>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6" name="Freeform 76"/>
              <p:cNvSpPr>
                <a:spLocks noChangeArrowheads="1"/>
              </p:cNvSpPr>
              <p:nvPr/>
            </p:nvSpPr>
            <p:spPr bwMode="auto">
              <a:xfrm>
                <a:off x="3431" y="3696"/>
                <a:ext cx="70" cy="40"/>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7" name="Freeform 77"/>
              <p:cNvSpPr>
                <a:spLocks noChangeArrowheads="1"/>
              </p:cNvSpPr>
              <p:nvPr/>
            </p:nvSpPr>
            <p:spPr bwMode="auto">
              <a:xfrm>
                <a:off x="3362" y="3183"/>
                <a:ext cx="21" cy="13"/>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8" name="Freeform 78"/>
              <p:cNvSpPr>
                <a:spLocks noChangeArrowheads="1"/>
              </p:cNvSpPr>
              <p:nvPr/>
            </p:nvSpPr>
            <p:spPr bwMode="auto">
              <a:xfrm>
                <a:off x="3331" y="3181"/>
                <a:ext cx="15" cy="13"/>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19" name="Freeform 79"/>
              <p:cNvSpPr>
                <a:spLocks noChangeArrowheads="1"/>
              </p:cNvSpPr>
              <p:nvPr/>
            </p:nvSpPr>
            <p:spPr bwMode="auto">
              <a:xfrm>
                <a:off x="3359" y="3182"/>
                <a:ext cx="24" cy="15"/>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0" name="Freeform 80"/>
              <p:cNvSpPr>
                <a:spLocks noChangeArrowheads="1"/>
              </p:cNvSpPr>
              <p:nvPr/>
            </p:nvSpPr>
            <p:spPr bwMode="auto">
              <a:xfrm>
                <a:off x="3331" y="3180"/>
                <a:ext cx="16" cy="14"/>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621" name="Freeform 81"/>
              <p:cNvSpPr>
                <a:spLocks noChangeArrowheads="1"/>
              </p:cNvSpPr>
              <p:nvPr/>
            </p:nvSpPr>
            <p:spPr bwMode="auto">
              <a:xfrm>
                <a:off x="3351" y="3155"/>
                <a:ext cx="33" cy="102"/>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grpSp>
        <p:grpSp>
          <p:nvGrpSpPr>
            <p:cNvPr id="293" name="Groupe 135"/>
            <p:cNvGrpSpPr>
              <a:grpSpLocks/>
            </p:cNvGrpSpPr>
            <p:nvPr/>
          </p:nvGrpSpPr>
          <p:grpSpPr bwMode="auto">
            <a:xfrm flipH="1">
              <a:off x="4860032" y="2924944"/>
              <a:ext cx="1160104" cy="1261156"/>
              <a:chOff x="6464600" y="1268760"/>
              <a:chExt cx="1160104" cy="1261156"/>
            </a:xfrm>
          </p:grpSpPr>
          <p:sp>
            <p:nvSpPr>
              <p:cNvPr id="492" name="Freeform 17"/>
              <p:cNvSpPr>
                <a:spLocks noChangeArrowheads="1"/>
              </p:cNvSpPr>
              <p:nvPr/>
            </p:nvSpPr>
            <p:spPr bwMode="auto">
              <a:xfrm>
                <a:off x="6549233" y="1495401"/>
                <a:ext cx="723316" cy="324611"/>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3" name="Freeform 18"/>
              <p:cNvSpPr>
                <a:spLocks noChangeArrowheads="1"/>
              </p:cNvSpPr>
              <p:nvPr/>
            </p:nvSpPr>
            <p:spPr bwMode="auto">
              <a:xfrm>
                <a:off x="6599764" y="1493395"/>
                <a:ext cx="496708" cy="210559"/>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4" name="Freeform 19"/>
              <p:cNvSpPr>
                <a:spLocks noChangeArrowheads="1"/>
              </p:cNvSpPr>
              <p:nvPr/>
            </p:nvSpPr>
            <p:spPr bwMode="auto">
              <a:xfrm>
                <a:off x="6573119" y="1533335"/>
                <a:ext cx="782005" cy="760760"/>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1 h 2356"/>
                  <a:gd name="T48" fmla="*/ 0 w 1993"/>
                  <a:gd name="T49" fmla="*/ 1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1 h 2356"/>
                  <a:gd name="T66" fmla="*/ 0 w 1993"/>
                  <a:gd name="T67" fmla="*/ 1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solidFill>
                <a:schemeClr val="tx2">
                  <a:lumMod val="40000"/>
                  <a:lumOff val="60000"/>
                </a:schemeClr>
              </a:solid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95" name="Freeform 20"/>
              <p:cNvSpPr>
                <a:spLocks noChangeArrowheads="1"/>
              </p:cNvSpPr>
              <p:nvPr/>
            </p:nvSpPr>
            <p:spPr bwMode="auto">
              <a:xfrm>
                <a:off x="6464600" y="1916592"/>
                <a:ext cx="457795" cy="14914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6" name="Freeform 21"/>
              <p:cNvSpPr>
                <a:spLocks noChangeArrowheads="1"/>
              </p:cNvSpPr>
              <p:nvPr/>
            </p:nvSpPr>
            <p:spPr bwMode="auto">
              <a:xfrm>
                <a:off x="6642722" y="1842382"/>
                <a:ext cx="123605" cy="185993"/>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7" name="Freeform 22"/>
              <p:cNvSpPr>
                <a:spLocks noChangeArrowheads="1"/>
              </p:cNvSpPr>
              <p:nvPr/>
            </p:nvSpPr>
            <p:spPr bwMode="auto">
              <a:xfrm>
                <a:off x="7167563" y="1832354"/>
                <a:ext cx="373104" cy="100015"/>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8" name="Freeform 23"/>
              <p:cNvSpPr>
                <a:spLocks noChangeArrowheads="1"/>
              </p:cNvSpPr>
              <p:nvPr/>
            </p:nvSpPr>
            <p:spPr bwMode="auto">
              <a:xfrm>
                <a:off x="6639872" y="1844388"/>
                <a:ext cx="114449" cy="175465"/>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9" name="Freeform 24"/>
              <p:cNvSpPr>
                <a:spLocks noChangeArrowheads="1"/>
              </p:cNvSpPr>
              <p:nvPr/>
            </p:nvSpPr>
            <p:spPr bwMode="auto">
              <a:xfrm>
                <a:off x="7160728" y="1834359"/>
                <a:ext cx="347925" cy="100015"/>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0" name="Freeform 25"/>
              <p:cNvSpPr>
                <a:spLocks noChangeArrowheads="1"/>
              </p:cNvSpPr>
              <p:nvPr/>
            </p:nvSpPr>
            <p:spPr bwMode="auto">
              <a:xfrm>
                <a:off x="6943623" y="1318902"/>
                <a:ext cx="212875" cy="222841"/>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1" name="Freeform 26"/>
              <p:cNvSpPr>
                <a:spLocks noChangeArrowheads="1"/>
              </p:cNvSpPr>
              <p:nvPr/>
            </p:nvSpPr>
            <p:spPr bwMode="auto">
              <a:xfrm>
                <a:off x="6952219" y="1322913"/>
                <a:ext cx="192274" cy="222841"/>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2" name="Freeform 27"/>
              <p:cNvSpPr>
                <a:spLocks noChangeArrowheads="1"/>
              </p:cNvSpPr>
              <p:nvPr/>
            </p:nvSpPr>
            <p:spPr bwMode="auto">
              <a:xfrm>
                <a:off x="6796549" y="1526502"/>
                <a:ext cx="180111" cy="382658"/>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solidFill>
                <a:schemeClr val="tx2">
                  <a:lumMod val="40000"/>
                  <a:lumOff val="60000"/>
                </a:schemeClr>
              </a:solid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03" name="Freeform 28"/>
              <p:cNvSpPr>
                <a:spLocks noChangeArrowheads="1"/>
              </p:cNvSpPr>
              <p:nvPr/>
            </p:nvSpPr>
            <p:spPr bwMode="auto">
              <a:xfrm>
                <a:off x="6513289" y="1920602"/>
                <a:ext cx="70958" cy="45719"/>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4" name="Freeform 29"/>
              <p:cNvSpPr>
                <a:spLocks noChangeArrowheads="1"/>
              </p:cNvSpPr>
              <p:nvPr/>
            </p:nvSpPr>
            <p:spPr bwMode="auto">
              <a:xfrm>
                <a:off x="6506629" y="1918598"/>
                <a:ext cx="155651" cy="117562"/>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5" name="Freeform 30"/>
              <p:cNvSpPr>
                <a:spLocks noChangeArrowheads="1"/>
              </p:cNvSpPr>
              <p:nvPr/>
            </p:nvSpPr>
            <p:spPr bwMode="auto">
              <a:xfrm>
                <a:off x="6722981" y="1948683"/>
                <a:ext cx="185407" cy="121071"/>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6" name="Freeform 31"/>
              <p:cNvSpPr>
                <a:spLocks noChangeArrowheads="1"/>
              </p:cNvSpPr>
              <p:nvPr/>
            </p:nvSpPr>
            <p:spPr bwMode="auto">
              <a:xfrm>
                <a:off x="7304006" y="1609725"/>
                <a:ext cx="274678" cy="242142"/>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7" name="Freeform 32"/>
              <p:cNvSpPr>
                <a:spLocks noChangeArrowheads="1"/>
              </p:cNvSpPr>
              <p:nvPr/>
            </p:nvSpPr>
            <p:spPr bwMode="auto">
              <a:xfrm>
                <a:off x="7379622" y="1708002"/>
                <a:ext cx="119027" cy="115807"/>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8" name="Freeform 33"/>
              <p:cNvSpPr>
                <a:spLocks noChangeArrowheads="1"/>
              </p:cNvSpPr>
              <p:nvPr/>
            </p:nvSpPr>
            <p:spPr bwMode="auto">
              <a:xfrm>
                <a:off x="7346246" y="1665883"/>
                <a:ext cx="50357" cy="78959"/>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09" name="Freeform 34"/>
              <p:cNvSpPr>
                <a:spLocks noChangeArrowheads="1"/>
              </p:cNvSpPr>
              <p:nvPr/>
            </p:nvSpPr>
            <p:spPr bwMode="auto">
              <a:xfrm>
                <a:off x="7314043" y="1770178"/>
                <a:ext cx="242631" cy="107034"/>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0" name="Freeform 35"/>
              <p:cNvSpPr>
                <a:spLocks noChangeArrowheads="1"/>
              </p:cNvSpPr>
              <p:nvPr/>
            </p:nvSpPr>
            <p:spPr bwMode="auto">
              <a:xfrm>
                <a:off x="7110319" y="1766167"/>
                <a:ext cx="160229" cy="89487"/>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1" name="Freeform 36"/>
              <p:cNvSpPr>
                <a:spLocks noChangeArrowheads="1"/>
              </p:cNvSpPr>
              <p:nvPr/>
            </p:nvSpPr>
            <p:spPr bwMode="auto">
              <a:xfrm>
                <a:off x="6931058" y="1272771"/>
                <a:ext cx="201429" cy="98261"/>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2" name="Freeform 37"/>
              <p:cNvSpPr>
                <a:spLocks noChangeArrowheads="1"/>
              </p:cNvSpPr>
              <p:nvPr/>
            </p:nvSpPr>
            <p:spPr bwMode="auto">
              <a:xfrm>
                <a:off x="6586298" y="2301681"/>
                <a:ext cx="238054" cy="175465"/>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3" name="Freeform 38"/>
              <p:cNvSpPr>
                <a:spLocks noChangeArrowheads="1"/>
              </p:cNvSpPr>
              <p:nvPr/>
            </p:nvSpPr>
            <p:spPr bwMode="auto">
              <a:xfrm>
                <a:off x="7139678" y="2319733"/>
                <a:ext cx="244920" cy="152654"/>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4" name="Freeform 39"/>
              <p:cNvSpPr>
                <a:spLocks noChangeArrowheads="1"/>
              </p:cNvSpPr>
              <p:nvPr/>
            </p:nvSpPr>
            <p:spPr bwMode="auto">
              <a:xfrm>
                <a:off x="6494898" y="1910575"/>
                <a:ext cx="169384" cy="82469"/>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5" name="Freeform 40"/>
              <p:cNvSpPr>
                <a:spLocks noChangeArrowheads="1"/>
              </p:cNvSpPr>
              <p:nvPr/>
            </p:nvSpPr>
            <p:spPr bwMode="auto">
              <a:xfrm>
                <a:off x="6494322" y="1988797"/>
                <a:ext cx="173962" cy="59658"/>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6" name="Freeform 41"/>
              <p:cNvSpPr>
                <a:spLocks noChangeArrowheads="1"/>
              </p:cNvSpPr>
              <p:nvPr/>
            </p:nvSpPr>
            <p:spPr bwMode="auto">
              <a:xfrm>
                <a:off x="6726103" y="1940660"/>
                <a:ext cx="208297" cy="105279"/>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7" name="Freeform 42"/>
              <p:cNvSpPr>
                <a:spLocks noChangeArrowheads="1"/>
              </p:cNvSpPr>
              <p:nvPr/>
            </p:nvSpPr>
            <p:spPr bwMode="auto">
              <a:xfrm>
                <a:off x="6735835" y="2012865"/>
                <a:ext cx="194563" cy="70186"/>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8" name="Freeform 43"/>
              <p:cNvSpPr>
                <a:spLocks noChangeArrowheads="1"/>
              </p:cNvSpPr>
              <p:nvPr/>
            </p:nvSpPr>
            <p:spPr bwMode="auto">
              <a:xfrm>
                <a:off x="7127786" y="1832354"/>
                <a:ext cx="418883" cy="11054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19" name="Freeform 44"/>
              <p:cNvSpPr>
                <a:spLocks noChangeArrowheads="1"/>
              </p:cNvSpPr>
              <p:nvPr/>
            </p:nvSpPr>
            <p:spPr bwMode="auto">
              <a:xfrm>
                <a:off x="7231781" y="1824331"/>
                <a:ext cx="180830" cy="45719"/>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0" name="Freeform 45"/>
              <p:cNvSpPr>
                <a:spLocks noChangeArrowheads="1"/>
              </p:cNvSpPr>
              <p:nvPr/>
            </p:nvSpPr>
            <p:spPr bwMode="auto">
              <a:xfrm>
                <a:off x="7449716" y="1858426"/>
                <a:ext cx="54935" cy="45719"/>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1" name="Freeform 46"/>
              <p:cNvSpPr>
                <a:spLocks noChangeArrowheads="1"/>
              </p:cNvSpPr>
              <p:nvPr/>
            </p:nvSpPr>
            <p:spPr bwMode="auto">
              <a:xfrm>
                <a:off x="7292867" y="1633792"/>
                <a:ext cx="267810" cy="233369"/>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2" name="Freeform 47"/>
              <p:cNvSpPr>
                <a:spLocks noChangeArrowheads="1"/>
              </p:cNvSpPr>
              <p:nvPr/>
            </p:nvSpPr>
            <p:spPr bwMode="auto">
              <a:xfrm>
                <a:off x="7390778" y="1705996"/>
                <a:ext cx="109871" cy="103525"/>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3" name="Freeform 48"/>
              <p:cNvSpPr>
                <a:spLocks noChangeArrowheads="1"/>
              </p:cNvSpPr>
              <p:nvPr/>
            </p:nvSpPr>
            <p:spPr bwMode="auto">
              <a:xfrm>
                <a:off x="7359790" y="1601701"/>
                <a:ext cx="228898" cy="200031"/>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4" name="Freeform 49"/>
              <p:cNvSpPr>
                <a:spLocks noChangeArrowheads="1"/>
              </p:cNvSpPr>
              <p:nvPr/>
            </p:nvSpPr>
            <p:spPr bwMode="auto">
              <a:xfrm>
                <a:off x="7296192" y="1603707"/>
                <a:ext cx="82404" cy="89487"/>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5" name="Freeform 50"/>
              <p:cNvSpPr>
                <a:spLocks noChangeArrowheads="1"/>
              </p:cNvSpPr>
              <p:nvPr/>
            </p:nvSpPr>
            <p:spPr bwMode="auto">
              <a:xfrm>
                <a:off x="7578985" y="1699979"/>
                <a:ext cx="45719" cy="87733"/>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6" name="Freeform 51"/>
              <p:cNvSpPr>
                <a:spLocks noChangeArrowheads="1"/>
              </p:cNvSpPr>
              <p:nvPr/>
            </p:nvSpPr>
            <p:spPr bwMode="auto">
              <a:xfrm>
                <a:off x="7549456" y="1802270"/>
                <a:ext cx="73247" cy="56148"/>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7" name="Freeform 52"/>
              <p:cNvSpPr>
                <a:spLocks noChangeArrowheads="1"/>
              </p:cNvSpPr>
              <p:nvPr/>
            </p:nvSpPr>
            <p:spPr bwMode="auto">
              <a:xfrm>
                <a:off x="6791989" y="2050379"/>
                <a:ext cx="508417" cy="245994"/>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solidFill>
                <a:schemeClr val="tx2">
                  <a:lumMod val="40000"/>
                  <a:lumOff val="60000"/>
                </a:schemeClr>
              </a:solid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528" name="Freeform 53"/>
              <p:cNvSpPr>
                <a:spLocks noChangeArrowheads="1"/>
              </p:cNvSpPr>
              <p:nvPr/>
            </p:nvSpPr>
            <p:spPr bwMode="auto">
              <a:xfrm>
                <a:off x="6633104" y="1549554"/>
                <a:ext cx="311301" cy="368477"/>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29" name="Freeform 54"/>
              <p:cNvSpPr>
                <a:spLocks noChangeArrowheads="1"/>
              </p:cNvSpPr>
              <p:nvPr/>
            </p:nvSpPr>
            <p:spPr bwMode="auto">
              <a:xfrm>
                <a:off x="6599586" y="1489384"/>
                <a:ext cx="386837" cy="214068"/>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0" name="Freeform 55"/>
              <p:cNvSpPr>
                <a:spLocks noChangeArrowheads="1"/>
              </p:cNvSpPr>
              <p:nvPr/>
            </p:nvSpPr>
            <p:spPr bwMode="auto">
              <a:xfrm>
                <a:off x="6606642" y="1722042"/>
                <a:ext cx="187696" cy="289518"/>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1" name="Freeform 56"/>
              <p:cNvSpPr>
                <a:spLocks noChangeArrowheads="1"/>
              </p:cNvSpPr>
              <p:nvPr/>
            </p:nvSpPr>
            <p:spPr bwMode="auto">
              <a:xfrm>
                <a:off x="6709375" y="1902552"/>
                <a:ext cx="70958" cy="136863"/>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2" name="Freeform 57"/>
              <p:cNvSpPr>
                <a:spLocks noChangeArrowheads="1"/>
              </p:cNvSpPr>
              <p:nvPr/>
            </p:nvSpPr>
            <p:spPr bwMode="auto">
              <a:xfrm>
                <a:off x="6632142" y="1750121"/>
                <a:ext cx="128182" cy="131599"/>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3" name="Freeform 58"/>
              <p:cNvSpPr>
                <a:spLocks noChangeArrowheads="1"/>
              </p:cNvSpPr>
              <p:nvPr/>
            </p:nvSpPr>
            <p:spPr bwMode="auto">
              <a:xfrm>
                <a:off x="6932786" y="1533509"/>
                <a:ext cx="187696" cy="245651"/>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4" name="Freeform 59"/>
              <p:cNvSpPr>
                <a:spLocks noChangeArrowheads="1"/>
              </p:cNvSpPr>
              <p:nvPr/>
            </p:nvSpPr>
            <p:spPr bwMode="auto">
              <a:xfrm>
                <a:off x="7050246" y="1559582"/>
                <a:ext cx="208297" cy="340402"/>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5" name="Freeform 60"/>
              <p:cNvSpPr>
                <a:spLocks noChangeArrowheads="1"/>
              </p:cNvSpPr>
              <p:nvPr/>
            </p:nvSpPr>
            <p:spPr bwMode="auto">
              <a:xfrm>
                <a:off x="7088838" y="1507435"/>
                <a:ext cx="203719" cy="300046"/>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6" name="Freeform 61"/>
              <p:cNvSpPr>
                <a:spLocks noChangeArrowheads="1"/>
              </p:cNvSpPr>
              <p:nvPr/>
            </p:nvSpPr>
            <p:spPr bwMode="auto">
              <a:xfrm>
                <a:off x="6966019" y="1932638"/>
                <a:ext cx="400571" cy="419362"/>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7" name="Freeform 62"/>
              <p:cNvSpPr>
                <a:spLocks noChangeArrowheads="1"/>
              </p:cNvSpPr>
              <p:nvPr/>
            </p:nvSpPr>
            <p:spPr bwMode="auto">
              <a:xfrm>
                <a:off x="6639352" y="2081057"/>
                <a:ext cx="643202" cy="277235"/>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8" name="Freeform 63"/>
              <p:cNvSpPr>
                <a:spLocks noChangeArrowheads="1"/>
              </p:cNvSpPr>
              <p:nvPr/>
            </p:nvSpPr>
            <p:spPr bwMode="auto">
              <a:xfrm>
                <a:off x="7131978" y="2309704"/>
                <a:ext cx="226609" cy="161428"/>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39" name="Freeform 64"/>
              <p:cNvSpPr>
                <a:spLocks noChangeArrowheads="1"/>
              </p:cNvSpPr>
              <p:nvPr/>
            </p:nvSpPr>
            <p:spPr bwMode="auto">
              <a:xfrm>
                <a:off x="6630893" y="2030915"/>
                <a:ext cx="233476" cy="243896"/>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0" name="Freeform 65"/>
              <p:cNvSpPr>
                <a:spLocks noChangeArrowheads="1"/>
              </p:cNvSpPr>
              <p:nvPr/>
            </p:nvSpPr>
            <p:spPr bwMode="auto">
              <a:xfrm>
                <a:off x="6591196" y="2299675"/>
                <a:ext cx="199141" cy="175465"/>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1" name="Freeform 66"/>
              <p:cNvSpPr>
                <a:spLocks noChangeArrowheads="1"/>
              </p:cNvSpPr>
              <p:nvPr/>
            </p:nvSpPr>
            <p:spPr bwMode="auto">
              <a:xfrm>
                <a:off x="6646948" y="2299675"/>
                <a:ext cx="185407" cy="171956"/>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2" name="Freeform 67"/>
              <p:cNvSpPr>
                <a:spLocks noChangeArrowheads="1"/>
              </p:cNvSpPr>
              <p:nvPr/>
            </p:nvSpPr>
            <p:spPr bwMode="auto">
              <a:xfrm>
                <a:off x="6618485" y="2484197"/>
                <a:ext cx="61803" cy="45719"/>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3" name="Freeform 68"/>
              <p:cNvSpPr>
                <a:spLocks noChangeArrowheads="1"/>
              </p:cNvSpPr>
              <p:nvPr/>
            </p:nvSpPr>
            <p:spPr bwMode="auto">
              <a:xfrm>
                <a:off x="7172153" y="2476173"/>
                <a:ext cx="66381" cy="45719"/>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4" name="Freeform 69"/>
              <p:cNvSpPr>
                <a:spLocks noChangeArrowheads="1"/>
              </p:cNvSpPr>
              <p:nvPr/>
            </p:nvSpPr>
            <p:spPr bwMode="auto">
              <a:xfrm>
                <a:off x="7016389" y="1655855"/>
                <a:ext cx="48068" cy="45719"/>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5" name="Freeform 70"/>
              <p:cNvSpPr>
                <a:spLocks noChangeArrowheads="1"/>
              </p:cNvSpPr>
              <p:nvPr/>
            </p:nvSpPr>
            <p:spPr bwMode="auto">
              <a:xfrm>
                <a:off x="7012099" y="1730064"/>
                <a:ext cx="50357" cy="45719"/>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6" name="Freeform 71"/>
              <p:cNvSpPr>
                <a:spLocks noChangeArrowheads="1"/>
              </p:cNvSpPr>
              <p:nvPr/>
            </p:nvSpPr>
            <p:spPr bwMode="auto">
              <a:xfrm>
                <a:off x="6948264" y="1369045"/>
                <a:ext cx="144205" cy="187748"/>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7" name="Freeform 72"/>
              <p:cNvSpPr>
                <a:spLocks noChangeArrowheads="1"/>
              </p:cNvSpPr>
              <p:nvPr/>
            </p:nvSpPr>
            <p:spPr bwMode="auto">
              <a:xfrm>
                <a:off x="6912489" y="1268760"/>
                <a:ext cx="189985" cy="117562"/>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8" name="Freeform 73"/>
              <p:cNvSpPr>
                <a:spLocks noChangeArrowheads="1"/>
              </p:cNvSpPr>
              <p:nvPr/>
            </p:nvSpPr>
            <p:spPr bwMode="auto">
              <a:xfrm>
                <a:off x="6974501" y="1288817"/>
                <a:ext cx="206008" cy="82469"/>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49" name="Freeform 74"/>
              <p:cNvSpPr>
                <a:spLocks noChangeArrowheads="1"/>
              </p:cNvSpPr>
              <p:nvPr/>
            </p:nvSpPr>
            <p:spPr bwMode="auto">
              <a:xfrm>
                <a:off x="7081266" y="1377066"/>
                <a:ext cx="57224" cy="68431"/>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0" name="Freeform 75"/>
              <p:cNvSpPr>
                <a:spLocks noChangeArrowheads="1"/>
              </p:cNvSpPr>
              <p:nvPr/>
            </p:nvSpPr>
            <p:spPr bwMode="auto">
              <a:xfrm>
                <a:off x="7017190" y="1417180"/>
                <a:ext cx="105294" cy="68431"/>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1" name="Freeform 76"/>
              <p:cNvSpPr>
                <a:spLocks noChangeArrowheads="1"/>
              </p:cNvSpPr>
              <p:nvPr/>
            </p:nvSpPr>
            <p:spPr bwMode="auto">
              <a:xfrm>
                <a:off x="7236375" y="2411994"/>
                <a:ext cx="160229" cy="70186"/>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2" name="Freeform 77"/>
              <p:cNvSpPr>
                <a:spLocks noChangeArrowheads="1"/>
              </p:cNvSpPr>
              <p:nvPr/>
            </p:nvSpPr>
            <p:spPr bwMode="auto">
              <a:xfrm>
                <a:off x="7112431" y="1383082"/>
                <a:ext cx="48068" cy="45719"/>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 name="Freeform 78"/>
              <p:cNvSpPr>
                <a:spLocks noChangeArrowheads="1"/>
              </p:cNvSpPr>
              <p:nvPr/>
            </p:nvSpPr>
            <p:spPr bwMode="auto">
              <a:xfrm>
                <a:off x="7040748" y="1379071"/>
                <a:ext cx="45719" cy="45719"/>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4" name="Freeform 79"/>
              <p:cNvSpPr>
                <a:spLocks noChangeArrowheads="1"/>
              </p:cNvSpPr>
              <p:nvPr/>
            </p:nvSpPr>
            <p:spPr bwMode="auto">
              <a:xfrm>
                <a:off x="7105564" y="1381078"/>
                <a:ext cx="54935" cy="45719"/>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5" name="Freeform 80"/>
              <p:cNvSpPr>
                <a:spLocks noChangeArrowheads="1"/>
              </p:cNvSpPr>
              <p:nvPr/>
            </p:nvSpPr>
            <p:spPr bwMode="auto">
              <a:xfrm>
                <a:off x="7042749" y="1377066"/>
                <a:ext cx="45719" cy="45719"/>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6" name="Freeform 81"/>
              <p:cNvSpPr>
                <a:spLocks noChangeArrowheads="1"/>
              </p:cNvSpPr>
              <p:nvPr/>
            </p:nvSpPr>
            <p:spPr bwMode="auto">
              <a:xfrm>
                <a:off x="7086965" y="1326924"/>
                <a:ext cx="75536" cy="178974"/>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294" name="Group 16"/>
            <p:cNvGrpSpPr>
              <a:grpSpLocks/>
            </p:cNvGrpSpPr>
            <p:nvPr/>
          </p:nvGrpSpPr>
          <p:grpSpPr bwMode="auto">
            <a:xfrm flipH="1">
              <a:off x="5218070" y="2924936"/>
              <a:ext cx="1108488" cy="1235492"/>
              <a:chOff x="3061" y="3126"/>
              <a:chExt cx="554" cy="616"/>
            </a:xfrm>
          </p:grpSpPr>
          <p:sp>
            <p:nvSpPr>
              <p:cNvPr id="427" name="Freeform 17"/>
              <p:cNvSpPr>
                <a:spLocks noChangeArrowheads="1"/>
              </p:cNvSpPr>
              <p:nvPr/>
            </p:nvSpPr>
            <p:spPr bwMode="auto">
              <a:xfrm>
                <a:off x="3123" y="3239"/>
                <a:ext cx="316" cy="185"/>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28" name="Freeform 18"/>
              <p:cNvSpPr>
                <a:spLocks noChangeArrowheads="1"/>
              </p:cNvSpPr>
              <p:nvPr/>
            </p:nvSpPr>
            <p:spPr bwMode="auto">
              <a:xfrm>
                <a:off x="3134" y="3238"/>
                <a:ext cx="217" cy="120"/>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29" name="Freeform 19"/>
              <p:cNvSpPr>
                <a:spLocks noChangeArrowheads="1"/>
              </p:cNvSpPr>
              <p:nvPr/>
            </p:nvSpPr>
            <p:spPr bwMode="auto">
              <a:xfrm>
                <a:off x="3139" y="3257"/>
                <a:ext cx="341" cy="434"/>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0 h 2356"/>
                  <a:gd name="T48" fmla="*/ 0 w 1993"/>
                  <a:gd name="T49" fmla="*/ 0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0 h 2356"/>
                  <a:gd name="T66" fmla="*/ 0 w 1993"/>
                  <a:gd name="T67" fmla="*/ 0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0" name="Freeform 20"/>
              <p:cNvSpPr>
                <a:spLocks noChangeArrowheads="1"/>
              </p:cNvSpPr>
              <p:nvPr/>
            </p:nvSpPr>
            <p:spPr bwMode="auto">
              <a:xfrm>
                <a:off x="3064" y="3449"/>
                <a:ext cx="200" cy="8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1" name="Freeform 21"/>
              <p:cNvSpPr>
                <a:spLocks noChangeArrowheads="1"/>
              </p:cNvSpPr>
              <p:nvPr/>
            </p:nvSpPr>
            <p:spPr bwMode="auto">
              <a:xfrm>
                <a:off x="3132" y="3412"/>
                <a:ext cx="54" cy="106"/>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2" name="Freeform 22"/>
              <p:cNvSpPr>
                <a:spLocks noChangeArrowheads="1"/>
              </p:cNvSpPr>
              <p:nvPr/>
            </p:nvSpPr>
            <p:spPr bwMode="auto">
              <a:xfrm>
                <a:off x="3410" y="3407"/>
                <a:ext cx="163" cy="57"/>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3" name="Freeform 23"/>
              <p:cNvSpPr>
                <a:spLocks noChangeArrowheads="1"/>
              </p:cNvSpPr>
              <p:nvPr/>
            </p:nvSpPr>
            <p:spPr bwMode="auto">
              <a:xfrm>
                <a:off x="3130" y="3413"/>
                <a:ext cx="50" cy="100"/>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4" name="Freeform 24"/>
              <p:cNvSpPr>
                <a:spLocks noChangeArrowheads="1"/>
              </p:cNvSpPr>
              <p:nvPr/>
            </p:nvSpPr>
            <p:spPr bwMode="auto">
              <a:xfrm>
                <a:off x="3405" y="3408"/>
                <a:ext cx="152" cy="57"/>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5" name="Freeform 25"/>
              <p:cNvSpPr>
                <a:spLocks noChangeArrowheads="1"/>
              </p:cNvSpPr>
              <p:nvPr/>
            </p:nvSpPr>
            <p:spPr bwMode="auto">
              <a:xfrm>
                <a:off x="3288" y="3151"/>
                <a:ext cx="93" cy="127"/>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6" name="Freeform 26"/>
              <p:cNvSpPr>
                <a:spLocks noChangeArrowheads="1"/>
              </p:cNvSpPr>
              <p:nvPr/>
            </p:nvSpPr>
            <p:spPr bwMode="auto">
              <a:xfrm>
                <a:off x="3291" y="3153"/>
                <a:ext cx="84" cy="127"/>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7" name="Freeform 27"/>
              <p:cNvSpPr>
                <a:spLocks noChangeArrowheads="1"/>
              </p:cNvSpPr>
              <p:nvPr/>
            </p:nvSpPr>
            <p:spPr bwMode="auto">
              <a:xfrm>
                <a:off x="3212" y="3254"/>
                <a:ext cx="79" cy="219"/>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8" name="Freeform 28"/>
              <p:cNvSpPr>
                <a:spLocks noChangeArrowheads="1"/>
              </p:cNvSpPr>
              <p:nvPr/>
            </p:nvSpPr>
            <p:spPr bwMode="auto">
              <a:xfrm>
                <a:off x="3064" y="3451"/>
                <a:ext cx="31" cy="18"/>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39" name="Freeform 29"/>
              <p:cNvSpPr>
                <a:spLocks noChangeArrowheads="1"/>
              </p:cNvSpPr>
              <p:nvPr/>
            </p:nvSpPr>
            <p:spPr bwMode="auto">
              <a:xfrm>
                <a:off x="3066" y="3450"/>
                <a:ext cx="68" cy="67"/>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0" name="Freeform 30"/>
              <p:cNvSpPr>
                <a:spLocks noChangeArrowheads="1"/>
              </p:cNvSpPr>
              <p:nvPr/>
            </p:nvSpPr>
            <p:spPr bwMode="auto">
              <a:xfrm>
                <a:off x="3176" y="3465"/>
                <a:ext cx="81" cy="69"/>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1" name="Freeform 31"/>
              <p:cNvSpPr>
                <a:spLocks noChangeArrowheads="1"/>
              </p:cNvSpPr>
              <p:nvPr/>
            </p:nvSpPr>
            <p:spPr bwMode="auto">
              <a:xfrm>
                <a:off x="3472" y="3296"/>
                <a:ext cx="120" cy="138"/>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2" name="Freeform 32"/>
              <p:cNvSpPr>
                <a:spLocks noChangeArrowheads="1"/>
              </p:cNvSpPr>
              <p:nvPr/>
            </p:nvSpPr>
            <p:spPr bwMode="auto">
              <a:xfrm>
                <a:off x="3500" y="3345"/>
                <a:ext cx="52" cy="66"/>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3" name="Freeform 33"/>
              <p:cNvSpPr>
                <a:spLocks noChangeArrowheads="1"/>
              </p:cNvSpPr>
              <p:nvPr/>
            </p:nvSpPr>
            <p:spPr bwMode="auto">
              <a:xfrm>
                <a:off x="3479" y="3324"/>
                <a:ext cx="22" cy="45"/>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4" name="Freeform 34"/>
              <p:cNvSpPr>
                <a:spLocks noChangeArrowheads="1"/>
              </p:cNvSpPr>
              <p:nvPr/>
            </p:nvSpPr>
            <p:spPr bwMode="auto">
              <a:xfrm>
                <a:off x="3475" y="3376"/>
                <a:ext cx="106" cy="61"/>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5" name="Freeform 35"/>
              <p:cNvSpPr>
                <a:spLocks noChangeArrowheads="1"/>
              </p:cNvSpPr>
              <p:nvPr/>
            </p:nvSpPr>
            <p:spPr bwMode="auto">
              <a:xfrm>
                <a:off x="3368" y="3374"/>
                <a:ext cx="70" cy="51"/>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6" name="Freeform 36"/>
              <p:cNvSpPr>
                <a:spLocks noChangeArrowheads="1"/>
              </p:cNvSpPr>
              <p:nvPr/>
            </p:nvSpPr>
            <p:spPr bwMode="auto">
              <a:xfrm>
                <a:off x="3281" y="3128"/>
                <a:ext cx="88" cy="56"/>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7" name="Freeform 37"/>
              <p:cNvSpPr>
                <a:spLocks noChangeArrowheads="1"/>
              </p:cNvSpPr>
              <p:nvPr/>
            </p:nvSpPr>
            <p:spPr bwMode="auto">
              <a:xfrm>
                <a:off x="3111" y="3641"/>
                <a:ext cx="104" cy="100"/>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8" name="Freeform 38"/>
              <p:cNvSpPr>
                <a:spLocks noChangeArrowheads="1"/>
              </p:cNvSpPr>
              <p:nvPr/>
            </p:nvSpPr>
            <p:spPr bwMode="auto">
              <a:xfrm>
                <a:off x="3388" y="3650"/>
                <a:ext cx="107" cy="87"/>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49" name="Freeform 39"/>
              <p:cNvSpPr>
                <a:spLocks noChangeArrowheads="1"/>
              </p:cNvSpPr>
              <p:nvPr/>
            </p:nvSpPr>
            <p:spPr bwMode="auto">
              <a:xfrm>
                <a:off x="3061" y="3446"/>
                <a:ext cx="74" cy="47"/>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0" name="Freeform 40"/>
              <p:cNvSpPr>
                <a:spLocks noChangeArrowheads="1"/>
              </p:cNvSpPr>
              <p:nvPr/>
            </p:nvSpPr>
            <p:spPr bwMode="auto">
              <a:xfrm>
                <a:off x="3061" y="3485"/>
                <a:ext cx="76" cy="34"/>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1" name="Freeform 41"/>
              <p:cNvSpPr>
                <a:spLocks noChangeArrowheads="1"/>
              </p:cNvSpPr>
              <p:nvPr/>
            </p:nvSpPr>
            <p:spPr bwMode="auto">
              <a:xfrm>
                <a:off x="3179" y="3461"/>
                <a:ext cx="91" cy="60"/>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2" name="Freeform 42"/>
              <p:cNvSpPr>
                <a:spLocks noChangeArrowheads="1"/>
              </p:cNvSpPr>
              <p:nvPr/>
            </p:nvSpPr>
            <p:spPr bwMode="auto">
              <a:xfrm>
                <a:off x="3183" y="3497"/>
                <a:ext cx="85" cy="40"/>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3" name="Freeform 43"/>
              <p:cNvSpPr>
                <a:spLocks noChangeArrowheads="1"/>
              </p:cNvSpPr>
              <p:nvPr/>
            </p:nvSpPr>
            <p:spPr bwMode="auto">
              <a:xfrm>
                <a:off x="3393" y="3407"/>
                <a:ext cx="183" cy="6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4" name="Freeform 44"/>
              <p:cNvSpPr>
                <a:spLocks noChangeArrowheads="1"/>
              </p:cNvSpPr>
              <p:nvPr/>
            </p:nvSpPr>
            <p:spPr bwMode="auto">
              <a:xfrm>
                <a:off x="3430" y="3403"/>
                <a:ext cx="79" cy="25"/>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5" name="Freeform 45"/>
              <p:cNvSpPr>
                <a:spLocks noChangeArrowheads="1"/>
              </p:cNvSpPr>
              <p:nvPr/>
            </p:nvSpPr>
            <p:spPr bwMode="auto">
              <a:xfrm>
                <a:off x="3531" y="3420"/>
                <a:ext cx="24" cy="18"/>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6" name="Freeform 46"/>
              <p:cNvSpPr>
                <a:spLocks noChangeArrowheads="1"/>
              </p:cNvSpPr>
              <p:nvPr/>
            </p:nvSpPr>
            <p:spPr bwMode="auto">
              <a:xfrm>
                <a:off x="3466" y="3308"/>
                <a:ext cx="117" cy="133"/>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7" name="Freeform 47"/>
              <p:cNvSpPr>
                <a:spLocks noChangeArrowheads="1"/>
              </p:cNvSpPr>
              <p:nvPr/>
            </p:nvSpPr>
            <p:spPr bwMode="auto">
              <a:xfrm>
                <a:off x="3505" y="3344"/>
                <a:ext cx="48" cy="59"/>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8" name="Freeform 48"/>
              <p:cNvSpPr>
                <a:spLocks noChangeArrowheads="1"/>
              </p:cNvSpPr>
              <p:nvPr/>
            </p:nvSpPr>
            <p:spPr bwMode="auto">
              <a:xfrm>
                <a:off x="3497" y="3292"/>
                <a:ext cx="100" cy="114"/>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59" name="Freeform 49"/>
              <p:cNvSpPr>
                <a:spLocks noChangeArrowheads="1"/>
              </p:cNvSpPr>
              <p:nvPr/>
            </p:nvSpPr>
            <p:spPr bwMode="auto">
              <a:xfrm>
                <a:off x="3456" y="3293"/>
                <a:ext cx="36" cy="51"/>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0" name="Freeform 50"/>
              <p:cNvSpPr>
                <a:spLocks noChangeArrowheads="1"/>
              </p:cNvSpPr>
              <p:nvPr/>
            </p:nvSpPr>
            <p:spPr bwMode="auto">
              <a:xfrm>
                <a:off x="3596" y="3341"/>
                <a:ext cx="19" cy="50"/>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1" name="Freeform 51"/>
              <p:cNvSpPr>
                <a:spLocks noChangeArrowheads="1"/>
              </p:cNvSpPr>
              <p:nvPr/>
            </p:nvSpPr>
            <p:spPr bwMode="auto">
              <a:xfrm>
                <a:off x="3582" y="3392"/>
                <a:ext cx="32" cy="32"/>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2" name="Freeform 52"/>
              <p:cNvSpPr>
                <a:spLocks noChangeArrowheads="1"/>
              </p:cNvSpPr>
              <p:nvPr/>
            </p:nvSpPr>
            <p:spPr bwMode="auto">
              <a:xfrm>
                <a:off x="3231" y="3515"/>
                <a:ext cx="222" cy="140"/>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3" name="Freeform 53"/>
              <p:cNvSpPr>
                <a:spLocks noChangeArrowheads="1"/>
              </p:cNvSpPr>
              <p:nvPr/>
            </p:nvSpPr>
            <p:spPr bwMode="auto">
              <a:xfrm>
                <a:off x="3139" y="3266"/>
                <a:ext cx="136" cy="210"/>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4" name="Freeform 54"/>
              <p:cNvSpPr>
                <a:spLocks noChangeArrowheads="1"/>
              </p:cNvSpPr>
              <p:nvPr/>
            </p:nvSpPr>
            <p:spPr bwMode="auto">
              <a:xfrm>
                <a:off x="3127" y="3236"/>
                <a:ext cx="169" cy="122"/>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5" name="Freeform 55"/>
              <p:cNvSpPr>
                <a:spLocks noChangeArrowheads="1"/>
              </p:cNvSpPr>
              <p:nvPr/>
            </p:nvSpPr>
            <p:spPr bwMode="auto">
              <a:xfrm>
                <a:off x="3118" y="3352"/>
                <a:ext cx="82" cy="165"/>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6" name="Freeform 56"/>
              <p:cNvSpPr>
                <a:spLocks noChangeArrowheads="1"/>
              </p:cNvSpPr>
              <p:nvPr/>
            </p:nvSpPr>
            <p:spPr bwMode="auto">
              <a:xfrm>
                <a:off x="3162" y="3442"/>
                <a:ext cx="31" cy="78"/>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7" name="Freeform 57"/>
              <p:cNvSpPr>
                <a:spLocks noChangeArrowheads="1"/>
              </p:cNvSpPr>
              <p:nvPr/>
            </p:nvSpPr>
            <p:spPr bwMode="auto">
              <a:xfrm>
                <a:off x="3127" y="3366"/>
                <a:ext cx="56" cy="75"/>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8" name="Freeform 58"/>
              <p:cNvSpPr>
                <a:spLocks noChangeArrowheads="1"/>
              </p:cNvSpPr>
              <p:nvPr/>
            </p:nvSpPr>
            <p:spPr bwMode="auto">
              <a:xfrm>
                <a:off x="3281" y="3258"/>
                <a:ext cx="82" cy="140"/>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69" name="Freeform 59"/>
              <p:cNvSpPr>
                <a:spLocks noChangeArrowheads="1"/>
              </p:cNvSpPr>
              <p:nvPr/>
            </p:nvSpPr>
            <p:spPr bwMode="auto">
              <a:xfrm>
                <a:off x="3341" y="3271"/>
                <a:ext cx="91" cy="194"/>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0" name="Freeform 60"/>
              <p:cNvSpPr>
                <a:spLocks noChangeArrowheads="1"/>
              </p:cNvSpPr>
              <p:nvPr/>
            </p:nvSpPr>
            <p:spPr bwMode="auto">
              <a:xfrm>
                <a:off x="3360" y="3245"/>
                <a:ext cx="89" cy="171"/>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1" name="Freeform 61"/>
              <p:cNvSpPr>
                <a:spLocks noChangeArrowheads="1"/>
              </p:cNvSpPr>
              <p:nvPr/>
            </p:nvSpPr>
            <p:spPr bwMode="auto">
              <a:xfrm>
                <a:off x="3311" y="3457"/>
                <a:ext cx="175" cy="239"/>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2" name="Freeform 62"/>
              <p:cNvSpPr>
                <a:spLocks noChangeArrowheads="1"/>
              </p:cNvSpPr>
              <p:nvPr/>
            </p:nvSpPr>
            <p:spPr bwMode="auto">
              <a:xfrm>
                <a:off x="3163" y="3531"/>
                <a:ext cx="281" cy="158"/>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3" name="Freeform 63"/>
              <p:cNvSpPr>
                <a:spLocks noChangeArrowheads="1"/>
              </p:cNvSpPr>
              <p:nvPr/>
            </p:nvSpPr>
            <p:spPr bwMode="auto">
              <a:xfrm>
                <a:off x="3383" y="3645"/>
                <a:ext cx="99" cy="92"/>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4" name="Freeform 64"/>
              <p:cNvSpPr>
                <a:spLocks noChangeArrowheads="1"/>
              </p:cNvSpPr>
              <p:nvPr/>
            </p:nvSpPr>
            <p:spPr bwMode="auto">
              <a:xfrm>
                <a:off x="3133" y="3506"/>
                <a:ext cx="102" cy="139"/>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5" name="Freeform 65"/>
              <p:cNvSpPr>
                <a:spLocks noChangeArrowheads="1"/>
              </p:cNvSpPr>
              <p:nvPr/>
            </p:nvSpPr>
            <p:spPr bwMode="auto">
              <a:xfrm>
                <a:off x="3111" y="3640"/>
                <a:ext cx="87" cy="100"/>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6" name="Freeform 66"/>
              <p:cNvSpPr>
                <a:spLocks noChangeArrowheads="1"/>
              </p:cNvSpPr>
              <p:nvPr/>
            </p:nvSpPr>
            <p:spPr bwMode="auto">
              <a:xfrm>
                <a:off x="3138" y="3640"/>
                <a:ext cx="81" cy="98"/>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7" name="Freeform 67"/>
              <p:cNvSpPr>
                <a:spLocks noChangeArrowheads="1"/>
              </p:cNvSpPr>
              <p:nvPr/>
            </p:nvSpPr>
            <p:spPr bwMode="auto">
              <a:xfrm>
                <a:off x="3116" y="3732"/>
                <a:ext cx="27" cy="10"/>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8" name="Freeform 68"/>
              <p:cNvSpPr>
                <a:spLocks noChangeArrowheads="1"/>
              </p:cNvSpPr>
              <p:nvPr/>
            </p:nvSpPr>
            <p:spPr bwMode="auto">
              <a:xfrm>
                <a:off x="3393" y="3728"/>
                <a:ext cx="29" cy="11"/>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79" name="Freeform 69"/>
              <p:cNvSpPr>
                <a:spLocks noChangeArrowheads="1"/>
              </p:cNvSpPr>
              <p:nvPr/>
            </p:nvSpPr>
            <p:spPr bwMode="auto">
              <a:xfrm>
                <a:off x="3314" y="3319"/>
                <a:ext cx="21" cy="25"/>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0" name="Freeform 70"/>
              <p:cNvSpPr>
                <a:spLocks noChangeArrowheads="1"/>
              </p:cNvSpPr>
              <p:nvPr/>
            </p:nvSpPr>
            <p:spPr bwMode="auto">
              <a:xfrm>
                <a:off x="3312" y="3356"/>
                <a:ext cx="22" cy="25"/>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1" name="Freeform 71"/>
              <p:cNvSpPr>
                <a:spLocks noChangeArrowheads="1"/>
              </p:cNvSpPr>
              <p:nvPr/>
            </p:nvSpPr>
            <p:spPr bwMode="auto">
              <a:xfrm>
                <a:off x="3286" y="3176"/>
                <a:ext cx="63" cy="107"/>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2" name="Freeform 72"/>
              <p:cNvSpPr>
                <a:spLocks noChangeArrowheads="1"/>
              </p:cNvSpPr>
              <p:nvPr/>
            </p:nvSpPr>
            <p:spPr bwMode="auto">
              <a:xfrm>
                <a:off x="3271" y="3126"/>
                <a:ext cx="83" cy="67"/>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3" name="Freeform 73"/>
              <p:cNvSpPr>
                <a:spLocks noChangeArrowheads="1"/>
              </p:cNvSpPr>
              <p:nvPr/>
            </p:nvSpPr>
            <p:spPr bwMode="auto">
              <a:xfrm>
                <a:off x="3303" y="3136"/>
                <a:ext cx="90" cy="47"/>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4" name="Freeform 74"/>
              <p:cNvSpPr>
                <a:spLocks noChangeArrowheads="1"/>
              </p:cNvSpPr>
              <p:nvPr/>
            </p:nvSpPr>
            <p:spPr bwMode="auto">
              <a:xfrm>
                <a:off x="3347" y="3180"/>
                <a:ext cx="25" cy="39"/>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5" name="Freeform 75"/>
              <p:cNvSpPr>
                <a:spLocks noChangeArrowheads="1"/>
              </p:cNvSpPr>
              <p:nvPr/>
            </p:nvSpPr>
            <p:spPr bwMode="auto">
              <a:xfrm>
                <a:off x="3318" y="3200"/>
                <a:ext cx="46" cy="39"/>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6" name="Freeform 76"/>
              <p:cNvSpPr>
                <a:spLocks noChangeArrowheads="1"/>
              </p:cNvSpPr>
              <p:nvPr/>
            </p:nvSpPr>
            <p:spPr bwMode="auto">
              <a:xfrm>
                <a:off x="3431" y="3696"/>
                <a:ext cx="70" cy="40"/>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7" name="Freeform 77"/>
              <p:cNvSpPr>
                <a:spLocks noChangeArrowheads="1"/>
              </p:cNvSpPr>
              <p:nvPr/>
            </p:nvSpPr>
            <p:spPr bwMode="auto">
              <a:xfrm>
                <a:off x="3362" y="3183"/>
                <a:ext cx="21" cy="13"/>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8" name="Freeform 78"/>
              <p:cNvSpPr>
                <a:spLocks noChangeArrowheads="1"/>
              </p:cNvSpPr>
              <p:nvPr/>
            </p:nvSpPr>
            <p:spPr bwMode="auto">
              <a:xfrm>
                <a:off x="3331" y="3181"/>
                <a:ext cx="15" cy="13"/>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89" name="Freeform 79"/>
              <p:cNvSpPr>
                <a:spLocks noChangeArrowheads="1"/>
              </p:cNvSpPr>
              <p:nvPr/>
            </p:nvSpPr>
            <p:spPr bwMode="auto">
              <a:xfrm>
                <a:off x="3359" y="3182"/>
                <a:ext cx="24" cy="15"/>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0" name="Freeform 80"/>
              <p:cNvSpPr>
                <a:spLocks noChangeArrowheads="1"/>
              </p:cNvSpPr>
              <p:nvPr/>
            </p:nvSpPr>
            <p:spPr bwMode="auto">
              <a:xfrm>
                <a:off x="3331" y="3180"/>
                <a:ext cx="16" cy="14"/>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1" name="Freeform 81"/>
              <p:cNvSpPr>
                <a:spLocks noChangeArrowheads="1"/>
              </p:cNvSpPr>
              <p:nvPr/>
            </p:nvSpPr>
            <p:spPr bwMode="auto">
              <a:xfrm>
                <a:off x="3351" y="3155"/>
                <a:ext cx="33" cy="102"/>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295" name="Group 16"/>
            <p:cNvGrpSpPr>
              <a:grpSpLocks/>
            </p:cNvGrpSpPr>
            <p:nvPr/>
          </p:nvGrpSpPr>
          <p:grpSpPr bwMode="auto">
            <a:xfrm>
              <a:off x="4197126" y="2708892"/>
              <a:ext cx="849645" cy="946988"/>
              <a:chOff x="3061" y="3126"/>
              <a:chExt cx="554" cy="616"/>
            </a:xfrm>
            <a:solidFill>
              <a:schemeClr val="tx1"/>
            </a:solidFill>
          </p:grpSpPr>
          <p:sp>
            <p:nvSpPr>
              <p:cNvPr id="362" name="Freeform 17"/>
              <p:cNvSpPr>
                <a:spLocks noChangeArrowheads="1"/>
              </p:cNvSpPr>
              <p:nvPr/>
            </p:nvSpPr>
            <p:spPr bwMode="auto">
              <a:xfrm>
                <a:off x="3123" y="3239"/>
                <a:ext cx="316" cy="185"/>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3" name="Freeform 18"/>
              <p:cNvSpPr>
                <a:spLocks noChangeArrowheads="1"/>
              </p:cNvSpPr>
              <p:nvPr/>
            </p:nvSpPr>
            <p:spPr bwMode="auto">
              <a:xfrm>
                <a:off x="3134" y="3238"/>
                <a:ext cx="217" cy="120"/>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4" name="Freeform 19"/>
              <p:cNvSpPr>
                <a:spLocks noChangeArrowheads="1"/>
              </p:cNvSpPr>
              <p:nvPr/>
            </p:nvSpPr>
            <p:spPr bwMode="auto">
              <a:xfrm>
                <a:off x="3139" y="3257"/>
                <a:ext cx="341" cy="434"/>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1 h 2356"/>
                  <a:gd name="T48" fmla="*/ 0 w 1993"/>
                  <a:gd name="T49" fmla="*/ 1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1 h 2356"/>
                  <a:gd name="T66" fmla="*/ 0 w 1993"/>
                  <a:gd name="T67" fmla="*/ 1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5" name="Freeform 20"/>
              <p:cNvSpPr>
                <a:spLocks noChangeArrowheads="1"/>
              </p:cNvSpPr>
              <p:nvPr/>
            </p:nvSpPr>
            <p:spPr bwMode="auto">
              <a:xfrm>
                <a:off x="3064" y="3449"/>
                <a:ext cx="200" cy="8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6" name="Freeform 21"/>
              <p:cNvSpPr>
                <a:spLocks noChangeArrowheads="1"/>
              </p:cNvSpPr>
              <p:nvPr/>
            </p:nvSpPr>
            <p:spPr bwMode="auto">
              <a:xfrm>
                <a:off x="3132" y="3412"/>
                <a:ext cx="54" cy="106"/>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7" name="Freeform 22"/>
              <p:cNvSpPr>
                <a:spLocks noChangeArrowheads="1"/>
              </p:cNvSpPr>
              <p:nvPr/>
            </p:nvSpPr>
            <p:spPr bwMode="auto">
              <a:xfrm>
                <a:off x="3410" y="3407"/>
                <a:ext cx="163" cy="57"/>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8" name="Freeform 23"/>
              <p:cNvSpPr>
                <a:spLocks noChangeArrowheads="1"/>
              </p:cNvSpPr>
              <p:nvPr/>
            </p:nvSpPr>
            <p:spPr bwMode="auto">
              <a:xfrm>
                <a:off x="3130" y="3413"/>
                <a:ext cx="50" cy="100"/>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69" name="Freeform 24"/>
              <p:cNvSpPr>
                <a:spLocks noChangeArrowheads="1"/>
              </p:cNvSpPr>
              <p:nvPr/>
            </p:nvSpPr>
            <p:spPr bwMode="auto">
              <a:xfrm>
                <a:off x="3405" y="3408"/>
                <a:ext cx="152" cy="57"/>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0" name="Freeform 25"/>
              <p:cNvSpPr>
                <a:spLocks noChangeArrowheads="1"/>
              </p:cNvSpPr>
              <p:nvPr/>
            </p:nvSpPr>
            <p:spPr bwMode="auto">
              <a:xfrm>
                <a:off x="3288" y="3151"/>
                <a:ext cx="93" cy="127"/>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1" name="Freeform 26"/>
              <p:cNvSpPr>
                <a:spLocks noChangeArrowheads="1"/>
              </p:cNvSpPr>
              <p:nvPr/>
            </p:nvSpPr>
            <p:spPr bwMode="auto">
              <a:xfrm>
                <a:off x="3291" y="3153"/>
                <a:ext cx="84" cy="127"/>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2" name="Freeform 27"/>
              <p:cNvSpPr>
                <a:spLocks noChangeArrowheads="1"/>
              </p:cNvSpPr>
              <p:nvPr/>
            </p:nvSpPr>
            <p:spPr bwMode="auto">
              <a:xfrm>
                <a:off x="3212" y="3254"/>
                <a:ext cx="79" cy="219"/>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3" name="Freeform 28"/>
              <p:cNvSpPr>
                <a:spLocks noChangeArrowheads="1"/>
              </p:cNvSpPr>
              <p:nvPr/>
            </p:nvSpPr>
            <p:spPr bwMode="auto">
              <a:xfrm>
                <a:off x="3064" y="3451"/>
                <a:ext cx="31" cy="18"/>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4" name="Freeform 29"/>
              <p:cNvSpPr>
                <a:spLocks noChangeArrowheads="1"/>
              </p:cNvSpPr>
              <p:nvPr/>
            </p:nvSpPr>
            <p:spPr bwMode="auto">
              <a:xfrm>
                <a:off x="3066" y="3450"/>
                <a:ext cx="68" cy="67"/>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5" name="Freeform 30"/>
              <p:cNvSpPr>
                <a:spLocks noChangeArrowheads="1"/>
              </p:cNvSpPr>
              <p:nvPr/>
            </p:nvSpPr>
            <p:spPr bwMode="auto">
              <a:xfrm>
                <a:off x="3176" y="3465"/>
                <a:ext cx="81" cy="69"/>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6" name="Freeform 31"/>
              <p:cNvSpPr>
                <a:spLocks noChangeArrowheads="1"/>
              </p:cNvSpPr>
              <p:nvPr/>
            </p:nvSpPr>
            <p:spPr bwMode="auto">
              <a:xfrm>
                <a:off x="3472" y="3296"/>
                <a:ext cx="120" cy="138"/>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7" name="Freeform 32"/>
              <p:cNvSpPr>
                <a:spLocks noChangeArrowheads="1"/>
              </p:cNvSpPr>
              <p:nvPr/>
            </p:nvSpPr>
            <p:spPr bwMode="auto">
              <a:xfrm>
                <a:off x="3500" y="3345"/>
                <a:ext cx="52" cy="66"/>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8" name="Freeform 33"/>
              <p:cNvSpPr>
                <a:spLocks noChangeArrowheads="1"/>
              </p:cNvSpPr>
              <p:nvPr/>
            </p:nvSpPr>
            <p:spPr bwMode="auto">
              <a:xfrm>
                <a:off x="3479" y="3324"/>
                <a:ext cx="22" cy="45"/>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79" name="Freeform 34"/>
              <p:cNvSpPr>
                <a:spLocks noChangeArrowheads="1"/>
              </p:cNvSpPr>
              <p:nvPr/>
            </p:nvSpPr>
            <p:spPr bwMode="auto">
              <a:xfrm>
                <a:off x="3475" y="3376"/>
                <a:ext cx="106" cy="61"/>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0" name="Freeform 35"/>
              <p:cNvSpPr>
                <a:spLocks noChangeArrowheads="1"/>
              </p:cNvSpPr>
              <p:nvPr/>
            </p:nvSpPr>
            <p:spPr bwMode="auto">
              <a:xfrm>
                <a:off x="3368" y="3374"/>
                <a:ext cx="70" cy="51"/>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1" name="Freeform 36"/>
              <p:cNvSpPr>
                <a:spLocks noChangeArrowheads="1"/>
              </p:cNvSpPr>
              <p:nvPr/>
            </p:nvSpPr>
            <p:spPr bwMode="auto">
              <a:xfrm>
                <a:off x="3281" y="3128"/>
                <a:ext cx="88" cy="56"/>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2" name="Freeform 37"/>
              <p:cNvSpPr>
                <a:spLocks noChangeArrowheads="1"/>
              </p:cNvSpPr>
              <p:nvPr/>
            </p:nvSpPr>
            <p:spPr bwMode="auto">
              <a:xfrm>
                <a:off x="3111" y="3641"/>
                <a:ext cx="104" cy="100"/>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3" name="Freeform 38"/>
              <p:cNvSpPr>
                <a:spLocks noChangeArrowheads="1"/>
              </p:cNvSpPr>
              <p:nvPr/>
            </p:nvSpPr>
            <p:spPr bwMode="auto">
              <a:xfrm>
                <a:off x="3388" y="3650"/>
                <a:ext cx="107" cy="87"/>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4" name="Freeform 39"/>
              <p:cNvSpPr>
                <a:spLocks noChangeArrowheads="1"/>
              </p:cNvSpPr>
              <p:nvPr/>
            </p:nvSpPr>
            <p:spPr bwMode="auto">
              <a:xfrm>
                <a:off x="3061" y="3446"/>
                <a:ext cx="74" cy="47"/>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5" name="Freeform 40"/>
              <p:cNvSpPr>
                <a:spLocks noChangeArrowheads="1"/>
              </p:cNvSpPr>
              <p:nvPr/>
            </p:nvSpPr>
            <p:spPr bwMode="auto">
              <a:xfrm>
                <a:off x="3061" y="3485"/>
                <a:ext cx="76" cy="34"/>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6" name="Freeform 41"/>
              <p:cNvSpPr>
                <a:spLocks noChangeArrowheads="1"/>
              </p:cNvSpPr>
              <p:nvPr/>
            </p:nvSpPr>
            <p:spPr bwMode="auto">
              <a:xfrm>
                <a:off x="3179" y="3461"/>
                <a:ext cx="91" cy="60"/>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7" name="Freeform 42"/>
              <p:cNvSpPr>
                <a:spLocks noChangeArrowheads="1"/>
              </p:cNvSpPr>
              <p:nvPr/>
            </p:nvSpPr>
            <p:spPr bwMode="auto">
              <a:xfrm>
                <a:off x="3183" y="3497"/>
                <a:ext cx="85" cy="40"/>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8" name="Freeform 43"/>
              <p:cNvSpPr>
                <a:spLocks noChangeArrowheads="1"/>
              </p:cNvSpPr>
              <p:nvPr/>
            </p:nvSpPr>
            <p:spPr bwMode="auto">
              <a:xfrm>
                <a:off x="3393" y="3407"/>
                <a:ext cx="183" cy="6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89" name="Freeform 44"/>
              <p:cNvSpPr>
                <a:spLocks noChangeArrowheads="1"/>
              </p:cNvSpPr>
              <p:nvPr/>
            </p:nvSpPr>
            <p:spPr bwMode="auto">
              <a:xfrm>
                <a:off x="3430" y="3403"/>
                <a:ext cx="79" cy="25"/>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0" name="Freeform 45"/>
              <p:cNvSpPr>
                <a:spLocks noChangeArrowheads="1"/>
              </p:cNvSpPr>
              <p:nvPr/>
            </p:nvSpPr>
            <p:spPr bwMode="auto">
              <a:xfrm>
                <a:off x="3531" y="3420"/>
                <a:ext cx="24" cy="18"/>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1" name="Freeform 46"/>
              <p:cNvSpPr>
                <a:spLocks noChangeArrowheads="1"/>
              </p:cNvSpPr>
              <p:nvPr/>
            </p:nvSpPr>
            <p:spPr bwMode="auto">
              <a:xfrm>
                <a:off x="3466" y="3308"/>
                <a:ext cx="117" cy="133"/>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2" name="Freeform 47"/>
              <p:cNvSpPr>
                <a:spLocks noChangeArrowheads="1"/>
              </p:cNvSpPr>
              <p:nvPr/>
            </p:nvSpPr>
            <p:spPr bwMode="auto">
              <a:xfrm>
                <a:off x="3505" y="3344"/>
                <a:ext cx="48" cy="59"/>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3" name="Freeform 48"/>
              <p:cNvSpPr>
                <a:spLocks noChangeArrowheads="1"/>
              </p:cNvSpPr>
              <p:nvPr/>
            </p:nvSpPr>
            <p:spPr bwMode="auto">
              <a:xfrm>
                <a:off x="3497" y="3292"/>
                <a:ext cx="100" cy="114"/>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4" name="Freeform 49"/>
              <p:cNvSpPr>
                <a:spLocks noChangeArrowheads="1"/>
              </p:cNvSpPr>
              <p:nvPr/>
            </p:nvSpPr>
            <p:spPr bwMode="auto">
              <a:xfrm>
                <a:off x="3456" y="3293"/>
                <a:ext cx="36" cy="51"/>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5" name="Freeform 50"/>
              <p:cNvSpPr>
                <a:spLocks noChangeArrowheads="1"/>
              </p:cNvSpPr>
              <p:nvPr/>
            </p:nvSpPr>
            <p:spPr bwMode="auto">
              <a:xfrm>
                <a:off x="3596" y="3341"/>
                <a:ext cx="19" cy="50"/>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6" name="Freeform 51"/>
              <p:cNvSpPr>
                <a:spLocks noChangeArrowheads="1"/>
              </p:cNvSpPr>
              <p:nvPr/>
            </p:nvSpPr>
            <p:spPr bwMode="auto">
              <a:xfrm>
                <a:off x="3582" y="3392"/>
                <a:ext cx="32" cy="32"/>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7" name="Freeform 52"/>
              <p:cNvSpPr>
                <a:spLocks noChangeArrowheads="1"/>
              </p:cNvSpPr>
              <p:nvPr/>
            </p:nvSpPr>
            <p:spPr bwMode="auto">
              <a:xfrm>
                <a:off x="3231" y="3515"/>
                <a:ext cx="222" cy="140"/>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8" name="Freeform 53"/>
              <p:cNvSpPr>
                <a:spLocks noChangeArrowheads="1"/>
              </p:cNvSpPr>
              <p:nvPr/>
            </p:nvSpPr>
            <p:spPr bwMode="auto">
              <a:xfrm>
                <a:off x="3139" y="3266"/>
                <a:ext cx="136" cy="210"/>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399" name="Freeform 54"/>
              <p:cNvSpPr>
                <a:spLocks noChangeArrowheads="1"/>
              </p:cNvSpPr>
              <p:nvPr/>
            </p:nvSpPr>
            <p:spPr bwMode="auto">
              <a:xfrm>
                <a:off x="3127" y="3236"/>
                <a:ext cx="169" cy="122"/>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0" name="Freeform 55"/>
              <p:cNvSpPr>
                <a:spLocks noChangeArrowheads="1"/>
              </p:cNvSpPr>
              <p:nvPr/>
            </p:nvSpPr>
            <p:spPr bwMode="auto">
              <a:xfrm>
                <a:off x="3118" y="3352"/>
                <a:ext cx="82" cy="165"/>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1" name="Freeform 56"/>
              <p:cNvSpPr>
                <a:spLocks noChangeArrowheads="1"/>
              </p:cNvSpPr>
              <p:nvPr/>
            </p:nvSpPr>
            <p:spPr bwMode="auto">
              <a:xfrm>
                <a:off x="3162" y="3442"/>
                <a:ext cx="31" cy="78"/>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2" name="Freeform 57"/>
              <p:cNvSpPr>
                <a:spLocks noChangeArrowheads="1"/>
              </p:cNvSpPr>
              <p:nvPr/>
            </p:nvSpPr>
            <p:spPr bwMode="auto">
              <a:xfrm>
                <a:off x="3127" y="3366"/>
                <a:ext cx="56" cy="75"/>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3" name="Freeform 58"/>
              <p:cNvSpPr>
                <a:spLocks noChangeArrowheads="1"/>
              </p:cNvSpPr>
              <p:nvPr/>
            </p:nvSpPr>
            <p:spPr bwMode="auto">
              <a:xfrm>
                <a:off x="3281" y="3258"/>
                <a:ext cx="82" cy="140"/>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4" name="Freeform 59"/>
              <p:cNvSpPr>
                <a:spLocks noChangeArrowheads="1"/>
              </p:cNvSpPr>
              <p:nvPr/>
            </p:nvSpPr>
            <p:spPr bwMode="auto">
              <a:xfrm>
                <a:off x="3341" y="3271"/>
                <a:ext cx="91" cy="194"/>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5" name="Freeform 60"/>
              <p:cNvSpPr>
                <a:spLocks noChangeArrowheads="1"/>
              </p:cNvSpPr>
              <p:nvPr/>
            </p:nvSpPr>
            <p:spPr bwMode="auto">
              <a:xfrm>
                <a:off x="3360" y="3245"/>
                <a:ext cx="89" cy="171"/>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6" name="Freeform 61"/>
              <p:cNvSpPr>
                <a:spLocks noChangeArrowheads="1"/>
              </p:cNvSpPr>
              <p:nvPr/>
            </p:nvSpPr>
            <p:spPr bwMode="auto">
              <a:xfrm>
                <a:off x="3311" y="3457"/>
                <a:ext cx="175" cy="239"/>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7" name="Freeform 62"/>
              <p:cNvSpPr>
                <a:spLocks noChangeArrowheads="1"/>
              </p:cNvSpPr>
              <p:nvPr/>
            </p:nvSpPr>
            <p:spPr bwMode="auto">
              <a:xfrm>
                <a:off x="3163" y="3531"/>
                <a:ext cx="281" cy="158"/>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8" name="Freeform 63"/>
              <p:cNvSpPr>
                <a:spLocks noChangeArrowheads="1"/>
              </p:cNvSpPr>
              <p:nvPr/>
            </p:nvSpPr>
            <p:spPr bwMode="auto">
              <a:xfrm>
                <a:off x="3383" y="3645"/>
                <a:ext cx="99" cy="92"/>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09" name="Freeform 64"/>
              <p:cNvSpPr>
                <a:spLocks noChangeArrowheads="1"/>
              </p:cNvSpPr>
              <p:nvPr/>
            </p:nvSpPr>
            <p:spPr bwMode="auto">
              <a:xfrm>
                <a:off x="3133" y="3506"/>
                <a:ext cx="102" cy="139"/>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0" name="Freeform 65"/>
              <p:cNvSpPr>
                <a:spLocks noChangeArrowheads="1"/>
              </p:cNvSpPr>
              <p:nvPr/>
            </p:nvSpPr>
            <p:spPr bwMode="auto">
              <a:xfrm>
                <a:off x="3111" y="3640"/>
                <a:ext cx="87" cy="100"/>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1" name="Freeform 66"/>
              <p:cNvSpPr>
                <a:spLocks noChangeArrowheads="1"/>
              </p:cNvSpPr>
              <p:nvPr/>
            </p:nvSpPr>
            <p:spPr bwMode="auto">
              <a:xfrm>
                <a:off x="3138" y="3640"/>
                <a:ext cx="81" cy="98"/>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2" name="Freeform 67"/>
              <p:cNvSpPr>
                <a:spLocks noChangeArrowheads="1"/>
              </p:cNvSpPr>
              <p:nvPr/>
            </p:nvSpPr>
            <p:spPr bwMode="auto">
              <a:xfrm>
                <a:off x="3116" y="3732"/>
                <a:ext cx="27" cy="10"/>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3" name="Freeform 68"/>
              <p:cNvSpPr>
                <a:spLocks noChangeArrowheads="1"/>
              </p:cNvSpPr>
              <p:nvPr/>
            </p:nvSpPr>
            <p:spPr bwMode="auto">
              <a:xfrm>
                <a:off x="3393" y="3728"/>
                <a:ext cx="29" cy="11"/>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4" name="Freeform 69"/>
              <p:cNvSpPr>
                <a:spLocks noChangeArrowheads="1"/>
              </p:cNvSpPr>
              <p:nvPr/>
            </p:nvSpPr>
            <p:spPr bwMode="auto">
              <a:xfrm>
                <a:off x="3314" y="3319"/>
                <a:ext cx="21" cy="25"/>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5" name="Freeform 70"/>
              <p:cNvSpPr>
                <a:spLocks noChangeArrowheads="1"/>
              </p:cNvSpPr>
              <p:nvPr/>
            </p:nvSpPr>
            <p:spPr bwMode="auto">
              <a:xfrm>
                <a:off x="3312" y="3356"/>
                <a:ext cx="22" cy="25"/>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6" name="Freeform 71"/>
              <p:cNvSpPr>
                <a:spLocks noChangeArrowheads="1"/>
              </p:cNvSpPr>
              <p:nvPr/>
            </p:nvSpPr>
            <p:spPr bwMode="auto">
              <a:xfrm>
                <a:off x="3286" y="3176"/>
                <a:ext cx="63" cy="107"/>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7" name="Freeform 72"/>
              <p:cNvSpPr>
                <a:spLocks noChangeArrowheads="1"/>
              </p:cNvSpPr>
              <p:nvPr/>
            </p:nvSpPr>
            <p:spPr bwMode="auto">
              <a:xfrm>
                <a:off x="3271" y="3126"/>
                <a:ext cx="83" cy="67"/>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8" name="Freeform 73"/>
              <p:cNvSpPr>
                <a:spLocks noChangeArrowheads="1"/>
              </p:cNvSpPr>
              <p:nvPr/>
            </p:nvSpPr>
            <p:spPr bwMode="auto">
              <a:xfrm>
                <a:off x="3303" y="3136"/>
                <a:ext cx="90" cy="47"/>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19" name="Freeform 74"/>
              <p:cNvSpPr>
                <a:spLocks noChangeArrowheads="1"/>
              </p:cNvSpPr>
              <p:nvPr/>
            </p:nvSpPr>
            <p:spPr bwMode="auto">
              <a:xfrm>
                <a:off x="3347" y="3180"/>
                <a:ext cx="25" cy="39"/>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0" name="Freeform 75"/>
              <p:cNvSpPr>
                <a:spLocks noChangeArrowheads="1"/>
              </p:cNvSpPr>
              <p:nvPr/>
            </p:nvSpPr>
            <p:spPr bwMode="auto">
              <a:xfrm>
                <a:off x="3318" y="3200"/>
                <a:ext cx="46" cy="39"/>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1" name="Freeform 76"/>
              <p:cNvSpPr>
                <a:spLocks noChangeArrowheads="1"/>
              </p:cNvSpPr>
              <p:nvPr/>
            </p:nvSpPr>
            <p:spPr bwMode="auto">
              <a:xfrm>
                <a:off x="3431" y="3696"/>
                <a:ext cx="70" cy="40"/>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2" name="Freeform 77"/>
              <p:cNvSpPr>
                <a:spLocks noChangeArrowheads="1"/>
              </p:cNvSpPr>
              <p:nvPr/>
            </p:nvSpPr>
            <p:spPr bwMode="auto">
              <a:xfrm>
                <a:off x="3362" y="3183"/>
                <a:ext cx="21" cy="13"/>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3" name="Freeform 78"/>
              <p:cNvSpPr>
                <a:spLocks noChangeArrowheads="1"/>
              </p:cNvSpPr>
              <p:nvPr/>
            </p:nvSpPr>
            <p:spPr bwMode="auto">
              <a:xfrm>
                <a:off x="3331" y="3181"/>
                <a:ext cx="15" cy="13"/>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4" name="Freeform 79"/>
              <p:cNvSpPr>
                <a:spLocks noChangeArrowheads="1"/>
              </p:cNvSpPr>
              <p:nvPr/>
            </p:nvSpPr>
            <p:spPr bwMode="auto">
              <a:xfrm>
                <a:off x="3359" y="3182"/>
                <a:ext cx="24" cy="15"/>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5" name="Freeform 80"/>
              <p:cNvSpPr>
                <a:spLocks noChangeArrowheads="1"/>
              </p:cNvSpPr>
              <p:nvPr/>
            </p:nvSpPr>
            <p:spPr bwMode="auto">
              <a:xfrm>
                <a:off x="3331" y="3180"/>
                <a:ext cx="16" cy="14"/>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sp>
            <p:nvSpPr>
              <p:cNvPr id="426" name="Freeform 81"/>
              <p:cNvSpPr>
                <a:spLocks noChangeArrowheads="1"/>
              </p:cNvSpPr>
              <p:nvPr/>
            </p:nvSpPr>
            <p:spPr bwMode="auto">
              <a:xfrm>
                <a:off x="3351" y="3155"/>
                <a:ext cx="33" cy="102"/>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grpFill/>
              <a:ln w="9525">
                <a:noFill/>
                <a:round/>
                <a:headEnd/>
                <a:tailEnd/>
              </a:ln>
            </p:spPr>
            <p:txBody>
              <a:bodyPr wrap="none" anchor="ctr"/>
              <a:lstStyle/>
              <a:p>
                <a:pPr fontAlgn="auto">
                  <a:spcBef>
                    <a:spcPts val="0"/>
                  </a:spcBef>
                  <a:spcAft>
                    <a:spcPts val="0"/>
                  </a:spcAft>
                  <a:defRPr/>
                </a:pPr>
                <a:endParaRPr lang="fr-FR">
                  <a:latin typeface="+mn-lt"/>
                  <a:cs typeface="+mn-cs"/>
                </a:endParaRPr>
              </a:p>
            </p:txBody>
          </p:sp>
        </p:grpSp>
        <p:grpSp>
          <p:nvGrpSpPr>
            <p:cNvPr id="296" name="Group 16"/>
            <p:cNvGrpSpPr>
              <a:grpSpLocks/>
            </p:cNvGrpSpPr>
            <p:nvPr/>
          </p:nvGrpSpPr>
          <p:grpSpPr bwMode="auto">
            <a:xfrm>
              <a:off x="4283969" y="2996944"/>
              <a:ext cx="1108488" cy="1235492"/>
              <a:chOff x="3061" y="3126"/>
              <a:chExt cx="554" cy="616"/>
            </a:xfrm>
          </p:grpSpPr>
          <p:sp>
            <p:nvSpPr>
              <p:cNvPr id="297" name="Freeform 17"/>
              <p:cNvSpPr>
                <a:spLocks noChangeArrowheads="1"/>
              </p:cNvSpPr>
              <p:nvPr/>
            </p:nvSpPr>
            <p:spPr bwMode="auto">
              <a:xfrm>
                <a:off x="3123" y="3239"/>
                <a:ext cx="316" cy="185"/>
              </a:xfrm>
              <a:custGeom>
                <a:avLst/>
                <a:gdLst>
                  <a:gd name="T0" fmla="*/ 0 w 1848"/>
                  <a:gd name="T1" fmla="*/ 0 h 1003"/>
                  <a:gd name="T2" fmla="*/ 0 w 1848"/>
                  <a:gd name="T3" fmla="*/ 0 h 1003"/>
                  <a:gd name="T4" fmla="*/ 0 w 1848"/>
                  <a:gd name="T5" fmla="*/ 0 h 1003"/>
                  <a:gd name="T6" fmla="*/ 0 w 1848"/>
                  <a:gd name="T7" fmla="*/ 0 h 1003"/>
                  <a:gd name="T8" fmla="*/ 0 w 1848"/>
                  <a:gd name="T9" fmla="*/ 0 h 1003"/>
                  <a:gd name="T10" fmla="*/ 0 w 1848"/>
                  <a:gd name="T11" fmla="*/ 0 h 1003"/>
                  <a:gd name="T12" fmla="*/ 0 w 1848"/>
                  <a:gd name="T13" fmla="*/ 0 h 1003"/>
                  <a:gd name="T14" fmla="*/ 0 w 1848"/>
                  <a:gd name="T15" fmla="*/ 0 h 1003"/>
                  <a:gd name="T16" fmla="*/ 0 w 1848"/>
                  <a:gd name="T17" fmla="*/ 0 h 1003"/>
                  <a:gd name="T18" fmla="*/ 0 w 1848"/>
                  <a:gd name="T19" fmla="*/ 0 h 1003"/>
                  <a:gd name="T20" fmla="*/ 0 w 1848"/>
                  <a:gd name="T21" fmla="*/ 0 h 1003"/>
                  <a:gd name="T22" fmla="*/ 0 w 1848"/>
                  <a:gd name="T23" fmla="*/ 0 h 1003"/>
                  <a:gd name="T24" fmla="*/ 0 w 1848"/>
                  <a:gd name="T25" fmla="*/ 0 h 1003"/>
                  <a:gd name="T26" fmla="*/ 0 w 1848"/>
                  <a:gd name="T27" fmla="*/ 0 h 1003"/>
                  <a:gd name="T28" fmla="*/ 0 w 1848"/>
                  <a:gd name="T29" fmla="*/ 0 h 1003"/>
                  <a:gd name="T30" fmla="*/ 0 w 1848"/>
                  <a:gd name="T31" fmla="*/ 0 h 1003"/>
                  <a:gd name="T32" fmla="*/ 0 w 1848"/>
                  <a:gd name="T33" fmla="*/ 0 h 1003"/>
                  <a:gd name="T34" fmla="*/ 0 w 1848"/>
                  <a:gd name="T35" fmla="*/ 0 h 1003"/>
                  <a:gd name="T36" fmla="*/ 0 w 1848"/>
                  <a:gd name="T37" fmla="*/ 0 h 1003"/>
                  <a:gd name="T38" fmla="*/ 0 w 1848"/>
                  <a:gd name="T39" fmla="*/ 0 h 1003"/>
                  <a:gd name="T40" fmla="*/ 0 w 1848"/>
                  <a:gd name="T41" fmla="*/ 0 h 1003"/>
                  <a:gd name="T42" fmla="*/ 0 w 1848"/>
                  <a:gd name="T43" fmla="*/ 0 h 1003"/>
                  <a:gd name="T44" fmla="*/ 0 w 1848"/>
                  <a:gd name="T45" fmla="*/ 0 h 1003"/>
                  <a:gd name="T46" fmla="*/ 0 w 1848"/>
                  <a:gd name="T47" fmla="*/ 0 h 1003"/>
                  <a:gd name="T48" fmla="*/ 0 w 1848"/>
                  <a:gd name="T49" fmla="*/ 0 h 1003"/>
                  <a:gd name="T50" fmla="*/ 0 w 1848"/>
                  <a:gd name="T51" fmla="*/ 0 h 10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8"/>
                  <a:gd name="T79" fmla="*/ 0 h 1003"/>
                  <a:gd name="T80" fmla="*/ 1848 w 1848"/>
                  <a:gd name="T81" fmla="*/ 1003 h 10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8" h="1003">
                    <a:moveTo>
                      <a:pt x="164" y="936"/>
                    </a:moveTo>
                    <a:lnTo>
                      <a:pt x="294" y="936"/>
                    </a:lnTo>
                    <a:lnTo>
                      <a:pt x="395" y="930"/>
                    </a:lnTo>
                    <a:lnTo>
                      <a:pt x="422" y="666"/>
                    </a:lnTo>
                    <a:lnTo>
                      <a:pt x="350" y="631"/>
                    </a:lnTo>
                    <a:lnTo>
                      <a:pt x="359" y="579"/>
                    </a:lnTo>
                    <a:lnTo>
                      <a:pt x="608" y="569"/>
                    </a:lnTo>
                    <a:lnTo>
                      <a:pt x="802" y="496"/>
                    </a:lnTo>
                    <a:lnTo>
                      <a:pt x="779" y="905"/>
                    </a:lnTo>
                    <a:lnTo>
                      <a:pt x="1507" y="942"/>
                    </a:lnTo>
                    <a:lnTo>
                      <a:pt x="1673" y="1003"/>
                    </a:lnTo>
                    <a:lnTo>
                      <a:pt x="1848" y="914"/>
                    </a:lnTo>
                    <a:lnTo>
                      <a:pt x="1798" y="656"/>
                    </a:lnTo>
                    <a:lnTo>
                      <a:pt x="1720" y="635"/>
                    </a:lnTo>
                    <a:lnTo>
                      <a:pt x="1594" y="154"/>
                    </a:lnTo>
                    <a:lnTo>
                      <a:pt x="1419" y="57"/>
                    </a:lnTo>
                    <a:lnTo>
                      <a:pt x="1055" y="0"/>
                    </a:lnTo>
                    <a:lnTo>
                      <a:pt x="855" y="14"/>
                    </a:lnTo>
                    <a:lnTo>
                      <a:pt x="534" y="108"/>
                    </a:lnTo>
                    <a:lnTo>
                      <a:pt x="156" y="259"/>
                    </a:lnTo>
                    <a:lnTo>
                      <a:pt x="83" y="331"/>
                    </a:lnTo>
                    <a:lnTo>
                      <a:pt x="52" y="612"/>
                    </a:lnTo>
                    <a:lnTo>
                      <a:pt x="0" y="666"/>
                    </a:lnTo>
                    <a:lnTo>
                      <a:pt x="75" y="880"/>
                    </a:lnTo>
                    <a:lnTo>
                      <a:pt x="164" y="936"/>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298" name="Freeform 18"/>
              <p:cNvSpPr>
                <a:spLocks noChangeArrowheads="1"/>
              </p:cNvSpPr>
              <p:nvPr/>
            </p:nvSpPr>
            <p:spPr bwMode="auto">
              <a:xfrm>
                <a:off x="3134" y="3238"/>
                <a:ext cx="217" cy="120"/>
              </a:xfrm>
              <a:custGeom>
                <a:avLst/>
                <a:gdLst>
                  <a:gd name="T0" fmla="*/ 0 w 1266"/>
                  <a:gd name="T1" fmla="*/ 0 h 652"/>
                  <a:gd name="T2" fmla="*/ 0 w 1266"/>
                  <a:gd name="T3" fmla="*/ 0 h 652"/>
                  <a:gd name="T4" fmla="*/ 0 w 1266"/>
                  <a:gd name="T5" fmla="*/ 0 h 652"/>
                  <a:gd name="T6" fmla="*/ 0 w 1266"/>
                  <a:gd name="T7" fmla="*/ 0 h 652"/>
                  <a:gd name="T8" fmla="*/ 0 w 1266"/>
                  <a:gd name="T9" fmla="*/ 0 h 652"/>
                  <a:gd name="T10" fmla="*/ 0 w 1266"/>
                  <a:gd name="T11" fmla="*/ 0 h 652"/>
                  <a:gd name="T12" fmla="*/ 0 w 1266"/>
                  <a:gd name="T13" fmla="*/ 0 h 652"/>
                  <a:gd name="T14" fmla="*/ 0 w 1266"/>
                  <a:gd name="T15" fmla="*/ 0 h 652"/>
                  <a:gd name="T16" fmla="*/ 0 w 1266"/>
                  <a:gd name="T17" fmla="*/ 0 h 652"/>
                  <a:gd name="T18" fmla="*/ 0 w 1266"/>
                  <a:gd name="T19" fmla="*/ 0 h 652"/>
                  <a:gd name="T20" fmla="*/ 0 w 1266"/>
                  <a:gd name="T21" fmla="*/ 0 h 652"/>
                  <a:gd name="T22" fmla="*/ 0 w 1266"/>
                  <a:gd name="T23" fmla="*/ 0 h 652"/>
                  <a:gd name="T24" fmla="*/ 0 w 1266"/>
                  <a:gd name="T25" fmla="*/ 0 h 652"/>
                  <a:gd name="T26" fmla="*/ 0 w 1266"/>
                  <a:gd name="T27" fmla="*/ 0 h 652"/>
                  <a:gd name="T28" fmla="*/ 0 w 1266"/>
                  <a:gd name="T29" fmla="*/ 0 h 652"/>
                  <a:gd name="T30" fmla="*/ 0 w 1266"/>
                  <a:gd name="T31" fmla="*/ 0 h 652"/>
                  <a:gd name="T32" fmla="*/ 0 w 1266"/>
                  <a:gd name="T33" fmla="*/ 0 h 652"/>
                  <a:gd name="T34" fmla="*/ 0 w 1266"/>
                  <a:gd name="T35" fmla="*/ 0 h 652"/>
                  <a:gd name="T36" fmla="*/ 0 w 1266"/>
                  <a:gd name="T37" fmla="*/ 0 h 652"/>
                  <a:gd name="T38" fmla="*/ 0 w 1266"/>
                  <a:gd name="T39" fmla="*/ 0 h 652"/>
                  <a:gd name="T40" fmla="*/ 0 w 1266"/>
                  <a:gd name="T41" fmla="*/ 0 h 652"/>
                  <a:gd name="T42" fmla="*/ 0 w 1266"/>
                  <a:gd name="T43" fmla="*/ 0 h 652"/>
                  <a:gd name="T44" fmla="*/ 0 w 1266"/>
                  <a:gd name="T45" fmla="*/ 0 h 652"/>
                  <a:gd name="T46" fmla="*/ 0 w 1266"/>
                  <a:gd name="T47" fmla="*/ 0 h 652"/>
                  <a:gd name="T48" fmla="*/ 0 w 1266"/>
                  <a:gd name="T49" fmla="*/ 0 h 652"/>
                  <a:gd name="T50" fmla="*/ 0 w 1266"/>
                  <a:gd name="T51" fmla="*/ 0 h 652"/>
                  <a:gd name="T52" fmla="*/ 0 w 1266"/>
                  <a:gd name="T53" fmla="*/ 0 h 652"/>
                  <a:gd name="T54" fmla="*/ 0 w 1266"/>
                  <a:gd name="T55" fmla="*/ 0 h 652"/>
                  <a:gd name="T56" fmla="*/ 0 w 1266"/>
                  <a:gd name="T57" fmla="*/ 0 h 652"/>
                  <a:gd name="T58" fmla="*/ 0 w 1266"/>
                  <a:gd name="T59" fmla="*/ 0 h 652"/>
                  <a:gd name="T60" fmla="*/ 0 w 1266"/>
                  <a:gd name="T61" fmla="*/ 0 h 652"/>
                  <a:gd name="T62" fmla="*/ 0 w 1266"/>
                  <a:gd name="T63" fmla="*/ 0 h 652"/>
                  <a:gd name="T64" fmla="*/ 0 w 1266"/>
                  <a:gd name="T65" fmla="*/ 0 h 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652"/>
                  <a:gd name="T101" fmla="*/ 1266 w 1266"/>
                  <a:gd name="T102" fmla="*/ 652 h 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652">
                    <a:moveTo>
                      <a:pt x="95" y="287"/>
                    </a:moveTo>
                    <a:lnTo>
                      <a:pt x="58" y="369"/>
                    </a:lnTo>
                    <a:lnTo>
                      <a:pt x="64" y="407"/>
                    </a:lnTo>
                    <a:lnTo>
                      <a:pt x="85" y="413"/>
                    </a:lnTo>
                    <a:lnTo>
                      <a:pt x="111" y="372"/>
                    </a:lnTo>
                    <a:lnTo>
                      <a:pt x="130" y="396"/>
                    </a:lnTo>
                    <a:lnTo>
                      <a:pt x="207" y="443"/>
                    </a:lnTo>
                    <a:lnTo>
                      <a:pt x="357" y="481"/>
                    </a:lnTo>
                    <a:lnTo>
                      <a:pt x="525" y="471"/>
                    </a:lnTo>
                    <a:lnTo>
                      <a:pt x="644" y="390"/>
                    </a:lnTo>
                    <a:lnTo>
                      <a:pt x="707" y="284"/>
                    </a:lnTo>
                    <a:lnTo>
                      <a:pt x="718" y="153"/>
                    </a:lnTo>
                    <a:lnTo>
                      <a:pt x="682" y="101"/>
                    </a:lnTo>
                    <a:lnTo>
                      <a:pt x="753" y="122"/>
                    </a:lnTo>
                    <a:lnTo>
                      <a:pt x="763" y="72"/>
                    </a:lnTo>
                    <a:lnTo>
                      <a:pt x="772" y="45"/>
                    </a:lnTo>
                    <a:lnTo>
                      <a:pt x="820" y="23"/>
                    </a:lnTo>
                    <a:lnTo>
                      <a:pt x="969" y="0"/>
                    </a:lnTo>
                    <a:lnTo>
                      <a:pt x="990" y="125"/>
                    </a:lnTo>
                    <a:lnTo>
                      <a:pt x="1054" y="201"/>
                    </a:lnTo>
                    <a:lnTo>
                      <a:pt x="1171" y="217"/>
                    </a:lnTo>
                    <a:lnTo>
                      <a:pt x="1188" y="266"/>
                    </a:lnTo>
                    <a:lnTo>
                      <a:pt x="1266" y="432"/>
                    </a:lnTo>
                    <a:lnTo>
                      <a:pt x="1118" y="297"/>
                    </a:lnTo>
                    <a:lnTo>
                      <a:pt x="1022" y="343"/>
                    </a:lnTo>
                    <a:lnTo>
                      <a:pt x="950" y="428"/>
                    </a:lnTo>
                    <a:lnTo>
                      <a:pt x="678" y="594"/>
                    </a:lnTo>
                    <a:lnTo>
                      <a:pt x="256" y="541"/>
                    </a:lnTo>
                    <a:lnTo>
                      <a:pt x="158" y="641"/>
                    </a:lnTo>
                    <a:lnTo>
                      <a:pt x="0" y="652"/>
                    </a:lnTo>
                    <a:lnTo>
                      <a:pt x="2" y="368"/>
                    </a:lnTo>
                    <a:lnTo>
                      <a:pt x="95" y="287"/>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299" name="Freeform 19"/>
              <p:cNvSpPr>
                <a:spLocks noChangeArrowheads="1"/>
              </p:cNvSpPr>
              <p:nvPr/>
            </p:nvSpPr>
            <p:spPr bwMode="auto">
              <a:xfrm>
                <a:off x="3139" y="3257"/>
                <a:ext cx="341" cy="434"/>
              </a:xfrm>
              <a:custGeom>
                <a:avLst/>
                <a:gdLst>
                  <a:gd name="T0" fmla="*/ 0 w 1993"/>
                  <a:gd name="T1" fmla="*/ 0 h 2356"/>
                  <a:gd name="T2" fmla="*/ 0 w 1993"/>
                  <a:gd name="T3" fmla="*/ 0 h 2356"/>
                  <a:gd name="T4" fmla="*/ 0 w 1993"/>
                  <a:gd name="T5" fmla="*/ 0 h 2356"/>
                  <a:gd name="T6" fmla="*/ 0 w 1993"/>
                  <a:gd name="T7" fmla="*/ 0 h 2356"/>
                  <a:gd name="T8" fmla="*/ 0 w 1993"/>
                  <a:gd name="T9" fmla="*/ 0 h 2356"/>
                  <a:gd name="T10" fmla="*/ 0 w 1993"/>
                  <a:gd name="T11" fmla="*/ 0 h 2356"/>
                  <a:gd name="T12" fmla="*/ 0 w 1993"/>
                  <a:gd name="T13" fmla="*/ 0 h 2356"/>
                  <a:gd name="T14" fmla="*/ 0 w 1993"/>
                  <a:gd name="T15" fmla="*/ 0 h 2356"/>
                  <a:gd name="T16" fmla="*/ 0 w 1993"/>
                  <a:gd name="T17" fmla="*/ 0 h 2356"/>
                  <a:gd name="T18" fmla="*/ 0 w 1993"/>
                  <a:gd name="T19" fmla="*/ 0 h 2356"/>
                  <a:gd name="T20" fmla="*/ 0 w 1993"/>
                  <a:gd name="T21" fmla="*/ 0 h 2356"/>
                  <a:gd name="T22" fmla="*/ 0 w 1993"/>
                  <a:gd name="T23" fmla="*/ 0 h 2356"/>
                  <a:gd name="T24" fmla="*/ 0 w 1993"/>
                  <a:gd name="T25" fmla="*/ 0 h 2356"/>
                  <a:gd name="T26" fmla="*/ 0 w 1993"/>
                  <a:gd name="T27" fmla="*/ 0 h 2356"/>
                  <a:gd name="T28" fmla="*/ 0 w 1993"/>
                  <a:gd name="T29" fmla="*/ 0 h 2356"/>
                  <a:gd name="T30" fmla="*/ 0 w 1993"/>
                  <a:gd name="T31" fmla="*/ 0 h 2356"/>
                  <a:gd name="T32" fmla="*/ 0 w 1993"/>
                  <a:gd name="T33" fmla="*/ 0 h 2356"/>
                  <a:gd name="T34" fmla="*/ 0 w 1993"/>
                  <a:gd name="T35" fmla="*/ 0 h 2356"/>
                  <a:gd name="T36" fmla="*/ 0 w 1993"/>
                  <a:gd name="T37" fmla="*/ 0 h 2356"/>
                  <a:gd name="T38" fmla="*/ 0 w 1993"/>
                  <a:gd name="T39" fmla="*/ 0 h 2356"/>
                  <a:gd name="T40" fmla="*/ 0 w 1993"/>
                  <a:gd name="T41" fmla="*/ 0 h 2356"/>
                  <a:gd name="T42" fmla="*/ 0 w 1993"/>
                  <a:gd name="T43" fmla="*/ 0 h 2356"/>
                  <a:gd name="T44" fmla="*/ 0 w 1993"/>
                  <a:gd name="T45" fmla="*/ 0 h 2356"/>
                  <a:gd name="T46" fmla="*/ 0 w 1993"/>
                  <a:gd name="T47" fmla="*/ 0 h 2356"/>
                  <a:gd name="T48" fmla="*/ 0 w 1993"/>
                  <a:gd name="T49" fmla="*/ 0 h 2356"/>
                  <a:gd name="T50" fmla="*/ 0 w 1993"/>
                  <a:gd name="T51" fmla="*/ 0 h 2356"/>
                  <a:gd name="T52" fmla="*/ 0 w 1993"/>
                  <a:gd name="T53" fmla="*/ 0 h 2356"/>
                  <a:gd name="T54" fmla="*/ 0 w 1993"/>
                  <a:gd name="T55" fmla="*/ 0 h 2356"/>
                  <a:gd name="T56" fmla="*/ 0 w 1993"/>
                  <a:gd name="T57" fmla="*/ 0 h 2356"/>
                  <a:gd name="T58" fmla="*/ 0 w 1993"/>
                  <a:gd name="T59" fmla="*/ 0 h 2356"/>
                  <a:gd name="T60" fmla="*/ 0 w 1993"/>
                  <a:gd name="T61" fmla="*/ 0 h 2356"/>
                  <a:gd name="T62" fmla="*/ 0 w 1993"/>
                  <a:gd name="T63" fmla="*/ 0 h 2356"/>
                  <a:gd name="T64" fmla="*/ 0 w 1993"/>
                  <a:gd name="T65" fmla="*/ 0 h 2356"/>
                  <a:gd name="T66" fmla="*/ 0 w 1993"/>
                  <a:gd name="T67" fmla="*/ 0 h 2356"/>
                  <a:gd name="T68" fmla="*/ 0 w 1993"/>
                  <a:gd name="T69" fmla="*/ 0 h 2356"/>
                  <a:gd name="T70" fmla="*/ 0 w 1993"/>
                  <a:gd name="T71" fmla="*/ 0 h 2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3"/>
                  <a:gd name="T109" fmla="*/ 0 h 2356"/>
                  <a:gd name="T110" fmla="*/ 1993 w 1993"/>
                  <a:gd name="T111" fmla="*/ 2356 h 2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3" h="2356">
                    <a:moveTo>
                      <a:pt x="0" y="2127"/>
                    </a:moveTo>
                    <a:lnTo>
                      <a:pt x="141" y="1622"/>
                    </a:lnTo>
                    <a:lnTo>
                      <a:pt x="400" y="1380"/>
                    </a:lnTo>
                    <a:lnTo>
                      <a:pt x="425" y="1074"/>
                    </a:lnTo>
                    <a:lnTo>
                      <a:pt x="644" y="900"/>
                    </a:lnTo>
                    <a:lnTo>
                      <a:pt x="756" y="384"/>
                    </a:lnTo>
                    <a:lnTo>
                      <a:pt x="763" y="234"/>
                    </a:lnTo>
                    <a:lnTo>
                      <a:pt x="759" y="1"/>
                    </a:lnTo>
                    <a:lnTo>
                      <a:pt x="816" y="0"/>
                    </a:lnTo>
                    <a:lnTo>
                      <a:pt x="880" y="150"/>
                    </a:lnTo>
                    <a:lnTo>
                      <a:pt x="928" y="451"/>
                    </a:lnTo>
                    <a:lnTo>
                      <a:pt x="906" y="730"/>
                    </a:lnTo>
                    <a:lnTo>
                      <a:pt x="1200" y="734"/>
                    </a:lnTo>
                    <a:lnTo>
                      <a:pt x="1286" y="325"/>
                    </a:lnTo>
                    <a:lnTo>
                      <a:pt x="1286" y="29"/>
                    </a:lnTo>
                    <a:lnTo>
                      <a:pt x="1323" y="60"/>
                    </a:lnTo>
                    <a:lnTo>
                      <a:pt x="1395" y="332"/>
                    </a:lnTo>
                    <a:lnTo>
                      <a:pt x="1353" y="769"/>
                    </a:lnTo>
                    <a:lnTo>
                      <a:pt x="1267" y="1102"/>
                    </a:lnTo>
                    <a:lnTo>
                      <a:pt x="1498" y="1202"/>
                    </a:lnTo>
                    <a:lnTo>
                      <a:pt x="1729" y="1432"/>
                    </a:lnTo>
                    <a:lnTo>
                      <a:pt x="1889" y="1750"/>
                    </a:lnTo>
                    <a:lnTo>
                      <a:pt x="1957" y="2050"/>
                    </a:lnTo>
                    <a:lnTo>
                      <a:pt x="1993" y="2333"/>
                    </a:lnTo>
                    <a:lnTo>
                      <a:pt x="1674" y="2356"/>
                    </a:lnTo>
                    <a:lnTo>
                      <a:pt x="1514" y="1789"/>
                    </a:lnTo>
                    <a:lnTo>
                      <a:pt x="1378" y="1642"/>
                    </a:lnTo>
                    <a:lnTo>
                      <a:pt x="1043" y="1500"/>
                    </a:lnTo>
                    <a:lnTo>
                      <a:pt x="902" y="1511"/>
                    </a:lnTo>
                    <a:lnTo>
                      <a:pt x="708" y="1642"/>
                    </a:lnTo>
                    <a:lnTo>
                      <a:pt x="518" y="1860"/>
                    </a:lnTo>
                    <a:lnTo>
                      <a:pt x="400" y="2037"/>
                    </a:lnTo>
                    <a:lnTo>
                      <a:pt x="350" y="2305"/>
                    </a:lnTo>
                    <a:lnTo>
                      <a:pt x="109" y="2324"/>
                    </a:lnTo>
                    <a:lnTo>
                      <a:pt x="0" y="2127"/>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0" name="Freeform 20"/>
              <p:cNvSpPr>
                <a:spLocks noChangeArrowheads="1"/>
              </p:cNvSpPr>
              <p:nvPr/>
            </p:nvSpPr>
            <p:spPr bwMode="auto">
              <a:xfrm>
                <a:off x="3064" y="3449"/>
                <a:ext cx="200" cy="85"/>
              </a:xfrm>
              <a:custGeom>
                <a:avLst/>
                <a:gdLst>
                  <a:gd name="T0" fmla="*/ 0 w 1167"/>
                  <a:gd name="T1" fmla="*/ 0 h 461"/>
                  <a:gd name="T2" fmla="*/ 0 w 1167"/>
                  <a:gd name="T3" fmla="*/ 0 h 461"/>
                  <a:gd name="T4" fmla="*/ 0 w 1167"/>
                  <a:gd name="T5" fmla="*/ 0 h 461"/>
                  <a:gd name="T6" fmla="*/ 0 w 1167"/>
                  <a:gd name="T7" fmla="*/ 0 h 461"/>
                  <a:gd name="T8" fmla="*/ 0 w 1167"/>
                  <a:gd name="T9" fmla="*/ 0 h 461"/>
                  <a:gd name="T10" fmla="*/ 0 w 1167"/>
                  <a:gd name="T11" fmla="*/ 0 h 461"/>
                  <a:gd name="T12" fmla="*/ 0 w 1167"/>
                  <a:gd name="T13" fmla="*/ 0 h 461"/>
                  <a:gd name="T14" fmla="*/ 0 w 1167"/>
                  <a:gd name="T15" fmla="*/ 0 h 461"/>
                  <a:gd name="T16" fmla="*/ 0 w 1167"/>
                  <a:gd name="T17" fmla="*/ 0 h 461"/>
                  <a:gd name="T18" fmla="*/ 0 w 1167"/>
                  <a:gd name="T19" fmla="*/ 0 h 461"/>
                  <a:gd name="T20" fmla="*/ 0 w 1167"/>
                  <a:gd name="T21" fmla="*/ 0 h 461"/>
                  <a:gd name="T22" fmla="*/ 0 w 1167"/>
                  <a:gd name="T23" fmla="*/ 0 h 461"/>
                  <a:gd name="T24" fmla="*/ 0 w 1167"/>
                  <a:gd name="T25" fmla="*/ 0 h 461"/>
                  <a:gd name="T26" fmla="*/ 0 w 1167"/>
                  <a:gd name="T27" fmla="*/ 0 h 461"/>
                  <a:gd name="T28" fmla="*/ 0 w 1167"/>
                  <a:gd name="T29" fmla="*/ 0 h 461"/>
                  <a:gd name="T30" fmla="*/ 0 w 1167"/>
                  <a:gd name="T31" fmla="*/ 0 h 461"/>
                  <a:gd name="T32" fmla="*/ 0 w 1167"/>
                  <a:gd name="T33" fmla="*/ 0 h 461"/>
                  <a:gd name="T34" fmla="*/ 0 w 1167"/>
                  <a:gd name="T35" fmla="*/ 0 h 461"/>
                  <a:gd name="T36" fmla="*/ 0 w 1167"/>
                  <a:gd name="T37" fmla="*/ 0 h 461"/>
                  <a:gd name="T38" fmla="*/ 0 w 1167"/>
                  <a:gd name="T39" fmla="*/ 0 h 461"/>
                  <a:gd name="T40" fmla="*/ 0 w 1167"/>
                  <a:gd name="T41" fmla="*/ 0 h 461"/>
                  <a:gd name="T42" fmla="*/ 0 w 1167"/>
                  <a:gd name="T43" fmla="*/ 0 h 461"/>
                  <a:gd name="T44" fmla="*/ 0 w 1167"/>
                  <a:gd name="T45" fmla="*/ 0 h 461"/>
                  <a:gd name="T46" fmla="*/ 0 w 1167"/>
                  <a:gd name="T47" fmla="*/ 0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7"/>
                  <a:gd name="T73" fmla="*/ 0 h 461"/>
                  <a:gd name="T74" fmla="*/ 1167 w 1167"/>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7" h="461">
                    <a:moveTo>
                      <a:pt x="0" y="95"/>
                    </a:moveTo>
                    <a:lnTo>
                      <a:pt x="49" y="0"/>
                    </a:lnTo>
                    <a:lnTo>
                      <a:pt x="257" y="4"/>
                    </a:lnTo>
                    <a:lnTo>
                      <a:pt x="294" y="112"/>
                    </a:lnTo>
                    <a:lnTo>
                      <a:pt x="399" y="131"/>
                    </a:lnTo>
                    <a:lnTo>
                      <a:pt x="858" y="147"/>
                    </a:lnTo>
                    <a:lnTo>
                      <a:pt x="955" y="95"/>
                    </a:lnTo>
                    <a:lnTo>
                      <a:pt x="1130" y="115"/>
                    </a:lnTo>
                    <a:lnTo>
                      <a:pt x="1152" y="250"/>
                    </a:lnTo>
                    <a:lnTo>
                      <a:pt x="972" y="241"/>
                    </a:lnTo>
                    <a:lnTo>
                      <a:pt x="984" y="332"/>
                    </a:lnTo>
                    <a:lnTo>
                      <a:pt x="1167" y="372"/>
                    </a:lnTo>
                    <a:lnTo>
                      <a:pt x="1156" y="412"/>
                    </a:lnTo>
                    <a:lnTo>
                      <a:pt x="1089" y="461"/>
                    </a:lnTo>
                    <a:lnTo>
                      <a:pt x="906" y="456"/>
                    </a:lnTo>
                    <a:lnTo>
                      <a:pt x="840" y="341"/>
                    </a:lnTo>
                    <a:lnTo>
                      <a:pt x="321" y="266"/>
                    </a:lnTo>
                    <a:lnTo>
                      <a:pt x="238" y="360"/>
                    </a:lnTo>
                    <a:lnTo>
                      <a:pt x="85" y="369"/>
                    </a:lnTo>
                    <a:lnTo>
                      <a:pt x="7" y="226"/>
                    </a:lnTo>
                    <a:lnTo>
                      <a:pt x="168" y="222"/>
                    </a:lnTo>
                    <a:lnTo>
                      <a:pt x="165" y="115"/>
                    </a:lnTo>
                    <a:lnTo>
                      <a:pt x="0" y="9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1" name="Freeform 21"/>
              <p:cNvSpPr>
                <a:spLocks noChangeArrowheads="1"/>
              </p:cNvSpPr>
              <p:nvPr/>
            </p:nvSpPr>
            <p:spPr bwMode="auto">
              <a:xfrm>
                <a:off x="3132" y="3412"/>
                <a:ext cx="54" cy="106"/>
              </a:xfrm>
              <a:custGeom>
                <a:avLst/>
                <a:gdLst>
                  <a:gd name="T0" fmla="*/ 0 w 318"/>
                  <a:gd name="T1" fmla="*/ 0 h 578"/>
                  <a:gd name="T2" fmla="*/ 0 w 318"/>
                  <a:gd name="T3" fmla="*/ 0 h 578"/>
                  <a:gd name="T4" fmla="*/ 0 w 318"/>
                  <a:gd name="T5" fmla="*/ 0 h 578"/>
                  <a:gd name="T6" fmla="*/ 0 w 318"/>
                  <a:gd name="T7" fmla="*/ 0 h 578"/>
                  <a:gd name="T8" fmla="*/ 0 w 318"/>
                  <a:gd name="T9" fmla="*/ 0 h 578"/>
                  <a:gd name="T10" fmla="*/ 0 w 318"/>
                  <a:gd name="T11" fmla="*/ 0 h 578"/>
                  <a:gd name="T12" fmla="*/ 0 w 318"/>
                  <a:gd name="T13" fmla="*/ 0 h 578"/>
                  <a:gd name="T14" fmla="*/ 0 w 318"/>
                  <a:gd name="T15" fmla="*/ 0 h 578"/>
                  <a:gd name="T16" fmla="*/ 0 w 318"/>
                  <a:gd name="T17" fmla="*/ 0 h 578"/>
                  <a:gd name="T18" fmla="*/ 0 w 318"/>
                  <a:gd name="T19" fmla="*/ 0 h 578"/>
                  <a:gd name="T20" fmla="*/ 0 w 318"/>
                  <a:gd name="T21" fmla="*/ 0 h 578"/>
                  <a:gd name="T22" fmla="*/ 0 w 318"/>
                  <a:gd name="T23" fmla="*/ 0 h 578"/>
                  <a:gd name="T24" fmla="*/ 0 w 318"/>
                  <a:gd name="T25" fmla="*/ 0 h 578"/>
                  <a:gd name="T26" fmla="*/ 0 w 318"/>
                  <a:gd name="T27" fmla="*/ 0 h 578"/>
                  <a:gd name="T28" fmla="*/ 0 w 31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578"/>
                  <a:gd name="T47" fmla="*/ 318 w 318"/>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578">
                    <a:moveTo>
                      <a:pt x="70" y="9"/>
                    </a:moveTo>
                    <a:lnTo>
                      <a:pt x="242" y="0"/>
                    </a:lnTo>
                    <a:lnTo>
                      <a:pt x="231" y="203"/>
                    </a:lnTo>
                    <a:lnTo>
                      <a:pt x="310" y="275"/>
                    </a:lnTo>
                    <a:lnTo>
                      <a:pt x="284" y="329"/>
                    </a:lnTo>
                    <a:lnTo>
                      <a:pt x="269" y="413"/>
                    </a:lnTo>
                    <a:lnTo>
                      <a:pt x="318" y="563"/>
                    </a:lnTo>
                    <a:lnTo>
                      <a:pt x="195" y="578"/>
                    </a:lnTo>
                    <a:lnTo>
                      <a:pt x="182" y="477"/>
                    </a:lnTo>
                    <a:lnTo>
                      <a:pt x="123" y="527"/>
                    </a:lnTo>
                    <a:lnTo>
                      <a:pt x="0" y="484"/>
                    </a:lnTo>
                    <a:lnTo>
                      <a:pt x="0" y="334"/>
                    </a:lnTo>
                    <a:lnTo>
                      <a:pt x="75" y="231"/>
                    </a:lnTo>
                    <a:lnTo>
                      <a:pt x="70" y="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2" name="Freeform 22"/>
              <p:cNvSpPr>
                <a:spLocks noChangeArrowheads="1"/>
              </p:cNvSpPr>
              <p:nvPr/>
            </p:nvSpPr>
            <p:spPr bwMode="auto">
              <a:xfrm>
                <a:off x="3410" y="3407"/>
                <a:ext cx="163" cy="57"/>
              </a:xfrm>
              <a:custGeom>
                <a:avLst/>
                <a:gdLst>
                  <a:gd name="T0" fmla="*/ 0 w 955"/>
                  <a:gd name="T1" fmla="*/ 0 h 309"/>
                  <a:gd name="T2" fmla="*/ 0 w 955"/>
                  <a:gd name="T3" fmla="*/ 0 h 309"/>
                  <a:gd name="T4" fmla="*/ 0 w 955"/>
                  <a:gd name="T5" fmla="*/ 0 h 309"/>
                  <a:gd name="T6" fmla="*/ 0 w 955"/>
                  <a:gd name="T7" fmla="*/ 0 h 309"/>
                  <a:gd name="T8" fmla="*/ 0 w 955"/>
                  <a:gd name="T9" fmla="*/ 0 h 309"/>
                  <a:gd name="T10" fmla="*/ 0 w 955"/>
                  <a:gd name="T11" fmla="*/ 0 h 309"/>
                  <a:gd name="T12" fmla="*/ 0 w 955"/>
                  <a:gd name="T13" fmla="*/ 0 h 309"/>
                  <a:gd name="T14" fmla="*/ 0 w 955"/>
                  <a:gd name="T15" fmla="*/ 0 h 309"/>
                  <a:gd name="T16" fmla="*/ 0 w 955"/>
                  <a:gd name="T17" fmla="*/ 0 h 309"/>
                  <a:gd name="T18" fmla="*/ 0 w 955"/>
                  <a:gd name="T19" fmla="*/ 0 h 309"/>
                  <a:gd name="T20" fmla="*/ 0 w 955"/>
                  <a:gd name="T21" fmla="*/ 0 h 309"/>
                  <a:gd name="T22" fmla="*/ 0 w 955"/>
                  <a:gd name="T23" fmla="*/ 0 h 309"/>
                  <a:gd name="T24" fmla="*/ 0 w 955"/>
                  <a:gd name="T25" fmla="*/ 0 h 309"/>
                  <a:gd name="T26" fmla="*/ 0 w 955"/>
                  <a:gd name="T27" fmla="*/ 0 h 309"/>
                  <a:gd name="T28" fmla="*/ 0 w 955"/>
                  <a:gd name="T29" fmla="*/ 0 h 309"/>
                  <a:gd name="T30" fmla="*/ 0 w 955"/>
                  <a:gd name="T31" fmla="*/ 0 h 309"/>
                  <a:gd name="T32" fmla="*/ 0 w 95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5"/>
                  <a:gd name="T52" fmla="*/ 0 h 309"/>
                  <a:gd name="T53" fmla="*/ 955 w 955"/>
                  <a:gd name="T54" fmla="*/ 309 h 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5" h="309">
                    <a:moveTo>
                      <a:pt x="0" y="89"/>
                    </a:moveTo>
                    <a:lnTo>
                      <a:pt x="175" y="0"/>
                    </a:lnTo>
                    <a:lnTo>
                      <a:pt x="444" y="78"/>
                    </a:lnTo>
                    <a:lnTo>
                      <a:pt x="566" y="38"/>
                    </a:lnTo>
                    <a:lnTo>
                      <a:pt x="571" y="134"/>
                    </a:lnTo>
                    <a:lnTo>
                      <a:pt x="705" y="145"/>
                    </a:lnTo>
                    <a:lnTo>
                      <a:pt x="727" y="58"/>
                    </a:lnTo>
                    <a:lnTo>
                      <a:pt x="858" y="58"/>
                    </a:lnTo>
                    <a:lnTo>
                      <a:pt x="768" y="150"/>
                    </a:lnTo>
                    <a:lnTo>
                      <a:pt x="921" y="185"/>
                    </a:lnTo>
                    <a:lnTo>
                      <a:pt x="955" y="265"/>
                    </a:lnTo>
                    <a:lnTo>
                      <a:pt x="872" y="300"/>
                    </a:lnTo>
                    <a:lnTo>
                      <a:pt x="593" y="309"/>
                    </a:lnTo>
                    <a:lnTo>
                      <a:pt x="396" y="206"/>
                    </a:lnTo>
                    <a:lnTo>
                      <a:pt x="78" y="229"/>
                    </a:lnTo>
                    <a:lnTo>
                      <a:pt x="0" y="89"/>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3" name="Freeform 23"/>
              <p:cNvSpPr>
                <a:spLocks noChangeArrowheads="1"/>
              </p:cNvSpPr>
              <p:nvPr/>
            </p:nvSpPr>
            <p:spPr bwMode="auto">
              <a:xfrm>
                <a:off x="3130" y="3413"/>
                <a:ext cx="50" cy="100"/>
              </a:xfrm>
              <a:custGeom>
                <a:avLst/>
                <a:gdLst>
                  <a:gd name="T0" fmla="*/ 0 w 296"/>
                  <a:gd name="T1" fmla="*/ 0 h 543"/>
                  <a:gd name="T2" fmla="*/ 0 w 296"/>
                  <a:gd name="T3" fmla="*/ 0 h 543"/>
                  <a:gd name="T4" fmla="*/ 0 w 296"/>
                  <a:gd name="T5" fmla="*/ 0 h 543"/>
                  <a:gd name="T6" fmla="*/ 0 w 296"/>
                  <a:gd name="T7" fmla="*/ 0 h 543"/>
                  <a:gd name="T8" fmla="*/ 0 w 296"/>
                  <a:gd name="T9" fmla="*/ 0 h 543"/>
                  <a:gd name="T10" fmla="*/ 0 w 296"/>
                  <a:gd name="T11" fmla="*/ 0 h 543"/>
                  <a:gd name="T12" fmla="*/ 0 w 296"/>
                  <a:gd name="T13" fmla="*/ 0 h 543"/>
                  <a:gd name="T14" fmla="*/ 0 w 296"/>
                  <a:gd name="T15" fmla="*/ 0 h 543"/>
                  <a:gd name="T16" fmla="*/ 0 w 296"/>
                  <a:gd name="T17" fmla="*/ 0 h 543"/>
                  <a:gd name="T18" fmla="*/ 0 w 296"/>
                  <a:gd name="T19" fmla="*/ 0 h 543"/>
                  <a:gd name="T20" fmla="*/ 0 w 296"/>
                  <a:gd name="T21" fmla="*/ 0 h 543"/>
                  <a:gd name="T22" fmla="*/ 0 w 296"/>
                  <a:gd name="T23" fmla="*/ 0 h 543"/>
                  <a:gd name="T24" fmla="*/ 0 w 296"/>
                  <a:gd name="T25" fmla="*/ 0 h 543"/>
                  <a:gd name="T26" fmla="*/ 0 w 296"/>
                  <a:gd name="T27" fmla="*/ 0 h 543"/>
                  <a:gd name="T28" fmla="*/ 0 w 296"/>
                  <a:gd name="T29" fmla="*/ 0 h 543"/>
                  <a:gd name="T30" fmla="*/ 0 w 296"/>
                  <a:gd name="T31" fmla="*/ 0 h 543"/>
                  <a:gd name="T32" fmla="*/ 0 w 296"/>
                  <a:gd name="T33" fmla="*/ 0 h 543"/>
                  <a:gd name="T34" fmla="*/ 0 w 296"/>
                  <a:gd name="T35" fmla="*/ 0 h 543"/>
                  <a:gd name="T36" fmla="*/ 0 w 296"/>
                  <a:gd name="T37" fmla="*/ 0 h 543"/>
                  <a:gd name="T38" fmla="*/ 0 w 296"/>
                  <a:gd name="T39" fmla="*/ 0 h 543"/>
                  <a:gd name="T40" fmla="*/ 0 w 296"/>
                  <a:gd name="T41" fmla="*/ 0 h 543"/>
                  <a:gd name="T42" fmla="*/ 0 w 296"/>
                  <a:gd name="T43" fmla="*/ 0 h 543"/>
                  <a:gd name="T44" fmla="*/ 0 w 296"/>
                  <a:gd name="T45" fmla="*/ 0 h 543"/>
                  <a:gd name="T46" fmla="*/ 0 w 296"/>
                  <a:gd name="T47" fmla="*/ 0 h 543"/>
                  <a:gd name="T48" fmla="*/ 0 w 296"/>
                  <a:gd name="T49" fmla="*/ 0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6"/>
                  <a:gd name="T76" fmla="*/ 0 h 543"/>
                  <a:gd name="T77" fmla="*/ 296 w 296"/>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6" h="543">
                    <a:moveTo>
                      <a:pt x="82" y="0"/>
                    </a:moveTo>
                    <a:lnTo>
                      <a:pt x="269" y="7"/>
                    </a:lnTo>
                    <a:lnTo>
                      <a:pt x="243" y="194"/>
                    </a:lnTo>
                    <a:lnTo>
                      <a:pt x="190" y="157"/>
                    </a:lnTo>
                    <a:lnTo>
                      <a:pt x="131" y="186"/>
                    </a:lnTo>
                    <a:lnTo>
                      <a:pt x="154" y="266"/>
                    </a:lnTo>
                    <a:lnTo>
                      <a:pt x="118" y="300"/>
                    </a:lnTo>
                    <a:lnTo>
                      <a:pt x="79" y="329"/>
                    </a:lnTo>
                    <a:lnTo>
                      <a:pt x="87" y="354"/>
                    </a:lnTo>
                    <a:lnTo>
                      <a:pt x="116" y="372"/>
                    </a:lnTo>
                    <a:lnTo>
                      <a:pt x="162" y="369"/>
                    </a:lnTo>
                    <a:lnTo>
                      <a:pt x="185" y="338"/>
                    </a:lnTo>
                    <a:lnTo>
                      <a:pt x="206" y="341"/>
                    </a:lnTo>
                    <a:lnTo>
                      <a:pt x="225" y="468"/>
                    </a:lnTo>
                    <a:lnTo>
                      <a:pt x="252" y="432"/>
                    </a:lnTo>
                    <a:lnTo>
                      <a:pt x="281" y="404"/>
                    </a:lnTo>
                    <a:lnTo>
                      <a:pt x="296" y="531"/>
                    </a:lnTo>
                    <a:lnTo>
                      <a:pt x="228" y="543"/>
                    </a:lnTo>
                    <a:lnTo>
                      <a:pt x="184" y="494"/>
                    </a:lnTo>
                    <a:lnTo>
                      <a:pt x="124" y="535"/>
                    </a:lnTo>
                    <a:lnTo>
                      <a:pt x="41" y="487"/>
                    </a:lnTo>
                    <a:lnTo>
                      <a:pt x="0" y="303"/>
                    </a:lnTo>
                    <a:lnTo>
                      <a:pt x="87" y="222"/>
                    </a:lnTo>
                    <a:lnTo>
                      <a:pt x="82"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4" name="Freeform 24"/>
              <p:cNvSpPr>
                <a:spLocks noChangeArrowheads="1"/>
              </p:cNvSpPr>
              <p:nvPr/>
            </p:nvSpPr>
            <p:spPr bwMode="auto">
              <a:xfrm>
                <a:off x="3405" y="3408"/>
                <a:ext cx="152" cy="57"/>
              </a:xfrm>
              <a:custGeom>
                <a:avLst/>
                <a:gdLst>
                  <a:gd name="T0" fmla="*/ 0 w 887"/>
                  <a:gd name="T1" fmla="*/ 0 h 309"/>
                  <a:gd name="T2" fmla="*/ 0 w 887"/>
                  <a:gd name="T3" fmla="*/ 0 h 309"/>
                  <a:gd name="T4" fmla="*/ 0 w 887"/>
                  <a:gd name="T5" fmla="*/ 0 h 309"/>
                  <a:gd name="T6" fmla="*/ 0 w 887"/>
                  <a:gd name="T7" fmla="*/ 0 h 309"/>
                  <a:gd name="T8" fmla="*/ 0 w 887"/>
                  <a:gd name="T9" fmla="*/ 0 h 309"/>
                  <a:gd name="T10" fmla="*/ 0 w 887"/>
                  <a:gd name="T11" fmla="*/ 0 h 309"/>
                  <a:gd name="T12" fmla="*/ 0 w 887"/>
                  <a:gd name="T13" fmla="*/ 0 h 309"/>
                  <a:gd name="T14" fmla="*/ 0 w 887"/>
                  <a:gd name="T15" fmla="*/ 0 h 309"/>
                  <a:gd name="T16" fmla="*/ 0 w 887"/>
                  <a:gd name="T17" fmla="*/ 0 h 309"/>
                  <a:gd name="T18" fmla="*/ 0 w 887"/>
                  <a:gd name="T19" fmla="*/ 0 h 309"/>
                  <a:gd name="T20" fmla="*/ 0 w 887"/>
                  <a:gd name="T21" fmla="*/ 0 h 309"/>
                  <a:gd name="T22" fmla="*/ 0 w 887"/>
                  <a:gd name="T23" fmla="*/ 0 h 309"/>
                  <a:gd name="T24" fmla="*/ 0 w 887"/>
                  <a:gd name="T25" fmla="*/ 0 h 309"/>
                  <a:gd name="T26" fmla="*/ 0 w 887"/>
                  <a:gd name="T27" fmla="*/ 0 h 309"/>
                  <a:gd name="T28" fmla="*/ 0 w 887"/>
                  <a:gd name="T29" fmla="*/ 0 h 309"/>
                  <a:gd name="T30" fmla="*/ 0 w 887"/>
                  <a:gd name="T31" fmla="*/ 0 h 309"/>
                  <a:gd name="T32" fmla="*/ 0 w 887"/>
                  <a:gd name="T33" fmla="*/ 0 h 309"/>
                  <a:gd name="T34" fmla="*/ 0 w 887"/>
                  <a:gd name="T35" fmla="*/ 0 h 309"/>
                  <a:gd name="T36" fmla="*/ 0 w 887"/>
                  <a:gd name="T37" fmla="*/ 0 h 309"/>
                  <a:gd name="T38" fmla="*/ 0 w 887"/>
                  <a:gd name="T39" fmla="*/ 0 h 309"/>
                  <a:gd name="T40" fmla="*/ 0 w 887"/>
                  <a:gd name="T41" fmla="*/ 0 h 309"/>
                  <a:gd name="T42" fmla="*/ 0 w 887"/>
                  <a:gd name="T43" fmla="*/ 0 h 309"/>
                  <a:gd name="T44" fmla="*/ 0 w 887"/>
                  <a:gd name="T45" fmla="*/ 0 h 309"/>
                  <a:gd name="T46" fmla="*/ 0 w 887"/>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7"/>
                  <a:gd name="T73" fmla="*/ 0 h 309"/>
                  <a:gd name="T74" fmla="*/ 887 w 887"/>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7" h="309">
                    <a:moveTo>
                      <a:pt x="245" y="0"/>
                    </a:moveTo>
                    <a:lnTo>
                      <a:pt x="186" y="44"/>
                    </a:lnTo>
                    <a:lnTo>
                      <a:pt x="194" y="107"/>
                    </a:lnTo>
                    <a:lnTo>
                      <a:pt x="232" y="139"/>
                    </a:lnTo>
                    <a:lnTo>
                      <a:pt x="306" y="159"/>
                    </a:lnTo>
                    <a:lnTo>
                      <a:pt x="470" y="147"/>
                    </a:lnTo>
                    <a:lnTo>
                      <a:pt x="498" y="194"/>
                    </a:lnTo>
                    <a:lnTo>
                      <a:pt x="547" y="186"/>
                    </a:lnTo>
                    <a:lnTo>
                      <a:pt x="590" y="151"/>
                    </a:lnTo>
                    <a:lnTo>
                      <a:pt x="700" y="107"/>
                    </a:lnTo>
                    <a:lnTo>
                      <a:pt x="856" y="170"/>
                    </a:lnTo>
                    <a:lnTo>
                      <a:pt x="860" y="217"/>
                    </a:lnTo>
                    <a:lnTo>
                      <a:pt x="756" y="212"/>
                    </a:lnTo>
                    <a:lnTo>
                      <a:pt x="784" y="248"/>
                    </a:lnTo>
                    <a:lnTo>
                      <a:pt x="865" y="269"/>
                    </a:lnTo>
                    <a:lnTo>
                      <a:pt x="887" y="309"/>
                    </a:lnTo>
                    <a:lnTo>
                      <a:pt x="569" y="290"/>
                    </a:lnTo>
                    <a:lnTo>
                      <a:pt x="425" y="203"/>
                    </a:lnTo>
                    <a:lnTo>
                      <a:pt x="126" y="238"/>
                    </a:lnTo>
                    <a:lnTo>
                      <a:pt x="0" y="103"/>
                    </a:lnTo>
                    <a:lnTo>
                      <a:pt x="79" y="45"/>
                    </a:lnTo>
                    <a:lnTo>
                      <a:pt x="178" y="0"/>
                    </a:lnTo>
                    <a:lnTo>
                      <a:pt x="245"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5" name="Freeform 25"/>
              <p:cNvSpPr>
                <a:spLocks noChangeArrowheads="1"/>
              </p:cNvSpPr>
              <p:nvPr/>
            </p:nvSpPr>
            <p:spPr bwMode="auto">
              <a:xfrm>
                <a:off x="3288" y="3151"/>
                <a:ext cx="93" cy="127"/>
              </a:xfrm>
              <a:custGeom>
                <a:avLst/>
                <a:gdLst>
                  <a:gd name="T0" fmla="*/ 0 w 546"/>
                  <a:gd name="T1" fmla="*/ 0 h 690"/>
                  <a:gd name="T2" fmla="*/ 0 w 546"/>
                  <a:gd name="T3" fmla="*/ 0 h 690"/>
                  <a:gd name="T4" fmla="*/ 0 w 546"/>
                  <a:gd name="T5" fmla="*/ 0 h 690"/>
                  <a:gd name="T6" fmla="*/ 0 w 546"/>
                  <a:gd name="T7" fmla="*/ 0 h 690"/>
                  <a:gd name="T8" fmla="*/ 0 w 546"/>
                  <a:gd name="T9" fmla="*/ 0 h 690"/>
                  <a:gd name="T10" fmla="*/ 0 w 546"/>
                  <a:gd name="T11" fmla="*/ 0 h 690"/>
                  <a:gd name="T12" fmla="*/ 0 w 546"/>
                  <a:gd name="T13" fmla="*/ 0 h 690"/>
                  <a:gd name="T14" fmla="*/ 0 w 546"/>
                  <a:gd name="T15" fmla="*/ 0 h 690"/>
                  <a:gd name="T16" fmla="*/ 0 w 546"/>
                  <a:gd name="T17" fmla="*/ 0 h 690"/>
                  <a:gd name="T18" fmla="*/ 0 w 546"/>
                  <a:gd name="T19" fmla="*/ 0 h 690"/>
                  <a:gd name="T20" fmla="*/ 0 w 546"/>
                  <a:gd name="T21" fmla="*/ 0 h 690"/>
                  <a:gd name="T22" fmla="*/ 0 w 546"/>
                  <a:gd name="T23" fmla="*/ 0 h 690"/>
                  <a:gd name="T24" fmla="*/ 0 w 546"/>
                  <a:gd name="T25" fmla="*/ 0 h 690"/>
                  <a:gd name="T26" fmla="*/ 0 w 546"/>
                  <a:gd name="T27" fmla="*/ 0 h 690"/>
                  <a:gd name="T28" fmla="*/ 0 w 546"/>
                  <a:gd name="T29" fmla="*/ 0 h 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690"/>
                  <a:gd name="T47" fmla="*/ 546 w 546"/>
                  <a:gd name="T48" fmla="*/ 690 h 6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690">
                    <a:moveTo>
                      <a:pt x="109" y="147"/>
                    </a:moveTo>
                    <a:lnTo>
                      <a:pt x="378" y="80"/>
                    </a:lnTo>
                    <a:lnTo>
                      <a:pt x="430" y="0"/>
                    </a:lnTo>
                    <a:lnTo>
                      <a:pt x="493" y="87"/>
                    </a:lnTo>
                    <a:lnTo>
                      <a:pt x="537" y="212"/>
                    </a:lnTo>
                    <a:lnTo>
                      <a:pt x="546" y="383"/>
                    </a:lnTo>
                    <a:lnTo>
                      <a:pt x="489" y="493"/>
                    </a:lnTo>
                    <a:lnTo>
                      <a:pt x="393" y="554"/>
                    </a:lnTo>
                    <a:lnTo>
                      <a:pt x="281" y="674"/>
                    </a:lnTo>
                    <a:lnTo>
                      <a:pt x="239" y="690"/>
                    </a:lnTo>
                    <a:lnTo>
                      <a:pt x="131" y="640"/>
                    </a:lnTo>
                    <a:lnTo>
                      <a:pt x="90" y="476"/>
                    </a:lnTo>
                    <a:lnTo>
                      <a:pt x="0" y="305"/>
                    </a:lnTo>
                    <a:lnTo>
                      <a:pt x="109" y="147"/>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6" name="Freeform 26"/>
              <p:cNvSpPr>
                <a:spLocks noChangeArrowheads="1"/>
              </p:cNvSpPr>
              <p:nvPr/>
            </p:nvSpPr>
            <p:spPr bwMode="auto">
              <a:xfrm>
                <a:off x="3291" y="3153"/>
                <a:ext cx="84" cy="127"/>
              </a:xfrm>
              <a:custGeom>
                <a:avLst/>
                <a:gdLst>
                  <a:gd name="T0" fmla="*/ 0 w 490"/>
                  <a:gd name="T1" fmla="*/ 0 h 687"/>
                  <a:gd name="T2" fmla="*/ 0 w 490"/>
                  <a:gd name="T3" fmla="*/ 0 h 687"/>
                  <a:gd name="T4" fmla="*/ 0 w 490"/>
                  <a:gd name="T5" fmla="*/ 0 h 687"/>
                  <a:gd name="T6" fmla="*/ 0 w 490"/>
                  <a:gd name="T7" fmla="*/ 0 h 687"/>
                  <a:gd name="T8" fmla="*/ 0 w 490"/>
                  <a:gd name="T9" fmla="*/ 0 h 687"/>
                  <a:gd name="T10" fmla="*/ 0 w 490"/>
                  <a:gd name="T11" fmla="*/ 0 h 687"/>
                  <a:gd name="T12" fmla="*/ 0 w 490"/>
                  <a:gd name="T13" fmla="*/ 0 h 687"/>
                  <a:gd name="T14" fmla="*/ 0 w 490"/>
                  <a:gd name="T15" fmla="*/ 0 h 687"/>
                  <a:gd name="T16" fmla="*/ 0 w 490"/>
                  <a:gd name="T17" fmla="*/ 0 h 687"/>
                  <a:gd name="T18" fmla="*/ 0 w 490"/>
                  <a:gd name="T19" fmla="*/ 0 h 687"/>
                  <a:gd name="T20" fmla="*/ 0 w 490"/>
                  <a:gd name="T21" fmla="*/ 0 h 687"/>
                  <a:gd name="T22" fmla="*/ 0 w 490"/>
                  <a:gd name="T23" fmla="*/ 0 h 687"/>
                  <a:gd name="T24" fmla="*/ 0 w 490"/>
                  <a:gd name="T25" fmla="*/ 0 h 687"/>
                  <a:gd name="T26" fmla="*/ 0 w 490"/>
                  <a:gd name="T27" fmla="*/ 0 h 687"/>
                  <a:gd name="T28" fmla="*/ 0 w 490"/>
                  <a:gd name="T29" fmla="*/ 0 h 687"/>
                  <a:gd name="T30" fmla="*/ 0 w 490"/>
                  <a:gd name="T31" fmla="*/ 0 h 687"/>
                  <a:gd name="T32" fmla="*/ 0 w 490"/>
                  <a:gd name="T33" fmla="*/ 0 h 687"/>
                  <a:gd name="T34" fmla="*/ 0 w 490"/>
                  <a:gd name="T35" fmla="*/ 0 h 687"/>
                  <a:gd name="T36" fmla="*/ 0 w 490"/>
                  <a:gd name="T37" fmla="*/ 0 h 687"/>
                  <a:gd name="T38" fmla="*/ 0 w 490"/>
                  <a:gd name="T39" fmla="*/ 0 h 687"/>
                  <a:gd name="T40" fmla="*/ 0 w 490"/>
                  <a:gd name="T41" fmla="*/ 0 h 687"/>
                  <a:gd name="T42" fmla="*/ 0 w 490"/>
                  <a:gd name="T43" fmla="*/ 0 h 687"/>
                  <a:gd name="T44" fmla="*/ 0 w 490"/>
                  <a:gd name="T45" fmla="*/ 0 h 687"/>
                  <a:gd name="T46" fmla="*/ 0 w 490"/>
                  <a:gd name="T47" fmla="*/ 0 h 687"/>
                  <a:gd name="T48" fmla="*/ 0 w 490"/>
                  <a:gd name="T49" fmla="*/ 0 h 687"/>
                  <a:gd name="T50" fmla="*/ 0 w 490"/>
                  <a:gd name="T51" fmla="*/ 0 h 687"/>
                  <a:gd name="T52" fmla="*/ 0 w 490"/>
                  <a:gd name="T53" fmla="*/ 0 h 687"/>
                  <a:gd name="T54" fmla="*/ 0 w 490"/>
                  <a:gd name="T55" fmla="*/ 0 h 687"/>
                  <a:gd name="T56" fmla="*/ 0 w 490"/>
                  <a:gd name="T57" fmla="*/ 0 h 687"/>
                  <a:gd name="T58" fmla="*/ 0 w 490"/>
                  <a:gd name="T59" fmla="*/ 0 h 687"/>
                  <a:gd name="T60" fmla="*/ 0 w 490"/>
                  <a:gd name="T61" fmla="*/ 0 h 687"/>
                  <a:gd name="T62" fmla="*/ 0 w 490"/>
                  <a:gd name="T63" fmla="*/ 0 h 687"/>
                  <a:gd name="T64" fmla="*/ 0 w 490"/>
                  <a:gd name="T65" fmla="*/ 0 h 687"/>
                  <a:gd name="T66" fmla="*/ 0 w 490"/>
                  <a:gd name="T67" fmla="*/ 0 h 687"/>
                  <a:gd name="T68" fmla="*/ 0 w 490"/>
                  <a:gd name="T69" fmla="*/ 0 h 687"/>
                  <a:gd name="T70" fmla="*/ 0 w 490"/>
                  <a:gd name="T71" fmla="*/ 0 h 687"/>
                  <a:gd name="T72" fmla="*/ 0 w 490"/>
                  <a:gd name="T73" fmla="*/ 0 h 687"/>
                  <a:gd name="T74" fmla="*/ 0 w 490"/>
                  <a:gd name="T75" fmla="*/ 0 h 687"/>
                  <a:gd name="T76" fmla="*/ 0 w 490"/>
                  <a:gd name="T77" fmla="*/ 0 h 687"/>
                  <a:gd name="T78" fmla="*/ 0 w 490"/>
                  <a:gd name="T79" fmla="*/ 0 h 687"/>
                  <a:gd name="T80" fmla="*/ 0 w 490"/>
                  <a:gd name="T81" fmla="*/ 0 h 687"/>
                  <a:gd name="T82" fmla="*/ 0 w 490"/>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0"/>
                  <a:gd name="T127" fmla="*/ 0 h 687"/>
                  <a:gd name="T128" fmla="*/ 490 w 490"/>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0" h="687">
                    <a:moveTo>
                      <a:pt x="490" y="107"/>
                    </a:moveTo>
                    <a:lnTo>
                      <a:pt x="427" y="88"/>
                    </a:lnTo>
                    <a:lnTo>
                      <a:pt x="296" y="115"/>
                    </a:lnTo>
                    <a:lnTo>
                      <a:pt x="231" y="166"/>
                    </a:lnTo>
                    <a:lnTo>
                      <a:pt x="300" y="157"/>
                    </a:lnTo>
                    <a:lnTo>
                      <a:pt x="360" y="154"/>
                    </a:lnTo>
                    <a:lnTo>
                      <a:pt x="350" y="244"/>
                    </a:lnTo>
                    <a:lnTo>
                      <a:pt x="368" y="297"/>
                    </a:lnTo>
                    <a:lnTo>
                      <a:pt x="328" y="302"/>
                    </a:lnTo>
                    <a:lnTo>
                      <a:pt x="305" y="344"/>
                    </a:lnTo>
                    <a:lnTo>
                      <a:pt x="413" y="337"/>
                    </a:lnTo>
                    <a:lnTo>
                      <a:pt x="405" y="371"/>
                    </a:lnTo>
                    <a:lnTo>
                      <a:pt x="368" y="411"/>
                    </a:lnTo>
                    <a:lnTo>
                      <a:pt x="347" y="414"/>
                    </a:lnTo>
                    <a:lnTo>
                      <a:pt x="338" y="393"/>
                    </a:lnTo>
                    <a:lnTo>
                      <a:pt x="293" y="387"/>
                    </a:lnTo>
                    <a:lnTo>
                      <a:pt x="244" y="302"/>
                    </a:lnTo>
                    <a:lnTo>
                      <a:pt x="230" y="256"/>
                    </a:lnTo>
                    <a:lnTo>
                      <a:pt x="187" y="238"/>
                    </a:lnTo>
                    <a:lnTo>
                      <a:pt x="200" y="310"/>
                    </a:lnTo>
                    <a:lnTo>
                      <a:pt x="156" y="415"/>
                    </a:lnTo>
                    <a:lnTo>
                      <a:pt x="205" y="446"/>
                    </a:lnTo>
                    <a:lnTo>
                      <a:pt x="216" y="478"/>
                    </a:lnTo>
                    <a:lnTo>
                      <a:pt x="299" y="503"/>
                    </a:lnTo>
                    <a:lnTo>
                      <a:pt x="294" y="528"/>
                    </a:lnTo>
                    <a:lnTo>
                      <a:pt x="216" y="556"/>
                    </a:lnTo>
                    <a:lnTo>
                      <a:pt x="206" y="586"/>
                    </a:lnTo>
                    <a:lnTo>
                      <a:pt x="235" y="631"/>
                    </a:lnTo>
                    <a:lnTo>
                      <a:pt x="255" y="658"/>
                    </a:lnTo>
                    <a:lnTo>
                      <a:pt x="175" y="687"/>
                    </a:lnTo>
                    <a:lnTo>
                      <a:pt x="99" y="596"/>
                    </a:lnTo>
                    <a:lnTo>
                      <a:pt x="77" y="496"/>
                    </a:lnTo>
                    <a:lnTo>
                      <a:pt x="6" y="378"/>
                    </a:lnTo>
                    <a:lnTo>
                      <a:pt x="0" y="253"/>
                    </a:lnTo>
                    <a:lnTo>
                      <a:pt x="29" y="196"/>
                    </a:lnTo>
                    <a:lnTo>
                      <a:pt x="60" y="144"/>
                    </a:lnTo>
                    <a:lnTo>
                      <a:pt x="305" y="85"/>
                    </a:lnTo>
                    <a:lnTo>
                      <a:pt x="377" y="63"/>
                    </a:lnTo>
                    <a:lnTo>
                      <a:pt x="409" y="0"/>
                    </a:lnTo>
                    <a:lnTo>
                      <a:pt x="478" y="48"/>
                    </a:lnTo>
                    <a:lnTo>
                      <a:pt x="490" y="107"/>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7" name="Freeform 27"/>
              <p:cNvSpPr>
                <a:spLocks noChangeArrowheads="1"/>
              </p:cNvSpPr>
              <p:nvPr/>
            </p:nvSpPr>
            <p:spPr bwMode="auto">
              <a:xfrm>
                <a:off x="3212" y="3254"/>
                <a:ext cx="79" cy="219"/>
              </a:xfrm>
              <a:custGeom>
                <a:avLst/>
                <a:gdLst>
                  <a:gd name="T0" fmla="*/ 0 w 466"/>
                  <a:gd name="T1" fmla="*/ 0 h 1188"/>
                  <a:gd name="T2" fmla="*/ 0 w 466"/>
                  <a:gd name="T3" fmla="*/ 0 h 1188"/>
                  <a:gd name="T4" fmla="*/ 0 w 466"/>
                  <a:gd name="T5" fmla="*/ 0 h 1188"/>
                  <a:gd name="T6" fmla="*/ 0 w 466"/>
                  <a:gd name="T7" fmla="*/ 0 h 1188"/>
                  <a:gd name="T8" fmla="*/ 0 w 466"/>
                  <a:gd name="T9" fmla="*/ 0 h 1188"/>
                  <a:gd name="T10" fmla="*/ 0 w 466"/>
                  <a:gd name="T11" fmla="*/ 0 h 1188"/>
                  <a:gd name="T12" fmla="*/ 0 w 466"/>
                  <a:gd name="T13" fmla="*/ 0 h 1188"/>
                  <a:gd name="T14" fmla="*/ 0 w 466"/>
                  <a:gd name="T15" fmla="*/ 0 h 1188"/>
                  <a:gd name="T16" fmla="*/ 0 w 466"/>
                  <a:gd name="T17" fmla="*/ 0 h 1188"/>
                  <a:gd name="T18" fmla="*/ 0 w 466"/>
                  <a:gd name="T19" fmla="*/ 0 h 1188"/>
                  <a:gd name="T20" fmla="*/ 0 w 466"/>
                  <a:gd name="T21" fmla="*/ 0 h 1188"/>
                  <a:gd name="T22" fmla="*/ 0 w 466"/>
                  <a:gd name="T23" fmla="*/ 0 h 1188"/>
                  <a:gd name="T24" fmla="*/ 0 w 466"/>
                  <a:gd name="T25" fmla="*/ 0 h 1188"/>
                  <a:gd name="T26" fmla="*/ 0 w 466"/>
                  <a:gd name="T27" fmla="*/ 0 h 1188"/>
                  <a:gd name="T28" fmla="*/ 0 w 466"/>
                  <a:gd name="T29" fmla="*/ 0 h 1188"/>
                  <a:gd name="T30" fmla="*/ 0 w 466"/>
                  <a:gd name="T31" fmla="*/ 0 h 1188"/>
                  <a:gd name="T32" fmla="*/ 0 w 466"/>
                  <a:gd name="T33" fmla="*/ 0 h 1188"/>
                  <a:gd name="T34" fmla="*/ 0 w 466"/>
                  <a:gd name="T35" fmla="*/ 0 h 1188"/>
                  <a:gd name="T36" fmla="*/ 0 w 466"/>
                  <a:gd name="T37" fmla="*/ 0 h 1188"/>
                  <a:gd name="T38" fmla="*/ 0 w 466"/>
                  <a:gd name="T39" fmla="*/ 0 h 1188"/>
                  <a:gd name="T40" fmla="*/ 0 w 466"/>
                  <a:gd name="T41" fmla="*/ 0 h 1188"/>
                  <a:gd name="T42" fmla="*/ 0 w 466"/>
                  <a:gd name="T43" fmla="*/ 0 h 1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6"/>
                  <a:gd name="T67" fmla="*/ 0 h 1188"/>
                  <a:gd name="T68" fmla="*/ 466 w 466"/>
                  <a:gd name="T69" fmla="*/ 1188 h 1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6" h="1188">
                    <a:moveTo>
                      <a:pt x="327" y="3"/>
                    </a:moveTo>
                    <a:lnTo>
                      <a:pt x="343" y="84"/>
                    </a:lnTo>
                    <a:lnTo>
                      <a:pt x="328" y="506"/>
                    </a:lnTo>
                    <a:lnTo>
                      <a:pt x="243" y="905"/>
                    </a:lnTo>
                    <a:lnTo>
                      <a:pt x="7" y="1055"/>
                    </a:lnTo>
                    <a:lnTo>
                      <a:pt x="0" y="1188"/>
                    </a:lnTo>
                    <a:lnTo>
                      <a:pt x="97" y="1130"/>
                    </a:lnTo>
                    <a:lnTo>
                      <a:pt x="287" y="1177"/>
                    </a:lnTo>
                    <a:lnTo>
                      <a:pt x="284" y="1110"/>
                    </a:lnTo>
                    <a:lnTo>
                      <a:pt x="455" y="1099"/>
                    </a:lnTo>
                    <a:lnTo>
                      <a:pt x="437" y="1073"/>
                    </a:lnTo>
                    <a:lnTo>
                      <a:pt x="377" y="1038"/>
                    </a:lnTo>
                    <a:lnTo>
                      <a:pt x="350" y="946"/>
                    </a:lnTo>
                    <a:lnTo>
                      <a:pt x="371" y="680"/>
                    </a:lnTo>
                    <a:lnTo>
                      <a:pt x="393" y="424"/>
                    </a:lnTo>
                    <a:lnTo>
                      <a:pt x="399" y="315"/>
                    </a:lnTo>
                    <a:lnTo>
                      <a:pt x="466" y="284"/>
                    </a:lnTo>
                    <a:lnTo>
                      <a:pt x="444" y="147"/>
                    </a:lnTo>
                    <a:lnTo>
                      <a:pt x="433" y="82"/>
                    </a:lnTo>
                    <a:lnTo>
                      <a:pt x="396" y="0"/>
                    </a:lnTo>
                    <a:lnTo>
                      <a:pt x="327" y="3"/>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8" name="Freeform 28"/>
              <p:cNvSpPr>
                <a:spLocks noChangeArrowheads="1"/>
              </p:cNvSpPr>
              <p:nvPr/>
            </p:nvSpPr>
            <p:spPr bwMode="auto">
              <a:xfrm>
                <a:off x="3064" y="3451"/>
                <a:ext cx="31" cy="18"/>
              </a:xfrm>
              <a:custGeom>
                <a:avLst/>
                <a:gdLst>
                  <a:gd name="T0" fmla="*/ 0 w 182"/>
                  <a:gd name="T1" fmla="*/ 0 h 97"/>
                  <a:gd name="T2" fmla="*/ 0 w 182"/>
                  <a:gd name="T3" fmla="*/ 0 h 97"/>
                  <a:gd name="T4" fmla="*/ 0 w 182"/>
                  <a:gd name="T5" fmla="*/ 0 h 97"/>
                  <a:gd name="T6" fmla="*/ 0 w 182"/>
                  <a:gd name="T7" fmla="*/ 0 h 97"/>
                  <a:gd name="T8" fmla="*/ 0 w 182"/>
                  <a:gd name="T9" fmla="*/ 0 h 97"/>
                  <a:gd name="T10" fmla="*/ 0 w 182"/>
                  <a:gd name="T11" fmla="*/ 0 h 97"/>
                  <a:gd name="T12" fmla="*/ 0 60000 65536"/>
                  <a:gd name="T13" fmla="*/ 0 60000 65536"/>
                  <a:gd name="T14" fmla="*/ 0 60000 65536"/>
                  <a:gd name="T15" fmla="*/ 0 60000 65536"/>
                  <a:gd name="T16" fmla="*/ 0 60000 65536"/>
                  <a:gd name="T17" fmla="*/ 0 60000 65536"/>
                  <a:gd name="T18" fmla="*/ 0 w 182"/>
                  <a:gd name="T19" fmla="*/ 0 h 97"/>
                  <a:gd name="T20" fmla="*/ 182 w 182"/>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82" h="97">
                    <a:moveTo>
                      <a:pt x="60" y="0"/>
                    </a:moveTo>
                    <a:lnTo>
                      <a:pt x="62" y="50"/>
                    </a:lnTo>
                    <a:lnTo>
                      <a:pt x="182" y="97"/>
                    </a:lnTo>
                    <a:lnTo>
                      <a:pt x="0" y="85"/>
                    </a:lnTo>
                    <a:lnTo>
                      <a:pt x="60"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09" name="Freeform 29"/>
              <p:cNvSpPr>
                <a:spLocks noChangeArrowheads="1"/>
              </p:cNvSpPr>
              <p:nvPr/>
            </p:nvSpPr>
            <p:spPr bwMode="auto">
              <a:xfrm>
                <a:off x="3066" y="3450"/>
                <a:ext cx="68" cy="67"/>
              </a:xfrm>
              <a:custGeom>
                <a:avLst/>
                <a:gdLst>
                  <a:gd name="T0" fmla="*/ 0 w 397"/>
                  <a:gd name="T1" fmla="*/ 0 h 365"/>
                  <a:gd name="T2" fmla="*/ 0 w 397"/>
                  <a:gd name="T3" fmla="*/ 0 h 365"/>
                  <a:gd name="T4" fmla="*/ 0 w 397"/>
                  <a:gd name="T5" fmla="*/ 0 h 365"/>
                  <a:gd name="T6" fmla="*/ 0 w 397"/>
                  <a:gd name="T7" fmla="*/ 0 h 365"/>
                  <a:gd name="T8" fmla="*/ 0 w 397"/>
                  <a:gd name="T9" fmla="*/ 0 h 365"/>
                  <a:gd name="T10" fmla="*/ 0 w 397"/>
                  <a:gd name="T11" fmla="*/ 0 h 365"/>
                  <a:gd name="T12" fmla="*/ 0 w 397"/>
                  <a:gd name="T13" fmla="*/ 0 h 365"/>
                  <a:gd name="T14" fmla="*/ 0 w 397"/>
                  <a:gd name="T15" fmla="*/ 0 h 365"/>
                  <a:gd name="T16" fmla="*/ 0 w 397"/>
                  <a:gd name="T17" fmla="*/ 0 h 365"/>
                  <a:gd name="T18" fmla="*/ 0 w 397"/>
                  <a:gd name="T19" fmla="*/ 0 h 365"/>
                  <a:gd name="T20" fmla="*/ 0 w 397"/>
                  <a:gd name="T21" fmla="*/ 0 h 365"/>
                  <a:gd name="T22" fmla="*/ 0 w 397"/>
                  <a:gd name="T23" fmla="*/ 0 h 365"/>
                  <a:gd name="T24" fmla="*/ 0 w 397"/>
                  <a:gd name="T25" fmla="*/ 0 h 365"/>
                  <a:gd name="T26" fmla="*/ 0 w 397"/>
                  <a:gd name="T27" fmla="*/ 0 h 365"/>
                  <a:gd name="T28" fmla="*/ 0 w 397"/>
                  <a:gd name="T29" fmla="*/ 0 h 365"/>
                  <a:gd name="T30" fmla="*/ 0 w 39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7"/>
                  <a:gd name="T49" fmla="*/ 0 h 365"/>
                  <a:gd name="T50" fmla="*/ 397 w 397"/>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7" h="365">
                    <a:moveTo>
                      <a:pt x="122" y="6"/>
                    </a:moveTo>
                    <a:lnTo>
                      <a:pt x="209" y="38"/>
                    </a:lnTo>
                    <a:lnTo>
                      <a:pt x="238" y="143"/>
                    </a:lnTo>
                    <a:lnTo>
                      <a:pt x="301" y="164"/>
                    </a:lnTo>
                    <a:lnTo>
                      <a:pt x="212" y="308"/>
                    </a:lnTo>
                    <a:lnTo>
                      <a:pt x="97" y="320"/>
                    </a:lnTo>
                    <a:lnTo>
                      <a:pt x="0" y="239"/>
                    </a:lnTo>
                    <a:lnTo>
                      <a:pt x="73" y="365"/>
                    </a:lnTo>
                    <a:lnTo>
                      <a:pt x="226" y="356"/>
                    </a:lnTo>
                    <a:lnTo>
                      <a:pt x="298" y="273"/>
                    </a:lnTo>
                    <a:lnTo>
                      <a:pt x="397" y="273"/>
                    </a:lnTo>
                    <a:lnTo>
                      <a:pt x="387" y="127"/>
                    </a:lnTo>
                    <a:lnTo>
                      <a:pt x="294" y="100"/>
                    </a:lnTo>
                    <a:lnTo>
                      <a:pt x="245" y="0"/>
                    </a:lnTo>
                    <a:lnTo>
                      <a:pt x="122" y="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0" name="Freeform 30"/>
              <p:cNvSpPr>
                <a:spLocks noChangeArrowheads="1"/>
              </p:cNvSpPr>
              <p:nvPr/>
            </p:nvSpPr>
            <p:spPr bwMode="auto">
              <a:xfrm>
                <a:off x="3176" y="3465"/>
                <a:ext cx="81" cy="69"/>
              </a:xfrm>
              <a:custGeom>
                <a:avLst/>
                <a:gdLst>
                  <a:gd name="T0" fmla="*/ 0 w 471"/>
                  <a:gd name="T1" fmla="*/ 0 h 376"/>
                  <a:gd name="T2" fmla="*/ 0 w 471"/>
                  <a:gd name="T3" fmla="*/ 0 h 376"/>
                  <a:gd name="T4" fmla="*/ 0 w 471"/>
                  <a:gd name="T5" fmla="*/ 0 h 376"/>
                  <a:gd name="T6" fmla="*/ 0 w 471"/>
                  <a:gd name="T7" fmla="*/ 0 h 376"/>
                  <a:gd name="T8" fmla="*/ 0 w 471"/>
                  <a:gd name="T9" fmla="*/ 0 h 376"/>
                  <a:gd name="T10" fmla="*/ 0 w 471"/>
                  <a:gd name="T11" fmla="*/ 0 h 376"/>
                  <a:gd name="T12" fmla="*/ 0 w 471"/>
                  <a:gd name="T13" fmla="*/ 0 h 376"/>
                  <a:gd name="T14" fmla="*/ 0 w 471"/>
                  <a:gd name="T15" fmla="*/ 0 h 376"/>
                  <a:gd name="T16" fmla="*/ 0 w 471"/>
                  <a:gd name="T17" fmla="*/ 0 h 376"/>
                  <a:gd name="T18" fmla="*/ 0 w 471"/>
                  <a:gd name="T19" fmla="*/ 0 h 376"/>
                  <a:gd name="T20" fmla="*/ 0 w 471"/>
                  <a:gd name="T21" fmla="*/ 0 h 376"/>
                  <a:gd name="T22" fmla="*/ 0 w 471"/>
                  <a:gd name="T23" fmla="*/ 0 h 376"/>
                  <a:gd name="T24" fmla="*/ 0 w 471"/>
                  <a:gd name="T25" fmla="*/ 0 h 376"/>
                  <a:gd name="T26" fmla="*/ 0 w 471"/>
                  <a:gd name="T27" fmla="*/ 0 h 376"/>
                  <a:gd name="T28" fmla="*/ 0 w 471"/>
                  <a:gd name="T29" fmla="*/ 0 h 376"/>
                  <a:gd name="T30" fmla="*/ 0 w 471"/>
                  <a:gd name="T31" fmla="*/ 0 h 376"/>
                  <a:gd name="T32" fmla="*/ 0 w 471"/>
                  <a:gd name="T33" fmla="*/ 0 h 376"/>
                  <a:gd name="T34" fmla="*/ 0 w 471"/>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376"/>
                  <a:gd name="T56" fmla="*/ 471 w 47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376">
                    <a:moveTo>
                      <a:pt x="471" y="56"/>
                    </a:moveTo>
                    <a:lnTo>
                      <a:pt x="306" y="27"/>
                    </a:lnTo>
                    <a:lnTo>
                      <a:pt x="213" y="116"/>
                    </a:lnTo>
                    <a:lnTo>
                      <a:pt x="121" y="105"/>
                    </a:lnTo>
                    <a:lnTo>
                      <a:pt x="66" y="156"/>
                    </a:lnTo>
                    <a:lnTo>
                      <a:pt x="150" y="193"/>
                    </a:lnTo>
                    <a:lnTo>
                      <a:pt x="205" y="165"/>
                    </a:lnTo>
                    <a:lnTo>
                      <a:pt x="259" y="325"/>
                    </a:lnTo>
                    <a:lnTo>
                      <a:pt x="430" y="376"/>
                    </a:lnTo>
                    <a:lnTo>
                      <a:pt x="247" y="371"/>
                    </a:lnTo>
                    <a:lnTo>
                      <a:pt x="178" y="239"/>
                    </a:lnTo>
                    <a:lnTo>
                      <a:pt x="43" y="230"/>
                    </a:lnTo>
                    <a:lnTo>
                      <a:pt x="0" y="141"/>
                    </a:lnTo>
                    <a:lnTo>
                      <a:pt x="32" y="27"/>
                    </a:lnTo>
                    <a:lnTo>
                      <a:pt x="209" y="56"/>
                    </a:lnTo>
                    <a:lnTo>
                      <a:pt x="311" y="0"/>
                    </a:lnTo>
                    <a:lnTo>
                      <a:pt x="471" y="56"/>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1" name="Freeform 31"/>
              <p:cNvSpPr>
                <a:spLocks noChangeArrowheads="1"/>
              </p:cNvSpPr>
              <p:nvPr/>
            </p:nvSpPr>
            <p:spPr bwMode="auto">
              <a:xfrm>
                <a:off x="3472" y="3296"/>
                <a:ext cx="120" cy="138"/>
              </a:xfrm>
              <a:custGeom>
                <a:avLst/>
                <a:gdLst>
                  <a:gd name="T0" fmla="*/ 0 w 700"/>
                  <a:gd name="T1" fmla="*/ 0 h 749"/>
                  <a:gd name="T2" fmla="*/ 0 w 700"/>
                  <a:gd name="T3" fmla="*/ 0 h 749"/>
                  <a:gd name="T4" fmla="*/ 0 w 700"/>
                  <a:gd name="T5" fmla="*/ 0 h 749"/>
                  <a:gd name="T6" fmla="*/ 0 w 700"/>
                  <a:gd name="T7" fmla="*/ 0 h 749"/>
                  <a:gd name="T8" fmla="*/ 0 w 700"/>
                  <a:gd name="T9" fmla="*/ 0 h 749"/>
                  <a:gd name="T10" fmla="*/ 0 w 700"/>
                  <a:gd name="T11" fmla="*/ 0 h 749"/>
                  <a:gd name="T12" fmla="*/ 0 w 700"/>
                  <a:gd name="T13" fmla="*/ 0 h 749"/>
                  <a:gd name="T14" fmla="*/ 0 w 700"/>
                  <a:gd name="T15" fmla="*/ 0 h 749"/>
                  <a:gd name="T16" fmla="*/ 0 w 700"/>
                  <a:gd name="T17" fmla="*/ 0 h 749"/>
                  <a:gd name="T18" fmla="*/ 0 w 700"/>
                  <a:gd name="T19" fmla="*/ 0 h 749"/>
                  <a:gd name="T20" fmla="*/ 0 w 700"/>
                  <a:gd name="T21" fmla="*/ 0 h 749"/>
                  <a:gd name="T22" fmla="*/ 0 w 700"/>
                  <a:gd name="T23" fmla="*/ 0 h 749"/>
                  <a:gd name="T24" fmla="*/ 0 w 700"/>
                  <a:gd name="T25" fmla="*/ 0 h 749"/>
                  <a:gd name="T26" fmla="*/ 0 w 700"/>
                  <a:gd name="T27" fmla="*/ 0 h 749"/>
                  <a:gd name="T28" fmla="*/ 0 w 700"/>
                  <a:gd name="T29" fmla="*/ 0 h 749"/>
                  <a:gd name="T30" fmla="*/ 0 w 700"/>
                  <a:gd name="T31" fmla="*/ 0 h 749"/>
                  <a:gd name="T32" fmla="*/ 0 w 700"/>
                  <a:gd name="T33" fmla="*/ 0 h 749"/>
                  <a:gd name="T34" fmla="*/ 0 w 700"/>
                  <a:gd name="T35" fmla="*/ 0 h 749"/>
                  <a:gd name="T36" fmla="*/ 0 w 700"/>
                  <a:gd name="T37" fmla="*/ 0 h 749"/>
                  <a:gd name="T38" fmla="*/ 0 w 700"/>
                  <a:gd name="T39" fmla="*/ 0 h 749"/>
                  <a:gd name="T40" fmla="*/ 0 w 700"/>
                  <a:gd name="T41" fmla="*/ 0 h 749"/>
                  <a:gd name="T42" fmla="*/ 0 w 700"/>
                  <a:gd name="T43" fmla="*/ 0 h 749"/>
                  <a:gd name="T44" fmla="*/ 0 w 700"/>
                  <a:gd name="T45" fmla="*/ 0 h 749"/>
                  <a:gd name="T46" fmla="*/ 0 w 700"/>
                  <a:gd name="T47" fmla="*/ 0 h 749"/>
                  <a:gd name="T48" fmla="*/ 0 w 700"/>
                  <a:gd name="T49" fmla="*/ 0 h 749"/>
                  <a:gd name="T50" fmla="*/ 0 w 700"/>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749"/>
                  <a:gd name="T80" fmla="*/ 700 w 700"/>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749">
                    <a:moveTo>
                      <a:pt x="41" y="171"/>
                    </a:moveTo>
                    <a:lnTo>
                      <a:pt x="160" y="80"/>
                    </a:lnTo>
                    <a:lnTo>
                      <a:pt x="231" y="183"/>
                    </a:lnTo>
                    <a:lnTo>
                      <a:pt x="302" y="138"/>
                    </a:lnTo>
                    <a:lnTo>
                      <a:pt x="338" y="0"/>
                    </a:lnTo>
                    <a:lnTo>
                      <a:pt x="477" y="31"/>
                    </a:lnTo>
                    <a:lnTo>
                      <a:pt x="458" y="171"/>
                    </a:lnTo>
                    <a:lnTo>
                      <a:pt x="521" y="222"/>
                    </a:lnTo>
                    <a:lnTo>
                      <a:pt x="652" y="190"/>
                    </a:lnTo>
                    <a:lnTo>
                      <a:pt x="700" y="321"/>
                    </a:lnTo>
                    <a:lnTo>
                      <a:pt x="603" y="365"/>
                    </a:lnTo>
                    <a:lnTo>
                      <a:pt x="574" y="527"/>
                    </a:lnTo>
                    <a:lnTo>
                      <a:pt x="637" y="590"/>
                    </a:lnTo>
                    <a:lnTo>
                      <a:pt x="544" y="726"/>
                    </a:lnTo>
                    <a:lnTo>
                      <a:pt x="462" y="639"/>
                    </a:lnTo>
                    <a:lnTo>
                      <a:pt x="365" y="662"/>
                    </a:lnTo>
                    <a:lnTo>
                      <a:pt x="343" y="749"/>
                    </a:lnTo>
                    <a:lnTo>
                      <a:pt x="209" y="738"/>
                    </a:lnTo>
                    <a:lnTo>
                      <a:pt x="204" y="642"/>
                    </a:lnTo>
                    <a:lnTo>
                      <a:pt x="131" y="559"/>
                    </a:lnTo>
                    <a:lnTo>
                      <a:pt x="41" y="583"/>
                    </a:lnTo>
                    <a:lnTo>
                      <a:pt x="0" y="421"/>
                    </a:lnTo>
                    <a:lnTo>
                      <a:pt x="82" y="377"/>
                    </a:lnTo>
                    <a:lnTo>
                      <a:pt x="97" y="269"/>
                    </a:lnTo>
                    <a:lnTo>
                      <a:pt x="41" y="17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2" name="Freeform 32"/>
              <p:cNvSpPr>
                <a:spLocks noChangeArrowheads="1"/>
              </p:cNvSpPr>
              <p:nvPr/>
            </p:nvSpPr>
            <p:spPr bwMode="auto">
              <a:xfrm>
                <a:off x="3500" y="3345"/>
                <a:ext cx="52" cy="66"/>
              </a:xfrm>
              <a:custGeom>
                <a:avLst/>
                <a:gdLst>
                  <a:gd name="T0" fmla="*/ 0 w 307"/>
                  <a:gd name="T1" fmla="*/ 0 h 359"/>
                  <a:gd name="T2" fmla="*/ 0 w 307"/>
                  <a:gd name="T3" fmla="*/ 0 h 359"/>
                  <a:gd name="T4" fmla="*/ 0 w 307"/>
                  <a:gd name="T5" fmla="*/ 0 h 359"/>
                  <a:gd name="T6" fmla="*/ 0 w 307"/>
                  <a:gd name="T7" fmla="*/ 0 h 359"/>
                  <a:gd name="T8" fmla="*/ 0 w 307"/>
                  <a:gd name="T9" fmla="*/ 0 h 359"/>
                  <a:gd name="T10" fmla="*/ 0 w 307"/>
                  <a:gd name="T11" fmla="*/ 0 h 359"/>
                  <a:gd name="T12" fmla="*/ 0 w 307"/>
                  <a:gd name="T13" fmla="*/ 0 h 359"/>
                  <a:gd name="T14" fmla="*/ 0 w 307"/>
                  <a:gd name="T15" fmla="*/ 0 h 359"/>
                  <a:gd name="T16" fmla="*/ 0 w 307"/>
                  <a:gd name="T17" fmla="*/ 0 h 359"/>
                  <a:gd name="T18" fmla="*/ 0 w 307"/>
                  <a:gd name="T19" fmla="*/ 0 h 359"/>
                  <a:gd name="T20" fmla="*/ 0 w 307"/>
                  <a:gd name="T21" fmla="*/ 0 h 359"/>
                  <a:gd name="T22" fmla="*/ 0 w 307"/>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359"/>
                  <a:gd name="T38" fmla="*/ 307 w 307"/>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359">
                    <a:moveTo>
                      <a:pt x="145" y="0"/>
                    </a:moveTo>
                    <a:lnTo>
                      <a:pt x="113" y="103"/>
                    </a:lnTo>
                    <a:lnTo>
                      <a:pt x="147" y="187"/>
                    </a:lnTo>
                    <a:lnTo>
                      <a:pt x="231" y="187"/>
                    </a:lnTo>
                    <a:lnTo>
                      <a:pt x="307" y="134"/>
                    </a:lnTo>
                    <a:lnTo>
                      <a:pt x="288" y="300"/>
                    </a:lnTo>
                    <a:lnTo>
                      <a:pt x="187" y="359"/>
                    </a:lnTo>
                    <a:lnTo>
                      <a:pt x="41" y="297"/>
                    </a:lnTo>
                    <a:lnTo>
                      <a:pt x="0" y="197"/>
                    </a:lnTo>
                    <a:lnTo>
                      <a:pt x="72" y="64"/>
                    </a:lnTo>
                    <a:lnTo>
                      <a:pt x="145"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3" name="Freeform 33"/>
              <p:cNvSpPr>
                <a:spLocks noChangeArrowheads="1"/>
              </p:cNvSpPr>
              <p:nvPr/>
            </p:nvSpPr>
            <p:spPr bwMode="auto">
              <a:xfrm>
                <a:off x="3479" y="3324"/>
                <a:ext cx="22" cy="45"/>
              </a:xfrm>
              <a:custGeom>
                <a:avLst/>
                <a:gdLst>
                  <a:gd name="T0" fmla="*/ 0 w 130"/>
                  <a:gd name="T1" fmla="*/ 0 h 243"/>
                  <a:gd name="T2" fmla="*/ 0 w 130"/>
                  <a:gd name="T3" fmla="*/ 0 h 243"/>
                  <a:gd name="T4" fmla="*/ 0 w 130"/>
                  <a:gd name="T5" fmla="*/ 0 h 243"/>
                  <a:gd name="T6" fmla="*/ 0 w 130"/>
                  <a:gd name="T7" fmla="*/ 0 h 243"/>
                  <a:gd name="T8" fmla="*/ 0 w 130"/>
                  <a:gd name="T9" fmla="*/ 0 h 243"/>
                  <a:gd name="T10" fmla="*/ 0 w 130"/>
                  <a:gd name="T11" fmla="*/ 0 h 243"/>
                  <a:gd name="T12" fmla="*/ 0 w 130"/>
                  <a:gd name="T13" fmla="*/ 0 h 243"/>
                  <a:gd name="T14" fmla="*/ 0 w 130"/>
                  <a:gd name="T15" fmla="*/ 0 h 243"/>
                  <a:gd name="T16" fmla="*/ 0 w 130"/>
                  <a:gd name="T17" fmla="*/ 0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3"/>
                  <a:gd name="T29" fmla="*/ 130 w 130"/>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3">
                    <a:moveTo>
                      <a:pt x="32" y="0"/>
                    </a:moveTo>
                    <a:lnTo>
                      <a:pt x="130" y="90"/>
                    </a:lnTo>
                    <a:lnTo>
                      <a:pt x="88" y="152"/>
                    </a:lnTo>
                    <a:lnTo>
                      <a:pt x="74" y="243"/>
                    </a:lnTo>
                    <a:lnTo>
                      <a:pt x="35" y="227"/>
                    </a:lnTo>
                    <a:lnTo>
                      <a:pt x="50" y="119"/>
                    </a:lnTo>
                    <a:lnTo>
                      <a:pt x="0" y="36"/>
                    </a:lnTo>
                    <a:lnTo>
                      <a:pt x="32"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4" name="Freeform 34"/>
              <p:cNvSpPr>
                <a:spLocks noChangeArrowheads="1"/>
              </p:cNvSpPr>
              <p:nvPr/>
            </p:nvSpPr>
            <p:spPr bwMode="auto">
              <a:xfrm>
                <a:off x="3475" y="3376"/>
                <a:ext cx="106" cy="61"/>
              </a:xfrm>
              <a:custGeom>
                <a:avLst/>
                <a:gdLst>
                  <a:gd name="T0" fmla="*/ 0 w 618"/>
                  <a:gd name="T1" fmla="*/ 0 h 332"/>
                  <a:gd name="T2" fmla="*/ 0 w 618"/>
                  <a:gd name="T3" fmla="*/ 0 h 332"/>
                  <a:gd name="T4" fmla="*/ 0 w 618"/>
                  <a:gd name="T5" fmla="*/ 0 h 332"/>
                  <a:gd name="T6" fmla="*/ 0 w 618"/>
                  <a:gd name="T7" fmla="*/ 0 h 332"/>
                  <a:gd name="T8" fmla="*/ 0 w 618"/>
                  <a:gd name="T9" fmla="*/ 0 h 332"/>
                  <a:gd name="T10" fmla="*/ 0 w 618"/>
                  <a:gd name="T11" fmla="*/ 0 h 332"/>
                  <a:gd name="T12" fmla="*/ 0 w 618"/>
                  <a:gd name="T13" fmla="*/ 0 h 332"/>
                  <a:gd name="T14" fmla="*/ 0 w 618"/>
                  <a:gd name="T15" fmla="*/ 0 h 332"/>
                  <a:gd name="T16" fmla="*/ 0 w 618"/>
                  <a:gd name="T17" fmla="*/ 0 h 332"/>
                  <a:gd name="T18" fmla="*/ 0 w 618"/>
                  <a:gd name="T19" fmla="*/ 0 h 332"/>
                  <a:gd name="T20" fmla="*/ 0 w 618"/>
                  <a:gd name="T21" fmla="*/ 0 h 332"/>
                  <a:gd name="T22" fmla="*/ 0 w 618"/>
                  <a:gd name="T23" fmla="*/ 0 h 332"/>
                  <a:gd name="T24" fmla="*/ 0 w 618"/>
                  <a:gd name="T25" fmla="*/ 0 h 332"/>
                  <a:gd name="T26" fmla="*/ 0 w 618"/>
                  <a:gd name="T27" fmla="*/ 0 h 332"/>
                  <a:gd name="T28" fmla="*/ 0 w 618"/>
                  <a:gd name="T29" fmla="*/ 0 h 332"/>
                  <a:gd name="T30" fmla="*/ 0 w 618"/>
                  <a:gd name="T31" fmla="*/ 0 h 332"/>
                  <a:gd name="T32" fmla="*/ 0 w 618"/>
                  <a:gd name="T33" fmla="*/ 0 h 332"/>
                  <a:gd name="T34" fmla="*/ 0 w 618"/>
                  <a:gd name="T35" fmla="*/ 0 h 332"/>
                  <a:gd name="T36" fmla="*/ 0 w 618"/>
                  <a:gd name="T37" fmla="*/ 0 h 332"/>
                  <a:gd name="T38" fmla="*/ 0 w 618"/>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32"/>
                  <a:gd name="T62" fmla="*/ 618 w 618"/>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32">
                    <a:moveTo>
                      <a:pt x="0" y="21"/>
                    </a:moveTo>
                    <a:lnTo>
                      <a:pt x="35" y="92"/>
                    </a:lnTo>
                    <a:lnTo>
                      <a:pt x="118" y="59"/>
                    </a:lnTo>
                    <a:lnTo>
                      <a:pt x="169" y="0"/>
                    </a:lnTo>
                    <a:lnTo>
                      <a:pt x="303" y="161"/>
                    </a:lnTo>
                    <a:lnTo>
                      <a:pt x="434" y="130"/>
                    </a:lnTo>
                    <a:lnTo>
                      <a:pt x="481" y="112"/>
                    </a:lnTo>
                    <a:lnTo>
                      <a:pt x="466" y="174"/>
                    </a:lnTo>
                    <a:lnTo>
                      <a:pt x="516" y="223"/>
                    </a:lnTo>
                    <a:lnTo>
                      <a:pt x="618" y="156"/>
                    </a:lnTo>
                    <a:lnTo>
                      <a:pt x="525" y="292"/>
                    </a:lnTo>
                    <a:lnTo>
                      <a:pt x="439" y="220"/>
                    </a:lnTo>
                    <a:lnTo>
                      <a:pt x="362" y="223"/>
                    </a:lnTo>
                    <a:lnTo>
                      <a:pt x="322" y="332"/>
                    </a:lnTo>
                    <a:lnTo>
                      <a:pt x="180" y="324"/>
                    </a:lnTo>
                    <a:lnTo>
                      <a:pt x="185" y="208"/>
                    </a:lnTo>
                    <a:lnTo>
                      <a:pt x="112" y="125"/>
                    </a:lnTo>
                    <a:lnTo>
                      <a:pt x="22" y="165"/>
                    </a:lnTo>
                    <a:lnTo>
                      <a:pt x="0" y="2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5" name="Freeform 35"/>
              <p:cNvSpPr>
                <a:spLocks noChangeArrowheads="1"/>
              </p:cNvSpPr>
              <p:nvPr/>
            </p:nvSpPr>
            <p:spPr bwMode="auto">
              <a:xfrm>
                <a:off x="3368" y="3374"/>
                <a:ext cx="70" cy="51"/>
              </a:xfrm>
              <a:custGeom>
                <a:avLst/>
                <a:gdLst>
                  <a:gd name="T0" fmla="*/ 0 w 410"/>
                  <a:gd name="T1" fmla="*/ 0 h 277"/>
                  <a:gd name="T2" fmla="*/ 0 w 410"/>
                  <a:gd name="T3" fmla="*/ 0 h 277"/>
                  <a:gd name="T4" fmla="*/ 0 w 410"/>
                  <a:gd name="T5" fmla="*/ 0 h 277"/>
                  <a:gd name="T6" fmla="*/ 0 w 410"/>
                  <a:gd name="T7" fmla="*/ 0 h 277"/>
                  <a:gd name="T8" fmla="*/ 0 w 410"/>
                  <a:gd name="T9" fmla="*/ 0 h 277"/>
                  <a:gd name="T10" fmla="*/ 0 w 410"/>
                  <a:gd name="T11" fmla="*/ 0 h 277"/>
                  <a:gd name="T12" fmla="*/ 0 w 410"/>
                  <a:gd name="T13" fmla="*/ 0 h 277"/>
                  <a:gd name="T14" fmla="*/ 0 w 410"/>
                  <a:gd name="T15" fmla="*/ 0 h 277"/>
                  <a:gd name="T16" fmla="*/ 0 w 410"/>
                  <a:gd name="T17" fmla="*/ 0 h 277"/>
                  <a:gd name="T18" fmla="*/ 0 w 410"/>
                  <a:gd name="T19" fmla="*/ 0 h 277"/>
                  <a:gd name="T20" fmla="*/ 0 w 410"/>
                  <a:gd name="T21" fmla="*/ 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77"/>
                  <a:gd name="T35" fmla="*/ 410 w 41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77">
                    <a:moveTo>
                      <a:pt x="34" y="50"/>
                    </a:moveTo>
                    <a:lnTo>
                      <a:pt x="78" y="29"/>
                    </a:lnTo>
                    <a:lnTo>
                      <a:pt x="165" y="0"/>
                    </a:lnTo>
                    <a:lnTo>
                      <a:pt x="269" y="21"/>
                    </a:lnTo>
                    <a:lnTo>
                      <a:pt x="301" y="122"/>
                    </a:lnTo>
                    <a:lnTo>
                      <a:pt x="368" y="156"/>
                    </a:lnTo>
                    <a:lnTo>
                      <a:pt x="410" y="168"/>
                    </a:lnTo>
                    <a:lnTo>
                      <a:pt x="256" y="277"/>
                    </a:lnTo>
                    <a:lnTo>
                      <a:pt x="0" y="219"/>
                    </a:lnTo>
                    <a:lnTo>
                      <a:pt x="34" y="50"/>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6" name="Freeform 36"/>
              <p:cNvSpPr>
                <a:spLocks noChangeArrowheads="1"/>
              </p:cNvSpPr>
              <p:nvPr/>
            </p:nvSpPr>
            <p:spPr bwMode="auto">
              <a:xfrm>
                <a:off x="3281" y="3128"/>
                <a:ext cx="88" cy="56"/>
              </a:xfrm>
              <a:custGeom>
                <a:avLst/>
                <a:gdLst>
                  <a:gd name="T0" fmla="*/ 0 w 515"/>
                  <a:gd name="T1" fmla="*/ 0 h 302"/>
                  <a:gd name="T2" fmla="*/ 0 w 515"/>
                  <a:gd name="T3" fmla="*/ 0 h 302"/>
                  <a:gd name="T4" fmla="*/ 0 w 515"/>
                  <a:gd name="T5" fmla="*/ 0 h 302"/>
                  <a:gd name="T6" fmla="*/ 0 w 515"/>
                  <a:gd name="T7" fmla="*/ 0 h 302"/>
                  <a:gd name="T8" fmla="*/ 0 w 515"/>
                  <a:gd name="T9" fmla="*/ 0 h 302"/>
                  <a:gd name="T10" fmla="*/ 0 w 515"/>
                  <a:gd name="T11" fmla="*/ 0 h 302"/>
                  <a:gd name="T12" fmla="*/ 0 w 515"/>
                  <a:gd name="T13" fmla="*/ 0 h 302"/>
                  <a:gd name="T14" fmla="*/ 0 w 515"/>
                  <a:gd name="T15" fmla="*/ 0 h 302"/>
                  <a:gd name="T16" fmla="*/ 0 w 515"/>
                  <a:gd name="T17" fmla="*/ 0 h 302"/>
                  <a:gd name="T18" fmla="*/ 0 w 515"/>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5"/>
                  <a:gd name="T31" fmla="*/ 0 h 302"/>
                  <a:gd name="T32" fmla="*/ 515 w 515"/>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5" h="302">
                    <a:moveTo>
                      <a:pt x="0" y="146"/>
                    </a:moveTo>
                    <a:lnTo>
                      <a:pt x="119" y="50"/>
                    </a:lnTo>
                    <a:lnTo>
                      <a:pt x="255" y="0"/>
                    </a:lnTo>
                    <a:lnTo>
                      <a:pt x="372" y="13"/>
                    </a:lnTo>
                    <a:lnTo>
                      <a:pt x="386" y="91"/>
                    </a:lnTo>
                    <a:lnTo>
                      <a:pt x="515" y="60"/>
                    </a:lnTo>
                    <a:lnTo>
                      <a:pt x="422" y="205"/>
                    </a:lnTo>
                    <a:lnTo>
                      <a:pt x="139" y="302"/>
                    </a:lnTo>
                    <a:lnTo>
                      <a:pt x="0" y="146"/>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7" name="Freeform 37"/>
              <p:cNvSpPr>
                <a:spLocks noChangeArrowheads="1"/>
              </p:cNvSpPr>
              <p:nvPr/>
            </p:nvSpPr>
            <p:spPr bwMode="auto">
              <a:xfrm>
                <a:off x="3111" y="3641"/>
                <a:ext cx="104" cy="100"/>
              </a:xfrm>
              <a:custGeom>
                <a:avLst/>
                <a:gdLst>
                  <a:gd name="T0" fmla="*/ 0 w 606"/>
                  <a:gd name="T1" fmla="*/ 0 h 544"/>
                  <a:gd name="T2" fmla="*/ 0 w 606"/>
                  <a:gd name="T3" fmla="*/ 0 h 544"/>
                  <a:gd name="T4" fmla="*/ 0 w 606"/>
                  <a:gd name="T5" fmla="*/ 0 h 544"/>
                  <a:gd name="T6" fmla="*/ 0 w 606"/>
                  <a:gd name="T7" fmla="*/ 0 h 544"/>
                  <a:gd name="T8" fmla="*/ 0 w 606"/>
                  <a:gd name="T9" fmla="*/ 0 h 544"/>
                  <a:gd name="T10" fmla="*/ 0 w 606"/>
                  <a:gd name="T11" fmla="*/ 0 h 544"/>
                  <a:gd name="T12" fmla="*/ 0 w 606"/>
                  <a:gd name="T13" fmla="*/ 0 h 544"/>
                  <a:gd name="T14" fmla="*/ 0 w 606"/>
                  <a:gd name="T15" fmla="*/ 0 h 544"/>
                  <a:gd name="T16" fmla="*/ 0 w 606"/>
                  <a:gd name="T17" fmla="*/ 0 h 544"/>
                  <a:gd name="T18" fmla="*/ 0 w 606"/>
                  <a:gd name="T19" fmla="*/ 0 h 544"/>
                  <a:gd name="T20" fmla="*/ 0 w 606"/>
                  <a:gd name="T21" fmla="*/ 0 h 544"/>
                  <a:gd name="T22" fmla="*/ 0 w 606"/>
                  <a:gd name="T23" fmla="*/ 0 h 544"/>
                  <a:gd name="T24" fmla="*/ 0 w 606"/>
                  <a:gd name="T25" fmla="*/ 0 h 544"/>
                  <a:gd name="T26" fmla="*/ 0 w 606"/>
                  <a:gd name="T27" fmla="*/ 0 h 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544"/>
                  <a:gd name="T44" fmla="*/ 606 w 606"/>
                  <a:gd name="T45" fmla="*/ 544 h 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544">
                    <a:moveTo>
                      <a:pt x="0" y="6"/>
                    </a:moveTo>
                    <a:lnTo>
                      <a:pt x="214" y="0"/>
                    </a:lnTo>
                    <a:lnTo>
                      <a:pt x="341" y="36"/>
                    </a:lnTo>
                    <a:lnTo>
                      <a:pt x="300" y="183"/>
                    </a:lnTo>
                    <a:lnTo>
                      <a:pt x="316" y="317"/>
                    </a:lnTo>
                    <a:lnTo>
                      <a:pt x="438" y="314"/>
                    </a:lnTo>
                    <a:lnTo>
                      <a:pt x="554" y="361"/>
                    </a:lnTo>
                    <a:lnTo>
                      <a:pt x="606" y="504"/>
                    </a:lnTo>
                    <a:lnTo>
                      <a:pt x="457" y="513"/>
                    </a:lnTo>
                    <a:lnTo>
                      <a:pt x="33" y="544"/>
                    </a:lnTo>
                    <a:lnTo>
                      <a:pt x="38" y="423"/>
                    </a:lnTo>
                    <a:lnTo>
                      <a:pt x="144" y="270"/>
                    </a:lnTo>
                    <a:lnTo>
                      <a:pt x="0" y="6"/>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8" name="Freeform 38"/>
              <p:cNvSpPr>
                <a:spLocks noChangeArrowheads="1"/>
              </p:cNvSpPr>
              <p:nvPr/>
            </p:nvSpPr>
            <p:spPr bwMode="auto">
              <a:xfrm>
                <a:off x="3388" y="3650"/>
                <a:ext cx="107" cy="87"/>
              </a:xfrm>
              <a:custGeom>
                <a:avLst/>
                <a:gdLst>
                  <a:gd name="T0" fmla="*/ 0 w 625"/>
                  <a:gd name="T1" fmla="*/ 0 h 472"/>
                  <a:gd name="T2" fmla="*/ 0 w 625"/>
                  <a:gd name="T3" fmla="*/ 0 h 472"/>
                  <a:gd name="T4" fmla="*/ 0 w 625"/>
                  <a:gd name="T5" fmla="*/ 0 h 472"/>
                  <a:gd name="T6" fmla="*/ 0 w 625"/>
                  <a:gd name="T7" fmla="*/ 0 h 472"/>
                  <a:gd name="T8" fmla="*/ 0 w 625"/>
                  <a:gd name="T9" fmla="*/ 0 h 472"/>
                  <a:gd name="T10" fmla="*/ 0 w 625"/>
                  <a:gd name="T11" fmla="*/ 0 h 472"/>
                  <a:gd name="T12" fmla="*/ 0 w 625"/>
                  <a:gd name="T13" fmla="*/ 0 h 472"/>
                  <a:gd name="T14" fmla="*/ 0 w 625"/>
                  <a:gd name="T15" fmla="*/ 0 h 472"/>
                  <a:gd name="T16" fmla="*/ 0 w 625"/>
                  <a:gd name="T17" fmla="*/ 0 h 472"/>
                  <a:gd name="T18" fmla="*/ 0 w 625"/>
                  <a:gd name="T19" fmla="*/ 0 h 472"/>
                  <a:gd name="T20" fmla="*/ 0 w 625"/>
                  <a:gd name="T21" fmla="*/ 0 h 472"/>
                  <a:gd name="T22" fmla="*/ 0 w 625"/>
                  <a:gd name="T23" fmla="*/ 0 h 472"/>
                  <a:gd name="T24" fmla="*/ 0 w 625"/>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5"/>
                  <a:gd name="T40" fmla="*/ 0 h 472"/>
                  <a:gd name="T41" fmla="*/ 625 w 625"/>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5" h="472">
                    <a:moveTo>
                      <a:pt x="0" y="0"/>
                    </a:moveTo>
                    <a:lnTo>
                      <a:pt x="365" y="16"/>
                    </a:lnTo>
                    <a:lnTo>
                      <a:pt x="309" y="245"/>
                    </a:lnTo>
                    <a:lnTo>
                      <a:pt x="465" y="278"/>
                    </a:lnTo>
                    <a:lnTo>
                      <a:pt x="591" y="322"/>
                    </a:lnTo>
                    <a:lnTo>
                      <a:pt x="625" y="428"/>
                    </a:lnTo>
                    <a:lnTo>
                      <a:pt x="462" y="451"/>
                    </a:lnTo>
                    <a:lnTo>
                      <a:pt x="171" y="472"/>
                    </a:lnTo>
                    <a:lnTo>
                      <a:pt x="51" y="465"/>
                    </a:lnTo>
                    <a:lnTo>
                      <a:pt x="47" y="403"/>
                    </a:lnTo>
                    <a:lnTo>
                      <a:pt x="134" y="278"/>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19" name="Freeform 39"/>
              <p:cNvSpPr>
                <a:spLocks noChangeArrowheads="1"/>
              </p:cNvSpPr>
              <p:nvPr/>
            </p:nvSpPr>
            <p:spPr bwMode="auto">
              <a:xfrm>
                <a:off x="3061" y="3446"/>
                <a:ext cx="74" cy="47"/>
              </a:xfrm>
              <a:custGeom>
                <a:avLst/>
                <a:gdLst>
                  <a:gd name="T0" fmla="*/ 0 w 433"/>
                  <a:gd name="T1" fmla="*/ 0 h 253"/>
                  <a:gd name="T2" fmla="*/ 0 w 433"/>
                  <a:gd name="T3" fmla="*/ 0 h 253"/>
                  <a:gd name="T4" fmla="*/ 0 w 433"/>
                  <a:gd name="T5" fmla="*/ 0 h 253"/>
                  <a:gd name="T6" fmla="*/ 0 w 433"/>
                  <a:gd name="T7" fmla="*/ 0 h 253"/>
                  <a:gd name="T8" fmla="*/ 0 w 433"/>
                  <a:gd name="T9" fmla="*/ 0 h 253"/>
                  <a:gd name="T10" fmla="*/ 0 w 433"/>
                  <a:gd name="T11" fmla="*/ 0 h 253"/>
                  <a:gd name="T12" fmla="*/ 0 w 433"/>
                  <a:gd name="T13" fmla="*/ 0 h 253"/>
                  <a:gd name="T14" fmla="*/ 0 w 433"/>
                  <a:gd name="T15" fmla="*/ 0 h 253"/>
                  <a:gd name="T16" fmla="*/ 0 w 433"/>
                  <a:gd name="T17" fmla="*/ 0 h 253"/>
                  <a:gd name="T18" fmla="*/ 0 w 433"/>
                  <a:gd name="T19" fmla="*/ 0 h 253"/>
                  <a:gd name="T20" fmla="*/ 0 w 433"/>
                  <a:gd name="T21" fmla="*/ 0 h 253"/>
                  <a:gd name="T22" fmla="*/ 0 w 433"/>
                  <a:gd name="T23" fmla="*/ 0 h 253"/>
                  <a:gd name="T24" fmla="*/ 0 w 433"/>
                  <a:gd name="T25" fmla="*/ 0 h 253"/>
                  <a:gd name="T26" fmla="*/ 0 w 433"/>
                  <a:gd name="T27" fmla="*/ 0 h 253"/>
                  <a:gd name="T28" fmla="*/ 0 w 433"/>
                  <a:gd name="T29" fmla="*/ 0 h 253"/>
                  <a:gd name="T30" fmla="*/ 0 w 433"/>
                  <a:gd name="T31" fmla="*/ 0 h 253"/>
                  <a:gd name="T32" fmla="*/ 0 w 433"/>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3"/>
                  <a:gd name="T52" fmla="*/ 0 h 253"/>
                  <a:gd name="T53" fmla="*/ 433 w 433"/>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3" h="253">
                    <a:moveTo>
                      <a:pt x="90" y="0"/>
                    </a:moveTo>
                    <a:lnTo>
                      <a:pt x="281" y="6"/>
                    </a:lnTo>
                    <a:lnTo>
                      <a:pt x="355" y="115"/>
                    </a:lnTo>
                    <a:lnTo>
                      <a:pt x="433" y="127"/>
                    </a:lnTo>
                    <a:lnTo>
                      <a:pt x="430" y="162"/>
                    </a:lnTo>
                    <a:lnTo>
                      <a:pt x="305" y="146"/>
                    </a:lnTo>
                    <a:lnTo>
                      <a:pt x="255" y="35"/>
                    </a:lnTo>
                    <a:lnTo>
                      <a:pt x="75" y="35"/>
                    </a:lnTo>
                    <a:lnTo>
                      <a:pt x="40" y="96"/>
                    </a:lnTo>
                    <a:lnTo>
                      <a:pt x="205" y="121"/>
                    </a:lnTo>
                    <a:lnTo>
                      <a:pt x="211" y="247"/>
                    </a:lnTo>
                    <a:lnTo>
                      <a:pt x="172" y="253"/>
                    </a:lnTo>
                    <a:lnTo>
                      <a:pt x="177" y="149"/>
                    </a:lnTo>
                    <a:lnTo>
                      <a:pt x="0" y="121"/>
                    </a:lnTo>
                    <a:lnTo>
                      <a:pt x="56" y="19"/>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0" name="Freeform 40"/>
              <p:cNvSpPr>
                <a:spLocks noChangeArrowheads="1"/>
              </p:cNvSpPr>
              <p:nvPr/>
            </p:nvSpPr>
            <p:spPr bwMode="auto">
              <a:xfrm>
                <a:off x="3061" y="3485"/>
                <a:ext cx="76" cy="34"/>
              </a:xfrm>
              <a:custGeom>
                <a:avLst/>
                <a:gdLst>
                  <a:gd name="T0" fmla="*/ 0 w 446"/>
                  <a:gd name="T1" fmla="*/ 0 h 186"/>
                  <a:gd name="T2" fmla="*/ 0 w 446"/>
                  <a:gd name="T3" fmla="*/ 0 h 186"/>
                  <a:gd name="T4" fmla="*/ 0 w 446"/>
                  <a:gd name="T5" fmla="*/ 0 h 186"/>
                  <a:gd name="T6" fmla="*/ 0 w 446"/>
                  <a:gd name="T7" fmla="*/ 0 h 186"/>
                  <a:gd name="T8" fmla="*/ 0 w 446"/>
                  <a:gd name="T9" fmla="*/ 0 h 186"/>
                  <a:gd name="T10" fmla="*/ 0 w 446"/>
                  <a:gd name="T11" fmla="*/ 0 h 186"/>
                  <a:gd name="T12" fmla="*/ 0 w 446"/>
                  <a:gd name="T13" fmla="*/ 0 h 186"/>
                  <a:gd name="T14" fmla="*/ 0 w 446"/>
                  <a:gd name="T15" fmla="*/ 0 h 186"/>
                  <a:gd name="T16" fmla="*/ 0 w 446"/>
                  <a:gd name="T17" fmla="*/ 0 h 186"/>
                  <a:gd name="T18" fmla="*/ 0 w 446"/>
                  <a:gd name="T19" fmla="*/ 0 h 186"/>
                  <a:gd name="T20" fmla="*/ 0 w 446"/>
                  <a:gd name="T21" fmla="*/ 0 h 186"/>
                  <a:gd name="T22" fmla="*/ 0 w 446"/>
                  <a:gd name="T23" fmla="*/ 0 h 186"/>
                  <a:gd name="T24" fmla="*/ 0 w 446"/>
                  <a:gd name="T25" fmla="*/ 0 h 186"/>
                  <a:gd name="T26" fmla="*/ 0 w 446"/>
                  <a:gd name="T27" fmla="*/ 0 h 186"/>
                  <a:gd name="T28" fmla="*/ 0 w 44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186"/>
                  <a:gd name="T47" fmla="*/ 446 w 44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186">
                    <a:moveTo>
                      <a:pt x="0" y="27"/>
                    </a:moveTo>
                    <a:lnTo>
                      <a:pt x="52" y="0"/>
                    </a:lnTo>
                    <a:lnTo>
                      <a:pt x="205" y="4"/>
                    </a:lnTo>
                    <a:lnTo>
                      <a:pt x="211" y="35"/>
                    </a:lnTo>
                    <a:lnTo>
                      <a:pt x="40" y="52"/>
                    </a:lnTo>
                    <a:lnTo>
                      <a:pt x="102" y="150"/>
                    </a:lnTo>
                    <a:lnTo>
                      <a:pt x="248" y="156"/>
                    </a:lnTo>
                    <a:lnTo>
                      <a:pt x="325" y="55"/>
                    </a:lnTo>
                    <a:lnTo>
                      <a:pt x="415" y="63"/>
                    </a:lnTo>
                    <a:lnTo>
                      <a:pt x="446" y="96"/>
                    </a:lnTo>
                    <a:lnTo>
                      <a:pt x="337" y="93"/>
                    </a:lnTo>
                    <a:lnTo>
                      <a:pt x="265" y="186"/>
                    </a:lnTo>
                    <a:lnTo>
                      <a:pt x="99" y="18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1" name="Freeform 41"/>
              <p:cNvSpPr>
                <a:spLocks noChangeArrowheads="1"/>
              </p:cNvSpPr>
              <p:nvPr/>
            </p:nvSpPr>
            <p:spPr bwMode="auto">
              <a:xfrm>
                <a:off x="3179" y="3461"/>
                <a:ext cx="91" cy="60"/>
              </a:xfrm>
              <a:custGeom>
                <a:avLst/>
                <a:gdLst>
                  <a:gd name="T0" fmla="*/ 0 w 534"/>
                  <a:gd name="T1" fmla="*/ 0 h 326"/>
                  <a:gd name="T2" fmla="*/ 0 w 534"/>
                  <a:gd name="T3" fmla="*/ 0 h 326"/>
                  <a:gd name="T4" fmla="*/ 0 w 534"/>
                  <a:gd name="T5" fmla="*/ 0 h 326"/>
                  <a:gd name="T6" fmla="*/ 0 w 534"/>
                  <a:gd name="T7" fmla="*/ 0 h 326"/>
                  <a:gd name="T8" fmla="*/ 0 w 534"/>
                  <a:gd name="T9" fmla="*/ 0 h 326"/>
                  <a:gd name="T10" fmla="*/ 0 w 534"/>
                  <a:gd name="T11" fmla="*/ 0 h 326"/>
                  <a:gd name="T12" fmla="*/ 0 w 534"/>
                  <a:gd name="T13" fmla="*/ 0 h 326"/>
                  <a:gd name="T14" fmla="*/ 0 w 534"/>
                  <a:gd name="T15" fmla="*/ 0 h 326"/>
                  <a:gd name="T16" fmla="*/ 0 w 534"/>
                  <a:gd name="T17" fmla="*/ 0 h 326"/>
                  <a:gd name="T18" fmla="*/ 0 w 534"/>
                  <a:gd name="T19" fmla="*/ 0 h 326"/>
                  <a:gd name="T20" fmla="*/ 0 w 534"/>
                  <a:gd name="T21" fmla="*/ 0 h 326"/>
                  <a:gd name="T22" fmla="*/ 0 w 534"/>
                  <a:gd name="T23" fmla="*/ 0 h 326"/>
                  <a:gd name="T24" fmla="*/ 0 w 534"/>
                  <a:gd name="T25" fmla="*/ 0 h 326"/>
                  <a:gd name="T26" fmla="*/ 0 w 534"/>
                  <a:gd name="T27" fmla="*/ 0 h 326"/>
                  <a:gd name="T28" fmla="*/ 0 w 534"/>
                  <a:gd name="T29" fmla="*/ 0 h 326"/>
                  <a:gd name="T30" fmla="*/ 0 w 534"/>
                  <a:gd name="T31" fmla="*/ 0 h 326"/>
                  <a:gd name="T32" fmla="*/ 0 w 534"/>
                  <a:gd name="T33" fmla="*/ 0 h 326"/>
                  <a:gd name="T34" fmla="*/ 0 w 534"/>
                  <a:gd name="T35" fmla="*/ 0 h 326"/>
                  <a:gd name="T36" fmla="*/ 0 w 534"/>
                  <a:gd name="T37" fmla="*/ 0 h 326"/>
                  <a:gd name="T38" fmla="*/ 0 w 534"/>
                  <a:gd name="T39" fmla="*/ 0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4"/>
                  <a:gd name="T61" fmla="*/ 0 h 326"/>
                  <a:gd name="T62" fmla="*/ 534 w 534"/>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4" h="326">
                    <a:moveTo>
                      <a:pt x="19" y="50"/>
                    </a:moveTo>
                    <a:lnTo>
                      <a:pt x="194" y="57"/>
                    </a:lnTo>
                    <a:lnTo>
                      <a:pt x="282" y="0"/>
                    </a:lnTo>
                    <a:lnTo>
                      <a:pt x="452" y="27"/>
                    </a:lnTo>
                    <a:lnTo>
                      <a:pt x="493" y="66"/>
                    </a:lnTo>
                    <a:lnTo>
                      <a:pt x="534" y="189"/>
                    </a:lnTo>
                    <a:lnTo>
                      <a:pt x="472" y="206"/>
                    </a:lnTo>
                    <a:lnTo>
                      <a:pt x="335" y="184"/>
                    </a:lnTo>
                    <a:lnTo>
                      <a:pt x="340" y="257"/>
                    </a:lnTo>
                    <a:lnTo>
                      <a:pt x="518" y="298"/>
                    </a:lnTo>
                    <a:lnTo>
                      <a:pt x="415" y="326"/>
                    </a:lnTo>
                    <a:lnTo>
                      <a:pt x="282" y="285"/>
                    </a:lnTo>
                    <a:lnTo>
                      <a:pt x="279" y="161"/>
                    </a:lnTo>
                    <a:lnTo>
                      <a:pt x="453" y="164"/>
                    </a:lnTo>
                    <a:lnTo>
                      <a:pt x="443" y="79"/>
                    </a:lnTo>
                    <a:lnTo>
                      <a:pt x="282" y="35"/>
                    </a:lnTo>
                    <a:lnTo>
                      <a:pt x="188" y="98"/>
                    </a:lnTo>
                    <a:lnTo>
                      <a:pt x="0" y="76"/>
                    </a:lnTo>
                    <a:lnTo>
                      <a:pt x="1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2" name="Freeform 42"/>
              <p:cNvSpPr>
                <a:spLocks noChangeArrowheads="1"/>
              </p:cNvSpPr>
              <p:nvPr/>
            </p:nvSpPr>
            <p:spPr bwMode="auto">
              <a:xfrm>
                <a:off x="3183" y="3497"/>
                <a:ext cx="85" cy="40"/>
              </a:xfrm>
              <a:custGeom>
                <a:avLst/>
                <a:gdLst>
                  <a:gd name="T0" fmla="*/ 0 w 496"/>
                  <a:gd name="T1" fmla="*/ 0 h 221"/>
                  <a:gd name="T2" fmla="*/ 0 w 496"/>
                  <a:gd name="T3" fmla="*/ 0 h 221"/>
                  <a:gd name="T4" fmla="*/ 0 w 496"/>
                  <a:gd name="T5" fmla="*/ 0 h 221"/>
                  <a:gd name="T6" fmla="*/ 0 w 496"/>
                  <a:gd name="T7" fmla="*/ 0 h 221"/>
                  <a:gd name="T8" fmla="*/ 0 w 496"/>
                  <a:gd name="T9" fmla="*/ 0 h 221"/>
                  <a:gd name="T10" fmla="*/ 0 w 496"/>
                  <a:gd name="T11" fmla="*/ 0 h 221"/>
                  <a:gd name="T12" fmla="*/ 0 w 496"/>
                  <a:gd name="T13" fmla="*/ 0 h 221"/>
                  <a:gd name="T14" fmla="*/ 0 w 496"/>
                  <a:gd name="T15" fmla="*/ 0 h 221"/>
                  <a:gd name="T16" fmla="*/ 0 w 496"/>
                  <a:gd name="T17" fmla="*/ 0 h 221"/>
                  <a:gd name="T18" fmla="*/ 0 w 496"/>
                  <a:gd name="T19" fmla="*/ 0 h 221"/>
                  <a:gd name="T20" fmla="*/ 0 w 496"/>
                  <a:gd name="T21" fmla="*/ 0 h 221"/>
                  <a:gd name="T22" fmla="*/ 0 w 496"/>
                  <a:gd name="T23" fmla="*/ 0 h 221"/>
                  <a:gd name="T24" fmla="*/ 0 w 496"/>
                  <a:gd name="T25" fmla="*/ 0 h 221"/>
                  <a:gd name="T26" fmla="*/ 0 w 496"/>
                  <a:gd name="T27" fmla="*/ 0 h 221"/>
                  <a:gd name="T28" fmla="*/ 0 w 4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221"/>
                  <a:gd name="T47" fmla="*/ 496 w 4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221">
                    <a:moveTo>
                      <a:pt x="0" y="28"/>
                    </a:moveTo>
                    <a:lnTo>
                      <a:pt x="132" y="41"/>
                    </a:lnTo>
                    <a:lnTo>
                      <a:pt x="154" y="0"/>
                    </a:lnTo>
                    <a:lnTo>
                      <a:pt x="215" y="179"/>
                    </a:lnTo>
                    <a:lnTo>
                      <a:pt x="369" y="200"/>
                    </a:lnTo>
                    <a:lnTo>
                      <a:pt x="427" y="162"/>
                    </a:lnTo>
                    <a:lnTo>
                      <a:pt x="459" y="103"/>
                    </a:lnTo>
                    <a:lnTo>
                      <a:pt x="496" y="107"/>
                    </a:lnTo>
                    <a:lnTo>
                      <a:pt x="474" y="174"/>
                    </a:lnTo>
                    <a:lnTo>
                      <a:pt x="396" y="221"/>
                    </a:lnTo>
                    <a:lnTo>
                      <a:pt x="201" y="207"/>
                    </a:lnTo>
                    <a:lnTo>
                      <a:pt x="134" y="82"/>
                    </a:lnTo>
                    <a:lnTo>
                      <a:pt x="9" y="6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3" name="Freeform 43"/>
              <p:cNvSpPr>
                <a:spLocks noChangeArrowheads="1"/>
              </p:cNvSpPr>
              <p:nvPr/>
            </p:nvSpPr>
            <p:spPr bwMode="auto">
              <a:xfrm>
                <a:off x="3393" y="3407"/>
                <a:ext cx="183" cy="63"/>
              </a:xfrm>
              <a:custGeom>
                <a:avLst/>
                <a:gdLst>
                  <a:gd name="T0" fmla="*/ 0 w 1067"/>
                  <a:gd name="T1" fmla="*/ 0 h 342"/>
                  <a:gd name="T2" fmla="*/ 0 w 1067"/>
                  <a:gd name="T3" fmla="*/ 0 h 342"/>
                  <a:gd name="T4" fmla="*/ 0 w 1067"/>
                  <a:gd name="T5" fmla="*/ 0 h 342"/>
                  <a:gd name="T6" fmla="*/ 0 w 1067"/>
                  <a:gd name="T7" fmla="*/ 0 h 342"/>
                  <a:gd name="T8" fmla="*/ 0 w 1067"/>
                  <a:gd name="T9" fmla="*/ 0 h 342"/>
                  <a:gd name="T10" fmla="*/ 0 w 1067"/>
                  <a:gd name="T11" fmla="*/ 0 h 342"/>
                  <a:gd name="T12" fmla="*/ 0 w 1067"/>
                  <a:gd name="T13" fmla="*/ 0 h 342"/>
                  <a:gd name="T14" fmla="*/ 0 w 1067"/>
                  <a:gd name="T15" fmla="*/ 0 h 342"/>
                  <a:gd name="T16" fmla="*/ 0 w 1067"/>
                  <a:gd name="T17" fmla="*/ 0 h 342"/>
                  <a:gd name="T18" fmla="*/ 0 w 1067"/>
                  <a:gd name="T19" fmla="*/ 0 h 342"/>
                  <a:gd name="T20" fmla="*/ 0 w 1067"/>
                  <a:gd name="T21" fmla="*/ 0 h 342"/>
                  <a:gd name="T22" fmla="*/ 0 w 1067"/>
                  <a:gd name="T23" fmla="*/ 0 h 342"/>
                  <a:gd name="T24" fmla="*/ 0 w 1067"/>
                  <a:gd name="T25" fmla="*/ 0 h 342"/>
                  <a:gd name="T26" fmla="*/ 0 w 1067"/>
                  <a:gd name="T27" fmla="*/ 0 h 342"/>
                  <a:gd name="T28" fmla="*/ 0 w 1067"/>
                  <a:gd name="T29" fmla="*/ 0 h 342"/>
                  <a:gd name="T30" fmla="*/ 0 w 1067"/>
                  <a:gd name="T31" fmla="*/ 0 h 342"/>
                  <a:gd name="T32" fmla="*/ 0 w 1067"/>
                  <a:gd name="T33" fmla="*/ 0 h 342"/>
                  <a:gd name="T34" fmla="*/ 0 w 1067"/>
                  <a:gd name="T35" fmla="*/ 0 h 342"/>
                  <a:gd name="T36" fmla="*/ 0 w 1067"/>
                  <a:gd name="T37" fmla="*/ 0 h 342"/>
                  <a:gd name="T38" fmla="*/ 0 w 1067"/>
                  <a:gd name="T39" fmla="*/ 0 h 342"/>
                  <a:gd name="T40" fmla="*/ 0 w 1067"/>
                  <a:gd name="T41" fmla="*/ 0 h 342"/>
                  <a:gd name="T42" fmla="*/ 0 w 1067"/>
                  <a:gd name="T43" fmla="*/ 0 h 342"/>
                  <a:gd name="T44" fmla="*/ 0 w 1067"/>
                  <a:gd name="T45" fmla="*/ 0 h 342"/>
                  <a:gd name="T46" fmla="*/ 0 w 1067"/>
                  <a:gd name="T47" fmla="*/ 0 h 342"/>
                  <a:gd name="T48" fmla="*/ 0 w 1067"/>
                  <a:gd name="T49" fmla="*/ 0 h 342"/>
                  <a:gd name="T50" fmla="*/ 0 w 1067"/>
                  <a:gd name="T51" fmla="*/ 0 h 342"/>
                  <a:gd name="T52" fmla="*/ 0 w 1067"/>
                  <a:gd name="T53" fmla="*/ 0 h 342"/>
                  <a:gd name="T54" fmla="*/ 0 w 1067"/>
                  <a:gd name="T55" fmla="*/ 0 h 342"/>
                  <a:gd name="T56" fmla="*/ 0 w 1067"/>
                  <a:gd name="T57" fmla="*/ 0 h 342"/>
                  <a:gd name="T58" fmla="*/ 0 w 1067"/>
                  <a:gd name="T59" fmla="*/ 0 h 342"/>
                  <a:gd name="T60" fmla="*/ 0 w 1067"/>
                  <a:gd name="T61" fmla="*/ 0 h 342"/>
                  <a:gd name="T62" fmla="*/ 0 w 1067"/>
                  <a:gd name="T63" fmla="*/ 0 h 342"/>
                  <a:gd name="T64" fmla="*/ 0 w 1067"/>
                  <a:gd name="T65" fmla="*/ 0 h 342"/>
                  <a:gd name="T66" fmla="*/ 0 w 1067"/>
                  <a:gd name="T67" fmla="*/ 0 h 342"/>
                  <a:gd name="T68" fmla="*/ 0 w 1067"/>
                  <a:gd name="T69" fmla="*/ 0 h 342"/>
                  <a:gd name="T70" fmla="*/ 0 w 1067"/>
                  <a:gd name="T71" fmla="*/ 0 h 342"/>
                  <a:gd name="T72" fmla="*/ 0 w 1067"/>
                  <a:gd name="T73" fmla="*/ 0 h 342"/>
                  <a:gd name="T74" fmla="*/ 0 w 1067"/>
                  <a:gd name="T75" fmla="*/ 0 h 342"/>
                  <a:gd name="T76" fmla="*/ 0 w 1067"/>
                  <a:gd name="T77" fmla="*/ 0 h 342"/>
                  <a:gd name="T78" fmla="*/ 0 w 1067"/>
                  <a:gd name="T79" fmla="*/ 0 h 342"/>
                  <a:gd name="T80" fmla="*/ 0 w 1067"/>
                  <a:gd name="T81" fmla="*/ 0 h 342"/>
                  <a:gd name="T82" fmla="*/ 0 w 1067"/>
                  <a:gd name="T83" fmla="*/ 0 h 342"/>
                  <a:gd name="T84" fmla="*/ 0 w 1067"/>
                  <a:gd name="T85" fmla="*/ 0 h 342"/>
                  <a:gd name="T86" fmla="*/ 0 w 1067"/>
                  <a:gd name="T87" fmla="*/ 0 h 342"/>
                  <a:gd name="T88" fmla="*/ 0 w 1067"/>
                  <a:gd name="T89" fmla="*/ 0 h 342"/>
                  <a:gd name="T90" fmla="*/ 0 w 1067"/>
                  <a:gd name="T91" fmla="*/ 0 h 342"/>
                  <a:gd name="T92" fmla="*/ 0 w 1067"/>
                  <a:gd name="T93" fmla="*/ 0 h 342"/>
                  <a:gd name="T94" fmla="*/ 0 w 1067"/>
                  <a:gd name="T95" fmla="*/ 0 h 342"/>
                  <a:gd name="T96" fmla="*/ 0 w 1067"/>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7"/>
                  <a:gd name="T148" fmla="*/ 0 h 342"/>
                  <a:gd name="T149" fmla="*/ 1067 w 1067"/>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7" h="342">
                    <a:moveTo>
                      <a:pt x="274" y="0"/>
                    </a:moveTo>
                    <a:lnTo>
                      <a:pt x="242" y="27"/>
                    </a:lnTo>
                    <a:lnTo>
                      <a:pt x="193" y="78"/>
                    </a:lnTo>
                    <a:lnTo>
                      <a:pt x="181" y="121"/>
                    </a:lnTo>
                    <a:lnTo>
                      <a:pt x="202" y="152"/>
                    </a:lnTo>
                    <a:lnTo>
                      <a:pt x="305" y="187"/>
                    </a:lnTo>
                    <a:lnTo>
                      <a:pt x="415" y="200"/>
                    </a:lnTo>
                    <a:lnTo>
                      <a:pt x="468" y="197"/>
                    </a:lnTo>
                    <a:lnTo>
                      <a:pt x="465" y="165"/>
                    </a:lnTo>
                    <a:lnTo>
                      <a:pt x="507" y="137"/>
                    </a:lnTo>
                    <a:lnTo>
                      <a:pt x="580" y="128"/>
                    </a:lnTo>
                    <a:lnTo>
                      <a:pt x="540" y="155"/>
                    </a:lnTo>
                    <a:lnTo>
                      <a:pt x="537" y="208"/>
                    </a:lnTo>
                    <a:lnTo>
                      <a:pt x="580" y="239"/>
                    </a:lnTo>
                    <a:lnTo>
                      <a:pt x="630" y="253"/>
                    </a:lnTo>
                    <a:lnTo>
                      <a:pt x="680" y="230"/>
                    </a:lnTo>
                    <a:lnTo>
                      <a:pt x="739" y="202"/>
                    </a:lnTo>
                    <a:lnTo>
                      <a:pt x="805" y="209"/>
                    </a:lnTo>
                    <a:lnTo>
                      <a:pt x="745" y="262"/>
                    </a:lnTo>
                    <a:lnTo>
                      <a:pt x="814" y="270"/>
                    </a:lnTo>
                    <a:lnTo>
                      <a:pt x="930" y="299"/>
                    </a:lnTo>
                    <a:lnTo>
                      <a:pt x="980" y="293"/>
                    </a:lnTo>
                    <a:lnTo>
                      <a:pt x="999" y="265"/>
                    </a:lnTo>
                    <a:lnTo>
                      <a:pt x="857" y="222"/>
                    </a:lnTo>
                    <a:lnTo>
                      <a:pt x="910" y="215"/>
                    </a:lnTo>
                    <a:lnTo>
                      <a:pt x="1033" y="243"/>
                    </a:lnTo>
                    <a:lnTo>
                      <a:pt x="1011" y="208"/>
                    </a:lnTo>
                    <a:lnTo>
                      <a:pt x="813" y="152"/>
                    </a:lnTo>
                    <a:lnTo>
                      <a:pt x="882" y="149"/>
                    </a:lnTo>
                    <a:lnTo>
                      <a:pt x="1038" y="194"/>
                    </a:lnTo>
                    <a:lnTo>
                      <a:pt x="1049" y="230"/>
                    </a:lnTo>
                    <a:lnTo>
                      <a:pt x="1067" y="253"/>
                    </a:lnTo>
                    <a:lnTo>
                      <a:pt x="1052" y="296"/>
                    </a:lnTo>
                    <a:lnTo>
                      <a:pt x="1017" y="293"/>
                    </a:lnTo>
                    <a:lnTo>
                      <a:pt x="999" y="324"/>
                    </a:lnTo>
                    <a:lnTo>
                      <a:pt x="919" y="324"/>
                    </a:lnTo>
                    <a:lnTo>
                      <a:pt x="866" y="342"/>
                    </a:lnTo>
                    <a:lnTo>
                      <a:pt x="767" y="334"/>
                    </a:lnTo>
                    <a:lnTo>
                      <a:pt x="608" y="314"/>
                    </a:lnTo>
                    <a:lnTo>
                      <a:pt x="552" y="270"/>
                    </a:lnTo>
                    <a:lnTo>
                      <a:pt x="504" y="236"/>
                    </a:lnTo>
                    <a:lnTo>
                      <a:pt x="423" y="258"/>
                    </a:lnTo>
                    <a:lnTo>
                      <a:pt x="314" y="271"/>
                    </a:lnTo>
                    <a:lnTo>
                      <a:pt x="140" y="258"/>
                    </a:lnTo>
                    <a:lnTo>
                      <a:pt x="42" y="230"/>
                    </a:lnTo>
                    <a:lnTo>
                      <a:pt x="0" y="144"/>
                    </a:lnTo>
                    <a:lnTo>
                      <a:pt x="118" y="36"/>
                    </a:lnTo>
                    <a:lnTo>
                      <a:pt x="2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4" name="Freeform 44"/>
              <p:cNvSpPr>
                <a:spLocks noChangeArrowheads="1"/>
              </p:cNvSpPr>
              <p:nvPr/>
            </p:nvSpPr>
            <p:spPr bwMode="auto">
              <a:xfrm>
                <a:off x="3430" y="3403"/>
                <a:ext cx="79" cy="25"/>
              </a:xfrm>
              <a:custGeom>
                <a:avLst/>
                <a:gdLst>
                  <a:gd name="T0" fmla="*/ 0 w 463"/>
                  <a:gd name="T1" fmla="*/ 0 h 135"/>
                  <a:gd name="T2" fmla="*/ 0 w 463"/>
                  <a:gd name="T3" fmla="*/ 0 h 135"/>
                  <a:gd name="T4" fmla="*/ 0 w 463"/>
                  <a:gd name="T5" fmla="*/ 0 h 135"/>
                  <a:gd name="T6" fmla="*/ 0 w 463"/>
                  <a:gd name="T7" fmla="*/ 0 h 135"/>
                  <a:gd name="T8" fmla="*/ 0 w 463"/>
                  <a:gd name="T9" fmla="*/ 0 h 135"/>
                  <a:gd name="T10" fmla="*/ 0 w 463"/>
                  <a:gd name="T11" fmla="*/ 0 h 135"/>
                  <a:gd name="T12" fmla="*/ 0 w 463"/>
                  <a:gd name="T13" fmla="*/ 0 h 135"/>
                  <a:gd name="T14" fmla="*/ 0 w 463"/>
                  <a:gd name="T15" fmla="*/ 0 h 135"/>
                  <a:gd name="T16" fmla="*/ 0 w 463"/>
                  <a:gd name="T17" fmla="*/ 0 h 135"/>
                  <a:gd name="T18" fmla="*/ 0 w 463"/>
                  <a:gd name="T19" fmla="*/ 0 h 135"/>
                  <a:gd name="T20" fmla="*/ 0 w 4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135"/>
                  <a:gd name="T35" fmla="*/ 463 w 4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135">
                    <a:moveTo>
                      <a:pt x="75" y="0"/>
                    </a:moveTo>
                    <a:lnTo>
                      <a:pt x="335" y="88"/>
                    </a:lnTo>
                    <a:lnTo>
                      <a:pt x="425" y="64"/>
                    </a:lnTo>
                    <a:lnTo>
                      <a:pt x="463" y="94"/>
                    </a:lnTo>
                    <a:lnTo>
                      <a:pt x="378" y="104"/>
                    </a:lnTo>
                    <a:lnTo>
                      <a:pt x="309" y="135"/>
                    </a:lnTo>
                    <a:lnTo>
                      <a:pt x="294" y="103"/>
                    </a:lnTo>
                    <a:lnTo>
                      <a:pt x="150" y="56"/>
                    </a:lnTo>
                    <a:lnTo>
                      <a:pt x="0" y="54"/>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5" name="Freeform 45"/>
              <p:cNvSpPr>
                <a:spLocks noChangeArrowheads="1"/>
              </p:cNvSpPr>
              <p:nvPr/>
            </p:nvSpPr>
            <p:spPr bwMode="auto">
              <a:xfrm>
                <a:off x="3531" y="3420"/>
                <a:ext cx="24" cy="18"/>
              </a:xfrm>
              <a:custGeom>
                <a:avLst/>
                <a:gdLst>
                  <a:gd name="T0" fmla="*/ 0 w 139"/>
                  <a:gd name="T1" fmla="*/ 0 h 95"/>
                  <a:gd name="T2" fmla="*/ 0 w 139"/>
                  <a:gd name="T3" fmla="*/ 0 h 95"/>
                  <a:gd name="T4" fmla="*/ 0 w 139"/>
                  <a:gd name="T5" fmla="*/ 0 h 95"/>
                  <a:gd name="T6" fmla="*/ 0 w 139"/>
                  <a:gd name="T7" fmla="*/ 0 h 95"/>
                  <a:gd name="T8" fmla="*/ 0 w 139"/>
                  <a:gd name="T9" fmla="*/ 0 h 95"/>
                  <a:gd name="T10" fmla="*/ 0 w 139"/>
                  <a:gd name="T11" fmla="*/ 0 h 95"/>
                  <a:gd name="T12" fmla="*/ 0 w 139"/>
                  <a:gd name="T13" fmla="*/ 0 h 95"/>
                  <a:gd name="T14" fmla="*/ 0 w 139"/>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95"/>
                  <a:gd name="T26" fmla="*/ 139 w 13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95">
                    <a:moveTo>
                      <a:pt x="0" y="57"/>
                    </a:moveTo>
                    <a:lnTo>
                      <a:pt x="47" y="53"/>
                    </a:lnTo>
                    <a:lnTo>
                      <a:pt x="117" y="0"/>
                    </a:lnTo>
                    <a:lnTo>
                      <a:pt x="139" y="22"/>
                    </a:lnTo>
                    <a:lnTo>
                      <a:pt x="81" y="95"/>
                    </a:lnTo>
                    <a:lnTo>
                      <a:pt x="6" y="7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6" name="Freeform 46"/>
              <p:cNvSpPr>
                <a:spLocks noChangeArrowheads="1"/>
              </p:cNvSpPr>
              <p:nvPr/>
            </p:nvSpPr>
            <p:spPr bwMode="auto">
              <a:xfrm>
                <a:off x="3466" y="3308"/>
                <a:ext cx="117" cy="133"/>
              </a:xfrm>
              <a:custGeom>
                <a:avLst/>
                <a:gdLst>
                  <a:gd name="T0" fmla="*/ 0 w 688"/>
                  <a:gd name="T1" fmla="*/ 0 h 722"/>
                  <a:gd name="T2" fmla="*/ 0 w 688"/>
                  <a:gd name="T3" fmla="*/ 0 h 722"/>
                  <a:gd name="T4" fmla="*/ 0 w 688"/>
                  <a:gd name="T5" fmla="*/ 0 h 722"/>
                  <a:gd name="T6" fmla="*/ 0 w 688"/>
                  <a:gd name="T7" fmla="*/ 0 h 722"/>
                  <a:gd name="T8" fmla="*/ 0 w 688"/>
                  <a:gd name="T9" fmla="*/ 0 h 722"/>
                  <a:gd name="T10" fmla="*/ 0 w 688"/>
                  <a:gd name="T11" fmla="*/ 0 h 722"/>
                  <a:gd name="T12" fmla="*/ 0 w 688"/>
                  <a:gd name="T13" fmla="*/ 0 h 722"/>
                  <a:gd name="T14" fmla="*/ 0 w 688"/>
                  <a:gd name="T15" fmla="*/ 0 h 722"/>
                  <a:gd name="T16" fmla="*/ 0 w 688"/>
                  <a:gd name="T17" fmla="*/ 0 h 722"/>
                  <a:gd name="T18" fmla="*/ 0 w 688"/>
                  <a:gd name="T19" fmla="*/ 0 h 722"/>
                  <a:gd name="T20" fmla="*/ 0 w 688"/>
                  <a:gd name="T21" fmla="*/ 0 h 722"/>
                  <a:gd name="T22" fmla="*/ 0 w 688"/>
                  <a:gd name="T23" fmla="*/ 0 h 722"/>
                  <a:gd name="T24" fmla="*/ 0 w 688"/>
                  <a:gd name="T25" fmla="*/ 0 h 722"/>
                  <a:gd name="T26" fmla="*/ 0 w 688"/>
                  <a:gd name="T27" fmla="*/ 0 h 722"/>
                  <a:gd name="T28" fmla="*/ 0 w 688"/>
                  <a:gd name="T29" fmla="*/ 0 h 722"/>
                  <a:gd name="T30" fmla="*/ 0 w 688"/>
                  <a:gd name="T31" fmla="*/ 0 h 722"/>
                  <a:gd name="T32" fmla="*/ 0 w 688"/>
                  <a:gd name="T33" fmla="*/ 0 h 722"/>
                  <a:gd name="T34" fmla="*/ 0 w 688"/>
                  <a:gd name="T35" fmla="*/ 0 h 722"/>
                  <a:gd name="T36" fmla="*/ 0 w 688"/>
                  <a:gd name="T37" fmla="*/ 0 h 722"/>
                  <a:gd name="T38" fmla="*/ 0 w 688"/>
                  <a:gd name="T39" fmla="*/ 0 h 722"/>
                  <a:gd name="T40" fmla="*/ 0 w 688"/>
                  <a:gd name="T41" fmla="*/ 0 h 722"/>
                  <a:gd name="T42" fmla="*/ 0 w 688"/>
                  <a:gd name="T43" fmla="*/ 0 h 722"/>
                  <a:gd name="T44" fmla="*/ 0 w 688"/>
                  <a:gd name="T45" fmla="*/ 0 h 722"/>
                  <a:gd name="T46" fmla="*/ 0 w 688"/>
                  <a:gd name="T47" fmla="*/ 0 h 722"/>
                  <a:gd name="T48" fmla="*/ 0 w 688"/>
                  <a:gd name="T49" fmla="*/ 0 h 722"/>
                  <a:gd name="T50" fmla="*/ 0 w 688"/>
                  <a:gd name="T51" fmla="*/ 0 h 722"/>
                  <a:gd name="T52" fmla="*/ 0 w 688"/>
                  <a:gd name="T53" fmla="*/ 0 h 722"/>
                  <a:gd name="T54" fmla="*/ 0 w 688"/>
                  <a:gd name="T55" fmla="*/ 0 h 722"/>
                  <a:gd name="T56" fmla="*/ 0 w 688"/>
                  <a:gd name="T57" fmla="*/ 0 h 722"/>
                  <a:gd name="T58" fmla="*/ 0 w 688"/>
                  <a:gd name="T59" fmla="*/ 0 h 722"/>
                  <a:gd name="T60" fmla="*/ 0 w 688"/>
                  <a:gd name="T61" fmla="*/ 0 h 722"/>
                  <a:gd name="T62" fmla="*/ 0 w 688"/>
                  <a:gd name="T63" fmla="*/ 0 h 722"/>
                  <a:gd name="T64" fmla="*/ 0 w 688"/>
                  <a:gd name="T65" fmla="*/ 0 h 7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8"/>
                  <a:gd name="T100" fmla="*/ 0 h 722"/>
                  <a:gd name="T101" fmla="*/ 688 w 688"/>
                  <a:gd name="T102" fmla="*/ 722 h 7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8" h="722">
                    <a:moveTo>
                      <a:pt x="167" y="455"/>
                    </a:moveTo>
                    <a:lnTo>
                      <a:pt x="210" y="520"/>
                    </a:lnTo>
                    <a:lnTo>
                      <a:pt x="273" y="558"/>
                    </a:lnTo>
                    <a:lnTo>
                      <a:pt x="253" y="660"/>
                    </a:lnTo>
                    <a:lnTo>
                      <a:pt x="365" y="677"/>
                    </a:lnTo>
                    <a:lnTo>
                      <a:pt x="388" y="583"/>
                    </a:lnTo>
                    <a:lnTo>
                      <a:pt x="495" y="561"/>
                    </a:lnTo>
                    <a:lnTo>
                      <a:pt x="575" y="638"/>
                    </a:lnTo>
                    <a:lnTo>
                      <a:pt x="666" y="516"/>
                    </a:lnTo>
                    <a:lnTo>
                      <a:pt x="688" y="535"/>
                    </a:lnTo>
                    <a:lnTo>
                      <a:pt x="582" y="683"/>
                    </a:lnTo>
                    <a:lnTo>
                      <a:pt x="476" y="604"/>
                    </a:lnTo>
                    <a:lnTo>
                      <a:pt x="420" y="622"/>
                    </a:lnTo>
                    <a:lnTo>
                      <a:pt x="392" y="722"/>
                    </a:lnTo>
                    <a:lnTo>
                      <a:pt x="207" y="698"/>
                    </a:lnTo>
                    <a:lnTo>
                      <a:pt x="217" y="614"/>
                    </a:lnTo>
                    <a:lnTo>
                      <a:pt x="148" y="541"/>
                    </a:lnTo>
                    <a:lnTo>
                      <a:pt x="63" y="566"/>
                    </a:lnTo>
                    <a:lnTo>
                      <a:pt x="0" y="407"/>
                    </a:lnTo>
                    <a:lnTo>
                      <a:pt x="23" y="346"/>
                    </a:lnTo>
                    <a:lnTo>
                      <a:pt x="95" y="318"/>
                    </a:lnTo>
                    <a:lnTo>
                      <a:pt x="98" y="217"/>
                    </a:lnTo>
                    <a:lnTo>
                      <a:pt x="47" y="161"/>
                    </a:lnTo>
                    <a:lnTo>
                      <a:pt x="76" y="65"/>
                    </a:lnTo>
                    <a:lnTo>
                      <a:pt x="220" y="0"/>
                    </a:lnTo>
                    <a:lnTo>
                      <a:pt x="101" y="117"/>
                    </a:lnTo>
                    <a:lnTo>
                      <a:pt x="173" y="192"/>
                    </a:lnTo>
                    <a:lnTo>
                      <a:pt x="151" y="240"/>
                    </a:lnTo>
                    <a:lnTo>
                      <a:pt x="144" y="329"/>
                    </a:lnTo>
                    <a:lnTo>
                      <a:pt x="53" y="385"/>
                    </a:lnTo>
                    <a:lnTo>
                      <a:pt x="85" y="501"/>
                    </a:lnTo>
                    <a:lnTo>
                      <a:pt x="167"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7" name="Freeform 47"/>
              <p:cNvSpPr>
                <a:spLocks noChangeArrowheads="1"/>
              </p:cNvSpPr>
              <p:nvPr/>
            </p:nvSpPr>
            <p:spPr bwMode="auto">
              <a:xfrm>
                <a:off x="3505" y="3344"/>
                <a:ext cx="48" cy="59"/>
              </a:xfrm>
              <a:custGeom>
                <a:avLst/>
                <a:gdLst>
                  <a:gd name="T0" fmla="*/ 0 w 277"/>
                  <a:gd name="T1" fmla="*/ 0 h 321"/>
                  <a:gd name="T2" fmla="*/ 0 w 277"/>
                  <a:gd name="T3" fmla="*/ 0 h 321"/>
                  <a:gd name="T4" fmla="*/ 0 w 277"/>
                  <a:gd name="T5" fmla="*/ 0 h 321"/>
                  <a:gd name="T6" fmla="*/ 0 w 277"/>
                  <a:gd name="T7" fmla="*/ 0 h 321"/>
                  <a:gd name="T8" fmla="*/ 0 w 277"/>
                  <a:gd name="T9" fmla="*/ 0 h 321"/>
                  <a:gd name="T10" fmla="*/ 0 w 277"/>
                  <a:gd name="T11" fmla="*/ 0 h 321"/>
                  <a:gd name="T12" fmla="*/ 0 w 277"/>
                  <a:gd name="T13" fmla="*/ 0 h 321"/>
                  <a:gd name="T14" fmla="*/ 0 w 277"/>
                  <a:gd name="T15" fmla="*/ 0 h 321"/>
                  <a:gd name="T16" fmla="*/ 0 w 277"/>
                  <a:gd name="T17" fmla="*/ 0 h 321"/>
                  <a:gd name="T18" fmla="*/ 0 w 277"/>
                  <a:gd name="T19" fmla="*/ 0 h 321"/>
                  <a:gd name="T20" fmla="*/ 0 w 277"/>
                  <a:gd name="T21" fmla="*/ 0 h 321"/>
                  <a:gd name="T22" fmla="*/ 0 w 277"/>
                  <a:gd name="T23" fmla="*/ 0 h 321"/>
                  <a:gd name="T24" fmla="*/ 0 w 277"/>
                  <a:gd name="T25" fmla="*/ 0 h 321"/>
                  <a:gd name="T26" fmla="*/ 0 w 277"/>
                  <a:gd name="T27" fmla="*/ 0 h 321"/>
                  <a:gd name="T28" fmla="*/ 0 w 277"/>
                  <a:gd name="T29" fmla="*/ 0 h 321"/>
                  <a:gd name="T30" fmla="*/ 0 w 277"/>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21"/>
                  <a:gd name="T50" fmla="*/ 277 w 277"/>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21">
                    <a:moveTo>
                      <a:pt x="122" y="0"/>
                    </a:moveTo>
                    <a:lnTo>
                      <a:pt x="62" y="88"/>
                    </a:lnTo>
                    <a:lnTo>
                      <a:pt x="77" y="194"/>
                    </a:lnTo>
                    <a:lnTo>
                      <a:pt x="138" y="237"/>
                    </a:lnTo>
                    <a:lnTo>
                      <a:pt x="227" y="215"/>
                    </a:lnTo>
                    <a:lnTo>
                      <a:pt x="277" y="141"/>
                    </a:lnTo>
                    <a:lnTo>
                      <a:pt x="269" y="236"/>
                    </a:lnTo>
                    <a:lnTo>
                      <a:pt x="244" y="278"/>
                    </a:lnTo>
                    <a:lnTo>
                      <a:pt x="208" y="303"/>
                    </a:lnTo>
                    <a:lnTo>
                      <a:pt x="118" y="321"/>
                    </a:lnTo>
                    <a:lnTo>
                      <a:pt x="27" y="268"/>
                    </a:lnTo>
                    <a:lnTo>
                      <a:pt x="0" y="177"/>
                    </a:lnTo>
                    <a:lnTo>
                      <a:pt x="24" y="78"/>
                    </a:lnTo>
                    <a:lnTo>
                      <a:pt x="72" y="28"/>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8" name="Freeform 48"/>
              <p:cNvSpPr>
                <a:spLocks noChangeArrowheads="1"/>
              </p:cNvSpPr>
              <p:nvPr/>
            </p:nvSpPr>
            <p:spPr bwMode="auto">
              <a:xfrm>
                <a:off x="3497" y="3292"/>
                <a:ext cx="100" cy="114"/>
              </a:xfrm>
              <a:custGeom>
                <a:avLst/>
                <a:gdLst>
                  <a:gd name="T0" fmla="*/ 0 w 586"/>
                  <a:gd name="T1" fmla="*/ 0 h 619"/>
                  <a:gd name="T2" fmla="*/ 0 w 586"/>
                  <a:gd name="T3" fmla="*/ 0 h 619"/>
                  <a:gd name="T4" fmla="*/ 0 w 586"/>
                  <a:gd name="T5" fmla="*/ 0 h 619"/>
                  <a:gd name="T6" fmla="*/ 0 w 586"/>
                  <a:gd name="T7" fmla="*/ 0 h 619"/>
                  <a:gd name="T8" fmla="*/ 0 w 586"/>
                  <a:gd name="T9" fmla="*/ 0 h 619"/>
                  <a:gd name="T10" fmla="*/ 0 w 586"/>
                  <a:gd name="T11" fmla="*/ 0 h 619"/>
                  <a:gd name="T12" fmla="*/ 0 w 586"/>
                  <a:gd name="T13" fmla="*/ 0 h 619"/>
                  <a:gd name="T14" fmla="*/ 0 w 586"/>
                  <a:gd name="T15" fmla="*/ 0 h 619"/>
                  <a:gd name="T16" fmla="*/ 0 w 586"/>
                  <a:gd name="T17" fmla="*/ 0 h 619"/>
                  <a:gd name="T18" fmla="*/ 0 w 586"/>
                  <a:gd name="T19" fmla="*/ 0 h 619"/>
                  <a:gd name="T20" fmla="*/ 0 w 586"/>
                  <a:gd name="T21" fmla="*/ 0 h 619"/>
                  <a:gd name="T22" fmla="*/ 0 w 586"/>
                  <a:gd name="T23" fmla="*/ 0 h 619"/>
                  <a:gd name="T24" fmla="*/ 0 w 586"/>
                  <a:gd name="T25" fmla="*/ 0 h 619"/>
                  <a:gd name="T26" fmla="*/ 0 w 586"/>
                  <a:gd name="T27" fmla="*/ 0 h 619"/>
                  <a:gd name="T28" fmla="*/ 0 w 586"/>
                  <a:gd name="T29" fmla="*/ 0 h 619"/>
                  <a:gd name="T30" fmla="*/ 0 w 586"/>
                  <a:gd name="T31" fmla="*/ 0 h 619"/>
                  <a:gd name="T32" fmla="*/ 0 w 586"/>
                  <a:gd name="T33" fmla="*/ 0 h 619"/>
                  <a:gd name="T34" fmla="*/ 0 w 586"/>
                  <a:gd name="T35" fmla="*/ 0 h 619"/>
                  <a:gd name="T36" fmla="*/ 0 w 586"/>
                  <a:gd name="T37" fmla="*/ 0 h 619"/>
                  <a:gd name="T38" fmla="*/ 0 w 586"/>
                  <a:gd name="T39" fmla="*/ 0 h 619"/>
                  <a:gd name="T40" fmla="*/ 0 w 586"/>
                  <a:gd name="T41" fmla="*/ 0 h 619"/>
                  <a:gd name="T42" fmla="*/ 0 w 586"/>
                  <a:gd name="T43" fmla="*/ 0 h 619"/>
                  <a:gd name="T44" fmla="*/ 0 w 586"/>
                  <a:gd name="T45" fmla="*/ 0 h 619"/>
                  <a:gd name="T46" fmla="*/ 0 w 586"/>
                  <a:gd name="T47" fmla="*/ 0 h 619"/>
                  <a:gd name="T48" fmla="*/ 0 w 586"/>
                  <a:gd name="T49" fmla="*/ 0 h 619"/>
                  <a:gd name="T50" fmla="*/ 0 w 586"/>
                  <a:gd name="T51" fmla="*/ 0 h 619"/>
                  <a:gd name="T52" fmla="*/ 0 w 586"/>
                  <a:gd name="T53" fmla="*/ 0 h 619"/>
                  <a:gd name="T54" fmla="*/ 0 w 586"/>
                  <a:gd name="T55" fmla="*/ 0 h 619"/>
                  <a:gd name="T56" fmla="*/ 0 w 586"/>
                  <a:gd name="T57" fmla="*/ 0 h 6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6"/>
                  <a:gd name="T88" fmla="*/ 0 h 619"/>
                  <a:gd name="T89" fmla="*/ 586 w 586"/>
                  <a:gd name="T90" fmla="*/ 619 h 6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6" h="619">
                    <a:moveTo>
                      <a:pt x="34" y="84"/>
                    </a:moveTo>
                    <a:lnTo>
                      <a:pt x="87" y="180"/>
                    </a:lnTo>
                    <a:lnTo>
                      <a:pt x="136" y="162"/>
                    </a:lnTo>
                    <a:lnTo>
                      <a:pt x="133" y="36"/>
                    </a:lnTo>
                    <a:lnTo>
                      <a:pt x="198" y="0"/>
                    </a:lnTo>
                    <a:lnTo>
                      <a:pt x="357" y="56"/>
                    </a:lnTo>
                    <a:lnTo>
                      <a:pt x="320" y="184"/>
                    </a:lnTo>
                    <a:lnTo>
                      <a:pt x="376" y="215"/>
                    </a:lnTo>
                    <a:lnTo>
                      <a:pt x="514" y="180"/>
                    </a:lnTo>
                    <a:lnTo>
                      <a:pt x="586" y="358"/>
                    </a:lnTo>
                    <a:lnTo>
                      <a:pt x="464" y="402"/>
                    </a:lnTo>
                    <a:lnTo>
                      <a:pt x="442" y="530"/>
                    </a:lnTo>
                    <a:lnTo>
                      <a:pt x="502" y="619"/>
                    </a:lnTo>
                    <a:lnTo>
                      <a:pt x="399" y="561"/>
                    </a:lnTo>
                    <a:lnTo>
                      <a:pt x="424" y="417"/>
                    </a:lnTo>
                    <a:lnTo>
                      <a:pt x="412" y="342"/>
                    </a:lnTo>
                    <a:lnTo>
                      <a:pt x="442" y="367"/>
                    </a:lnTo>
                    <a:lnTo>
                      <a:pt x="539" y="336"/>
                    </a:lnTo>
                    <a:lnTo>
                      <a:pt x="477" y="223"/>
                    </a:lnTo>
                    <a:lnTo>
                      <a:pt x="362" y="265"/>
                    </a:lnTo>
                    <a:lnTo>
                      <a:pt x="280" y="215"/>
                    </a:lnTo>
                    <a:lnTo>
                      <a:pt x="314" y="71"/>
                    </a:lnTo>
                    <a:lnTo>
                      <a:pt x="195" y="39"/>
                    </a:lnTo>
                    <a:lnTo>
                      <a:pt x="176" y="176"/>
                    </a:lnTo>
                    <a:lnTo>
                      <a:pt x="55" y="236"/>
                    </a:lnTo>
                    <a:lnTo>
                      <a:pt x="59" y="202"/>
                    </a:lnTo>
                    <a:lnTo>
                      <a:pt x="0" y="106"/>
                    </a:lnTo>
                    <a:lnTo>
                      <a:pt x="3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29" name="Freeform 49"/>
              <p:cNvSpPr>
                <a:spLocks noChangeArrowheads="1"/>
              </p:cNvSpPr>
              <p:nvPr/>
            </p:nvSpPr>
            <p:spPr bwMode="auto">
              <a:xfrm>
                <a:off x="3456" y="3293"/>
                <a:ext cx="36" cy="51"/>
              </a:xfrm>
              <a:custGeom>
                <a:avLst/>
                <a:gdLst>
                  <a:gd name="T0" fmla="*/ 0 w 212"/>
                  <a:gd name="T1" fmla="*/ 0 h 278"/>
                  <a:gd name="T2" fmla="*/ 0 w 212"/>
                  <a:gd name="T3" fmla="*/ 0 h 278"/>
                  <a:gd name="T4" fmla="*/ 0 w 212"/>
                  <a:gd name="T5" fmla="*/ 0 h 278"/>
                  <a:gd name="T6" fmla="*/ 0 w 212"/>
                  <a:gd name="T7" fmla="*/ 0 h 278"/>
                  <a:gd name="T8" fmla="*/ 0 w 212"/>
                  <a:gd name="T9" fmla="*/ 0 h 278"/>
                  <a:gd name="T10" fmla="*/ 0 w 212"/>
                  <a:gd name="T11" fmla="*/ 0 h 278"/>
                  <a:gd name="T12" fmla="*/ 0 w 212"/>
                  <a:gd name="T13" fmla="*/ 0 h 278"/>
                  <a:gd name="T14" fmla="*/ 0 w 212"/>
                  <a:gd name="T15" fmla="*/ 0 h 278"/>
                  <a:gd name="T16" fmla="*/ 0 w 212"/>
                  <a:gd name="T17" fmla="*/ 0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278"/>
                  <a:gd name="T29" fmla="*/ 212 w 212"/>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278">
                    <a:moveTo>
                      <a:pt x="212" y="0"/>
                    </a:moveTo>
                    <a:lnTo>
                      <a:pt x="59" y="53"/>
                    </a:lnTo>
                    <a:lnTo>
                      <a:pt x="7" y="132"/>
                    </a:lnTo>
                    <a:lnTo>
                      <a:pt x="0" y="213"/>
                    </a:lnTo>
                    <a:lnTo>
                      <a:pt x="51" y="278"/>
                    </a:lnTo>
                    <a:lnTo>
                      <a:pt x="61" y="182"/>
                    </a:lnTo>
                    <a:lnTo>
                      <a:pt x="104" y="91"/>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0" name="Freeform 50"/>
              <p:cNvSpPr>
                <a:spLocks noChangeArrowheads="1"/>
              </p:cNvSpPr>
              <p:nvPr/>
            </p:nvSpPr>
            <p:spPr bwMode="auto">
              <a:xfrm>
                <a:off x="3596" y="3341"/>
                <a:ext cx="19" cy="50"/>
              </a:xfrm>
              <a:custGeom>
                <a:avLst/>
                <a:gdLst>
                  <a:gd name="T0" fmla="*/ 0 w 111"/>
                  <a:gd name="T1" fmla="*/ 0 h 274"/>
                  <a:gd name="T2" fmla="*/ 0 w 111"/>
                  <a:gd name="T3" fmla="*/ 0 h 274"/>
                  <a:gd name="T4" fmla="*/ 0 w 111"/>
                  <a:gd name="T5" fmla="*/ 0 h 274"/>
                  <a:gd name="T6" fmla="*/ 0 w 111"/>
                  <a:gd name="T7" fmla="*/ 0 h 274"/>
                  <a:gd name="T8" fmla="*/ 0 w 111"/>
                  <a:gd name="T9" fmla="*/ 0 h 274"/>
                  <a:gd name="T10" fmla="*/ 0 w 111"/>
                  <a:gd name="T11" fmla="*/ 0 h 274"/>
                  <a:gd name="T12" fmla="*/ 0 w 111"/>
                  <a:gd name="T13" fmla="*/ 0 h 274"/>
                  <a:gd name="T14" fmla="*/ 0 w 111"/>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274"/>
                  <a:gd name="T26" fmla="*/ 111 w 111"/>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274">
                    <a:moveTo>
                      <a:pt x="41" y="0"/>
                    </a:moveTo>
                    <a:lnTo>
                      <a:pt x="66" y="109"/>
                    </a:lnTo>
                    <a:lnTo>
                      <a:pt x="44" y="191"/>
                    </a:lnTo>
                    <a:lnTo>
                      <a:pt x="0" y="274"/>
                    </a:lnTo>
                    <a:lnTo>
                      <a:pt x="78" y="231"/>
                    </a:lnTo>
                    <a:lnTo>
                      <a:pt x="111" y="137"/>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1" name="Freeform 51"/>
              <p:cNvSpPr>
                <a:spLocks noChangeArrowheads="1"/>
              </p:cNvSpPr>
              <p:nvPr/>
            </p:nvSpPr>
            <p:spPr bwMode="auto">
              <a:xfrm>
                <a:off x="3582" y="3392"/>
                <a:ext cx="32" cy="32"/>
              </a:xfrm>
              <a:custGeom>
                <a:avLst/>
                <a:gdLst>
                  <a:gd name="T0" fmla="*/ 0 w 187"/>
                  <a:gd name="T1" fmla="*/ 0 h 171"/>
                  <a:gd name="T2" fmla="*/ 0 w 187"/>
                  <a:gd name="T3" fmla="*/ 0 h 171"/>
                  <a:gd name="T4" fmla="*/ 0 w 187"/>
                  <a:gd name="T5" fmla="*/ 0 h 171"/>
                  <a:gd name="T6" fmla="*/ 0 w 187"/>
                  <a:gd name="T7" fmla="*/ 0 h 171"/>
                  <a:gd name="T8" fmla="*/ 0 w 187"/>
                  <a:gd name="T9" fmla="*/ 0 h 171"/>
                  <a:gd name="T10" fmla="*/ 0 w 187"/>
                  <a:gd name="T11" fmla="*/ 0 h 171"/>
                  <a:gd name="T12" fmla="*/ 0 w 187"/>
                  <a:gd name="T13" fmla="*/ 0 h 171"/>
                  <a:gd name="T14" fmla="*/ 0 w 187"/>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171"/>
                  <a:gd name="T26" fmla="*/ 187 w 187"/>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71">
                    <a:moveTo>
                      <a:pt x="187" y="0"/>
                    </a:moveTo>
                    <a:lnTo>
                      <a:pt x="134" y="72"/>
                    </a:lnTo>
                    <a:lnTo>
                      <a:pt x="38" y="128"/>
                    </a:lnTo>
                    <a:lnTo>
                      <a:pt x="0" y="171"/>
                    </a:lnTo>
                    <a:lnTo>
                      <a:pt x="104" y="156"/>
                    </a:lnTo>
                    <a:lnTo>
                      <a:pt x="162" y="97"/>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2" name="Freeform 52"/>
              <p:cNvSpPr>
                <a:spLocks noChangeArrowheads="1"/>
              </p:cNvSpPr>
              <p:nvPr/>
            </p:nvSpPr>
            <p:spPr bwMode="auto">
              <a:xfrm>
                <a:off x="3231" y="3515"/>
                <a:ext cx="222" cy="140"/>
              </a:xfrm>
              <a:custGeom>
                <a:avLst/>
                <a:gdLst>
                  <a:gd name="T0" fmla="*/ 0 w 1295"/>
                  <a:gd name="T1" fmla="*/ 0 h 757"/>
                  <a:gd name="T2" fmla="*/ 0 w 1295"/>
                  <a:gd name="T3" fmla="*/ 0 h 757"/>
                  <a:gd name="T4" fmla="*/ 0 w 1295"/>
                  <a:gd name="T5" fmla="*/ 0 h 757"/>
                  <a:gd name="T6" fmla="*/ 0 w 1295"/>
                  <a:gd name="T7" fmla="*/ 0 h 757"/>
                  <a:gd name="T8" fmla="*/ 0 w 1295"/>
                  <a:gd name="T9" fmla="*/ 0 h 757"/>
                  <a:gd name="T10" fmla="*/ 0 w 1295"/>
                  <a:gd name="T11" fmla="*/ 0 h 757"/>
                  <a:gd name="T12" fmla="*/ 0 w 1295"/>
                  <a:gd name="T13" fmla="*/ 0 h 757"/>
                  <a:gd name="T14" fmla="*/ 0 w 1295"/>
                  <a:gd name="T15" fmla="*/ 0 h 757"/>
                  <a:gd name="T16" fmla="*/ 0 w 1295"/>
                  <a:gd name="T17" fmla="*/ 0 h 757"/>
                  <a:gd name="T18" fmla="*/ 0 w 1295"/>
                  <a:gd name="T19" fmla="*/ 0 h 757"/>
                  <a:gd name="T20" fmla="*/ 0 w 1295"/>
                  <a:gd name="T21" fmla="*/ 0 h 757"/>
                  <a:gd name="T22" fmla="*/ 0 w 1295"/>
                  <a:gd name="T23" fmla="*/ 0 h 757"/>
                  <a:gd name="T24" fmla="*/ 0 w 1295"/>
                  <a:gd name="T25" fmla="*/ 0 h 757"/>
                  <a:gd name="T26" fmla="*/ 0 w 1295"/>
                  <a:gd name="T27" fmla="*/ 0 h 757"/>
                  <a:gd name="T28" fmla="*/ 0 w 1295"/>
                  <a:gd name="T29" fmla="*/ 0 h 757"/>
                  <a:gd name="T30" fmla="*/ 0 w 1295"/>
                  <a:gd name="T31" fmla="*/ 0 h 757"/>
                  <a:gd name="T32" fmla="*/ 0 w 1295"/>
                  <a:gd name="T33" fmla="*/ 0 h 757"/>
                  <a:gd name="T34" fmla="*/ 0 w 1295"/>
                  <a:gd name="T35" fmla="*/ 0 h 757"/>
                  <a:gd name="T36" fmla="*/ 0 w 1295"/>
                  <a:gd name="T37" fmla="*/ 0 h 757"/>
                  <a:gd name="T38" fmla="*/ 0 w 1295"/>
                  <a:gd name="T39" fmla="*/ 0 h 757"/>
                  <a:gd name="T40" fmla="*/ 0 w 1295"/>
                  <a:gd name="T41" fmla="*/ 0 h 757"/>
                  <a:gd name="T42" fmla="*/ 0 w 1295"/>
                  <a:gd name="T43" fmla="*/ 0 h 757"/>
                  <a:gd name="T44" fmla="*/ 0 w 1295"/>
                  <a:gd name="T45" fmla="*/ 0 h 757"/>
                  <a:gd name="T46" fmla="*/ 0 w 1295"/>
                  <a:gd name="T47" fmla="*/ 0 h 757"/>
                  <a:gd name="T48" fmla="*/ 0 w 1295"/>
                  <a:gd name="T49" fmla="*/ 0 h 757"/>
                  <a:gd name="T50" fmla="*/ 0 w 1295"/>
                  <a:gd name="T51" fmla="*/ 0 h 757"/>
                  <a:gd name="T52" fmla="*/ 0 w 1295"/>
                  <a:gd name="T53" fmla="*/ 0 h 757"/>
                  <a:gd name="T54" fmla="*/ 0 w 1295"/>
                  <a:gd name="T55" fmla="*/ 0 h 757"/>
                  <a:gd name="T56" fmla="*/ 0 w 1295"/>
                  <a:gd name="T57" fmla="*/ 0 h 757"/>
                  <a:gd name="T58" fmla="*/ 0 w 1295"/>
                  <a:gd name="T59" fmla="*/ 0 h 7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5"/>
                  <a:gd name="T91" fmla="*/ 0 h 757"/>
                  <a:gd name="T92" fmla="*/ 1295 w 1295"/>
                  <a:gd name="T93" fmla="*/ 757 h 7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5" h="757">
                    <a:moveTo>
                      <a:pt x="65" y="301"/>
                    </a:moveTo>
                    <a:lnTo>
                      <a:pt x="91" y="274"/>
                    </a:lnTo>
                    <a:lnTo>
                      <a:pt x="157" y="208"/>
                    </a:lnTo>
                    <a:lnTo>
                      <a:pt x="240" y="128"/>
                    </a:lnTo>
                    <a:lnTo>
                      <a:pt x="315" y="58"/>
                    </a:lnTo>
                    <a:lnTo>
                      <a:pt x="397" y="0"/>
                    </a:lnTo>
                    <a:lnTo>
                      <a:pt x="437" y="11"/>
                    </a:lnTo>
                    <a:lnTo>
                      <a:pt x="578" y="27"/>
                    </a:lnTo>
                    <a:lnTo>
                      <a:pt x="674" y="3"/>
                    </a:lnTo>
                    <a:lnTo>
                      <a:pt x="786" y="0"/>
                    </a:lnTo>
                    <a:lnTo>
                      <a:pt x="908" y="59"/>
                    </a:lnTo>
                    <a:lnTo>
                      <a:pt x="975" y="156"/>
                    </a:lnTo>
                    <a:lnTo>
                      <a:pt x="949" y="252"/>
                    </a:lnTo>
                    <a:lnTo>
                      <a:pt x="914" y="296"/>
                    </a:lnTo>
                    <a:lnTo>
                      <a:pt x="1078" y="280"/>
                    </a:lnTo>
                    <a:lnTo>
                      <a:pt x="1121" y="315"/>
                    </a:lnTo>
                    <a:lnTo>
                      <a:pt x="1209" y="430"/>
                    </a:lnTo>
                    <a:lnTo>
                      <a:pt x="1281" y="610"/>
                    </a:lnTo>
                    <a:lnTo>
                      <a:pt x="1295" y="691"/>
                    </a:lnTo>
                    <a:lnTo>
                      <a:pt x="1283" y="747"/>
                    </a:lnTo>
                    <a:lnTo>
                      <a:pt x="1195" y="757"/>
                    </a:lnTo>
                    <a:lnTo>
                      <a:pt x="1131" y="731"/>
                    </a:lnTo>
                    <a:lnTo>
                      <a:pt x="981" y="414"/>
                    </a:lnTo>
                    <a:lnTo>
                      <a:pt x="781" y="229"/>
                    </a:lnTo>
                    <a:lnTo>
                      <a:pt x="587" y="114"/>
                    </a:lnTo>
                    <a:lnTo>
                      <a:pt x="403" y="109"/>
                    </a:lnTo>
                    <a:lnTo>
                      <a:pt x="237" y="167"/>
                    </a:lnTo>
                    <a:lnTo>
                      <a:pt x="0" y="413"/>
                    </a:lnTo>
                    <a:lnTo>
                      <a:pt x="65" y="301"/>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3" name="Freeform 53"/>
              <p:cNvSpPr>
                <a:spLocks noChangeArrowheads="1"/>
              </p:cNvSpPr>
              <p:nvPr/>
            </p:nvSpPr>
            <p:spPr bwMode="auto">
              <a:xfrm>
                <a:off x="3139" y="3266"/>
                <a:ext cx="136" cy="210"/>
              </a:xfrm>
              <a:custGeom>
                <a:avLst/>
                <a:gdLst>
                  <a:gd name="T0" fmla="*/ 0 w 794"/>
                  <a:gd name="T1" fmla="*/ 0 h 1138"/>
                  <a:gd name="T2" fmla="*/ 0 w 794"/>
                  <a:gd name="T3" fmla="*/ 0 h 1138"/>
                  <a:gd name="T4" fmla="*/ 0 w 794"/>
                  <a:gd name="T5" fmla="*/ 0 h 1138"/>
                  <a:gd name="T6" fmla="*/ 0 w 794"/>
                  <a:gd name="T7" fmla="*/ 0 h 1138"/>
                  <a:gd name="T8" fmla="*/ 0 w 794"/>
                  <a:gd name="T9" fmla="*/ 0 h 1138"/>
                  <a:gd name="T10" fmla="*/ 0 w 794"/>
                  <a:gd name="T11" fmla="*/ 0 h 1138"/>
                  <a:gd name="T12" fmla="*/ 0 w 794"/>
                  <a:gd name="T13" fmla="*/ 0 h 1138"/>
                  <a:gd name="T14" fmla="*/ 0 w 794"/>
                  <a:gd name="T15" fmla="*/ 0 h 1138"/>
                  <a:gd name="T16" fmla="*/ 0 w 794"/>
                  <a:gd name="T17" fmla="*/ 0 h 1138"/>
                  <a:gd name="T18" fmla="*/ 0 w 794"/>
                  <a:gd name="T19" fmla="*/ 0 h 1138"/>
                  <a:gd name="T20" fmla="*/ 0 w 794"/>
                  <a:gd name="T21" fmla="*/ 0 h 1138"/>
                  <a:gd name="T22" fmla="*/ 0 w 794"/>
                  <a:gd name="T23" fmla="*/ 0 h 1138"/>
                  <a:gd name="T24" fmla="*/ 0 w 794"/>
                  <a:gd name="T25" fmla="*/ 0 h 1138"/>
                  <a:gd name="T26" fmla="*/ 0 w 794"/>
                  <a:gd name="T27" fmla="*/ 0 h 1138"/>
                  <a:gd name="T28" fmla="*/ 0 w 794"/>
                  <a:gd name="T29" fmla="*/ 0 h 1138"/>
                  <a:gd name="T30" fmla="*/ 0 w 794"/>
                  <a:gd name="T31" fmla="*/ 0 h 1138"/>
                  <a:gd name="T32" fmla="*/ 0 w 794"/>
                  <a:gd name="T33" fmla="*/ 0 h 1138"/>
                  <a:gd name="T34" fmla="*/ 0 w 794"/>
                  <a:gd name="T35" fmla="*/ 0 h 1138"/>
                  <a:gd name="T36" fmla="*/ 0 w 794"/>
                  <a:gd name="T37" fmla="*/ 0 h 1138"/>
                  <a:gd name="T38" fmla="*/ 0 w 794"/>
                  <a:gd name="T39" fmla="*/ 0 h 1138"/>
                  <a:gd name="T40" fmla="*/ 0 w 794"/>
                  <a:gd name="T41" fmla="*/ 0 h 1138"/>
                  <a:gd name="T42" fmla="*/ 0 w 794"/>
                  <a:gd name="T43" fmla="*/ 0 h 1138"/>
                  <a:gd name="T44" fmla="*/ 0 w 794"/>
                  <a:gd name="T45" fmla="*/ 0 h 1138"/>
                  <a:gd name="T46" fmla="*/ 0 w 794"/>
                  <a:gd name="T47" fmla="*/ 0 h 1138"/>
                  <a:gd name="T48" fmla="*/ 0 w 794"/>
                  <a:gd name="T49" fmla="*/ 0 h 1138"/>
                  <a:gd name="T50" fmla="*/ 0 w 794"/>
                  <a:gd name="T51" fmla="*/ 0 h 1138"/>
                  <a:gd name="T52" fmla="*/ 0 w 794"/>
                  <a:gd name="T53" fmla="*/ 0 h 1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4"/>
                  <a:gd name="T82" fmla="*/ 0 h 1138"/>
                  <a:gd name="T83" fmla="*/ 794 w 794"/>
                  <a:gd name="T84" fmla="*/ 1138 h 1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4" h="1138">
                    <a:moveTo>
                      <a:pt x="90" y="267"/>
                    </a:moveTo>
                    <a:lnTo>
                      <a:pt x="153" y="305"/>
                    </a:lnTo>
                    <a:lnTo>
                      <a:pt x="302" y="362"/>
                    </a:lnTo>
                    <a:lnTo>
                      <a:pt x="474" y="376"/>
                    </a:lnTo>
                    <a:lnTo>
                      <a:pt x="616" y="337"/>
                    </a:lnTo>
                    <a:lnTo>
                      <a:pt x="697" y="262"/>
                    </a:lnTo>
                    <a:lnTo>
                      <a:pt x="734" y="159"/>
                    </a:lnTo>
                    <a:lnTo>
                      <a:pt x="765" y="0"/>
                    </a:lnTo>
                    <a:lnTo>
                      <a:pt x="794" y="217"/>
                    </a:lnTo>
                    <a:lnTo>
                      <a:pt x="775" y="452"/>
                    </a:lnTo>
                    <a:lnTo>
                      <a:pt x="734" y="686"/>
                    </a:lnTo>
                    <a:lnTo>
                      <a:pt x="694" y="847"/>
                    </a:lnTo>
                    <a:lnTo>
                      <a:pt x="675" y="902"/>
                    </a:lnTo>
                    <a:lnTo>
                      <a:pt x="444" y="1023"/>
                    </a:lnTo>
                    <a:lnTo>
                      <a:pt x="444" y="1138"/>
                    </a:lnTo>
                    <a:lnTo>
                      <a:pt x="397" y="1132"/>
                    </a:lnTo>
                    <a:lnTo>
                      <a:pt x="385" y="992"/>
                    </a:lnTo>
                    <a:lnTo>
                      <a:pt x="462" y="941"/>
                    </a:lnTo>
                    <a:lnTo>
                      <a:pt x="427" y="732"/>
                    </a:lnTo>
                    <a:lnTo>
                      <a:pt x="432" y="471"/>
                    </a:lnTo>
                    <a:lnTo>
                      <a:pt x="327" y="439"/>
                    </a:lnTo>
                    <a:lnTo>
                      <a:pt x="296" y="502"/>
                    </a:lnTo>
                    <a:lnTo>
                      <a:pt x="0" y="496"/>
                    </a:lnTo>
                    <a:lnTo>
                      <a:pt x="119" y="414"/>
                    </a:lnTo>
                    <a:lnTo>
                      <a:pt x="112" y="320"/>
                    </a:lnTo>
                    <a:lnTo>
                      <a:pt x="9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4" name="Freeform 54"/>
              <p:cNvSpPr>
                <a:spLocks noChangeArrowheads="1"/>
              </p:cNvSpPr>
              <p:nvPr/>
            </p:nvSpPr>
            <p:spPr bwMode="auto">
              <a:xfrm>
                <a:off x="3127" y="3236"/>
                <a:ext cx="169" cy="122"/>
              </a:xfrm>
              <a:custGeom>
                <a:avLst/>
                <a:gdLst>
                  <a:gd name="T0" fmla="*/ 0 w 989"/>
                  <a:gd name="T1" fmla="*/ 0 h 661"/>
                  <a:gd name="T2" fmla="*/ 0 w 989"/>
                  <a:gd name="T3" fmla="*/ 0 h 661"/>
                  <a:gd name="T4" fmla="*/ 0 w 989"/>
                  <a:gd name="T5" fmla="*/ 0 h 661"/>
                  <a:gd name="T6" fmla="*/ 0 w 989"/>
                  <a:gd name="T7" fmla="*/ 0 h 661"/>
                  <a:gd name="T8" fmla="*/ 0 w 989"/>
                  <a:gd name="T9" fmla="*/ 0 h 661"/>
                  <a:gd name="T10" fmla="*/ 0 w 989"/>
                  <a:gd name="T11" fmla="*/ 0 h 661"/>
                  <a:gd name="T12" fmla="*/ 0 w 989"/>
                  <a:gd name="T13" fmla="*/ 0 h 661"/>
                  <a:gd name="T14" fmla="*/ 0 w 989"/>
                  <a:gd name="T15" fmla="*/ 0 h 661"/>
                  <a:gd name="T16" fmla="*/ 0 w 989"/>
                  <a:gd name="T17" fmla="*/ 0 h 661"/>
                  <a:gd name="T18" fmla="*/ 0 w 989"/>
                  <a:gd name="T19" fmla="*/ 0 h 661"/>
                  <a:gd name="T20" fmla="*/ 0 w 989"/>
                  <a:gd name="T21" fmla="*/ 0 h 661"/>
                  <a:gd name="T22" fmla="*/ 0 w 989"/>
                  <a:gd name="T23" fmla="*/ 0 h 661"/>
                  <a:gd name="T24" fmla="*/ 0 w 989"/>
                  <a:gd name="T25" fmla="*/ 0 h 661"/>
                  <a:gd name="T26" fmla="*/ 0 w 989"/>
                  <a:gd name="T27" fmla="*/ 0 h 661"/>
                  <a:gd name="T28" fmla="*/ 0 w 989"/>
                  <a:gd name="T29" fmla="*/ 0 h 661"/>
                  <a:gd name="T30" fmla="*/ 0 w 989"/>
                  <a:gd name="T31" fmla="*/ 0 h 661"/>
                  <a:gd name="T32" fmla="*/ 0 w 989"/>
                  <a:gd name="T33" fmla="*/ 0 h 661"/>
                  <a:gd name="T34" fmla="*/ 0 w 989"/>
                  <a:gd name="T35" fmla="*/ 0 h 661"/>
                  <a:gd name="T36" fmla="*/ 0 w 989"/>
                  <a:gd name="T37" fmla="*/ 0 h 661"/>
                  <a:gd name="T38" fmla="*/ 0 w 989"/>
                  <a:gd name="T39" fmla="*/ 0 h 661"/>
                  <a:gd name="T40" fmla="*/ 0 w 989"/>
                  <a:gd name="T41" fmla="*/ 0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9"/>
                  <a:gd name="T64" fmla="*/ 0 h 661"/>
                  <a:gd name="T65" fmla="*/ 989 w 989"/>
                  <a:gd name="T66" fmla="*/ 661 h 6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9" h="661">
                    <a:moveTo>
                      <a:pt x="989" y="0"/>
                    </a:moveTo>
                    <a:lnTo>
                      <a:pt x="776" y="19"/>
                    </a:lnTo>
                    <a:lnTo>
                      <a:pt x="480" y="109"/>
                    </a:lnTo>
                    <a:lnTo>
                      <a:pt x="370" y="150"/>
                    </a:lnTo>
                    <a:lnTo>
                      <a:pt x="252" y="199"/>
                    </a:lnTo>
                    <a:lnTo>
                      <a:pt x="65" y="299"/>
                    </a:lnTo>
                    <a:lnTo>
                      <a:pt x="14" y="376"/>
                    </a:lnTo>
                    <a:lnTo>
                      <a:pt x="24" y="407"/>
                    </a:lnTo>
                    <a:lnTo>
                      <a:pt x="0" y="661"/>
                    </a:lnTo>
                    <a:lnTo>
                      <a:pt x="71" y="661"/>
                    </a:lnTo>
                    <a:lnTo>
                      <a:pt x="65" y="541"/>
                    </a:lnTo>
                    <a:lnTo>
                      <a:pt x="83" y="376"/>
                    </a:lnTo>
                    <a:lnTo>
                      <a:pt x="143" y="314"/>
                    </a:lnTo>
                    <a:lnTo>
                      <a:pt x="243" y="261"/>
                    </a:lnTo>
                    <a:lnTo>
                      <a:pt x="380" y="203"/>
                    </a:lnTo>
                    <a:lnTo>
                      <a:pt x="521" y="146"/>
                    </a:lnTo>
                    <a:lnTo>
                      <a:pt x="645" y="102"/>
                    </a:lnTo>
                    <a:lnTo>
                      <a:pt x="770" y="70"/>
                    </a:lnTo>
                    <a:lnTo>
                      <a:pt x="977" y="44"/>
                    </a:lnTo>
                    <a:lnTo>
                      <a:pt x="9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5" name="Freeform 55"/>
              <p:cNvSpPr>
                <a:spLocks noChangeArrowheads="1"/>
              </p:cNvSpPr>
              <p:nvPr/>
            </p:nvSpPr>
            <p:spPr bwMode="auto">
              <a:xfrm>
                <a:off x="3118" y="3352"/>
                <a:ext cx="82" cy="165"/>
              </a:xfrm>
              <a:custGeom>
                <a:avLst/>
                <a:gdLst>
                  <a:gd name="T0" fmla="*/ 0 w 480"/>
                  <a:gd name="T1" fmla="*/ 0 h 896"/>
                  <a:gd name="T2" fmla="*/ 0 w 480"/>
                  <a:gd name="T3" fmla="*/ 0 h 896"/>
                  <a:gd name="T4" fmla="*/ 0 w 480"/>
                  <a:gd name="T5" fmla="*/ 0 h 896"/>
                  <a:gd name="T6" fmla="*/ 0 w 480"/>
                  <a:gd name="T7" fmla="*/ 0 h 896"/>
                  <a:gd name="T8" fmla="*/ 0 w 480"/>
                  <a:gd name="T9" fmla="*/ 0 h 896"/>
                  <a:gd name="T10" fmla="*/ 0 w 480"/>
                  <a:gd name="T11" fmla="*/ 0 h 896"/>
                  <a:gd name="T12" fmla="*/ 0 w 480"/>
                  <a:gd name="T13" fmla="*/ 0 h 896"/>
                  <a:gd name="T14" fmla="*/ 0 w 480"/>
                  <a:gd name="T15" fmla="*/ 0 h 896"/>
                  <a:gd name="T16" fmla="*/ 0 w 480"/>
                  <a:gd name="T17" fmla="*/ 0 h 896"/>
                  <a:gd name="T18" fmla="*/ 0 w 480"/>
                  <a:gd name="T19" fmla="*/ 0 h 896"/>
                  <a:gd name="T20" fmla="*/ 0 w 480"/>
                  <a:gd name="T21" fmla="*/ 0 h 896"/>
                  <a:gd name="T22" fmla="*/ 0 w 480"/>
                  <a:gd name="T23" fmla="*/ 0 h 896"/>
                  <a:gd name="T24" fmla="*/ 0 w 480"/>
                  <a:gd name="T25" fmla="*/ 0 h 896"/>
                  <a:gd name="T26" fmla="*/ 0 w 480"/>
                  <a:gd name="T27" fmla="*/ 0 h 896"/>
                  <a:gd name="T28" fmla="*/ 0 w 480"/>
                  <a:gd name="T29" fmla="*/ 0 h 896"/>
                  <a:gd name="T30" fmla="*/ 0 w 480"/>
                  <a:gd name="T31" fmla="*/ 0 h 896"/>
                  <a:gd name="T32" fmla="*/ 0 w 480"/>
                  <a:gd name="T33" fmla="*/ 0 h 896"/>
                  <a:gd name="T34" fmla="*/ 0 w 480"/>
                  <a:gd name="T35" fmla="*/ 0 h 896"/>
                  <a:gd name="T36" fmla="*/ 0 w 480"/>
                  <a:gd name="T37" fmla="*/ 0 h 896"/>
                  <a:gd name="T38" fmla="*/ 0 w 480"/>
                  <a:gd name="T39" fmla="*/ 0 h 896"/>
                  <a:gd name="T40" fmla="*/ 0 w 480"/>
                  <a:gd name="T41" fmla="*/ 0 h 896"/>
                  <a:gd name="T42" fmla="*/ 0 w 480"/>
                  <a:gd name="T43" fmla="*/ 0 h 896"/>
                  <a:gd name="T44" fmla="*/ 0 w 480"/>
                  <a:gd name="T45" fmla="*/ 0 h 896"/>
                  <a:gd name="T46" fmla="*/ 0 w 480"/>
                  <a:gd name="T47" fmla="*/ 0 h 896"/>
                  <a:gd name="T48" fmla="*/ 0 w 480"/>
                  <a:gd name="T49" fmla="*/ 0 h 896"/>
                  <a:gd name="T50" fmla="*/ 0 w 480"/>
                  <a:gd name="T51" fmla="*/ 0 h 896"/>
                  <a:gd name="T52" fmla="*/ 0 w 480"/>
                  <a:gd name="T53" fmla="*/ 0 h 896"/>
                  <a:gd name="T54" fmla="*/ 0 w 480"/>
                  <a:gd name="T55" fmla="*/ 0 h 896"/>
                  <a:gd name="T56" fmla="*/ 0 w 480"/>
                  <a:gd name="T57" fmla="*/ 0 h 896"/>
                  <a:gd name="T58" fmla="*/ 0 w 480"/>
                  <a:gd name="T59" fmla="*/ 0 h 896"/>
                  <a:gd name="T60" fmla="*/ 0 w 480"/>
                  <a:gd name="T61" fmla="*/ 0 h 896"/>
                  <a:gd name="T62" fmla="*/ 0 w 480"/>
                  <a:gd name="T63" fmla="*/ 0 h 896"/>
                  <a:gd name="T64" fmla="*/ 0 w 480"/>
                  <a:gd name="T65" fmla="*/ 0 h 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0"/>
                  <a:gd name="T100" fmla="*/ 0 h 896"/>
                  <a:gd name="T101" fmla="*/ 480 w 480"/>
                  <a:gd name="T102" fmla="*/ 896 h 8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0" h="896">
                    <a:moveTo>
                      <a:pt x="83" y="0"/>
                    </a:moveTo>
                    <a:lnTo>
                      <a:pt x="403" y="0"/>
                    </a:lnTo>
                    <a:lnTo>
                      <a:pt x="480" y="38"/>
                    </a:lnTo>
                    <a:lnTo>
                      <a:pt x="426" y="318"/>
                    </a:lnTo>
                    <a:lnTo>
                      <a:pt x="355" y="343"/>
                    </a:lnTo>
                    <a:lnTo>
                      <a:pt x="331" y="567"/>
                    </a:lnTo>
                    <a:lnTo>
                      <a:pt x="296" y="540"/>
                    </a:lnTo>
                    <a:lnTo>
                      <a:pt x="296" y="318"/>
                    </a:lnTo>
                    <a:lnTo>
                      <a:pt x="403" y="274"/>
                    </a:lnTo>
                    <a:lnTo>
                      <a:pt x="439" y="76"/>
                    </a:lnTo>
                    <a:lnTo>
                      <a:pt x="53" y="76"/>
                    </a:lnTo>
                    <a:lnTo>
                      <a:pt x="106" y="268"/>
                    </a:lnTo>
                    <a:lnTo>
                      <a:pt x="195" y="324"/>
                    </a:lnTo>
                    <a:lnTo>
                      <a:pt x="159" y="375"/>
                    </a:lnTo>
                    <a:lnTo>
                      <a:pt x="189" y="559"/>
                    </a:lnTo>
                    <a:lnTo>
                      <a:pt x="124" y="649"/>
                    </a:lnTo>
                    <a:lnTo>
                      <a:pt x="111" y="706"/>
                    </a:lnTo>
                    <a:lnTo>
                      <a:pt x="158" y="720"/>
                    </a:lnTo>
                    <a:lnTo>
                      <a:pt x="164" y="829"/>
                    </a:lnTo>
                    <a:lnTo>
                      <a:pt x="206" y="851"/>
                    </a:lnTo>
                    <a:lnTo>
                      <a:pt x="270" y="759"/>
                    </a:lnTo>
                    <a:lnTo>
                      <a:pt x="296" y="858"/>
                    </a:lnTo>
                    <a:lnTo>
                      <a:pt x="249" y="858"/>
                    </a:lnTo>
                    <a:lnTo>
                      <a:pt x="214" y="896"/>
                    </a:lnTo>
                    <a:lnTo>
                      <a:pt x="124" y="858"/>
                    </a:lnTo>
                    <a:lnTo>
                      <a:pt x="77" y="827"/>
                    </a:lnTo>
                    <a:lnTo>
                      <a:pt x="71" y="636"/>
                    </a:lnTo>
                    <a:lnTo>
                      <a:pt x="142" y="547"/>
                    </a:lnTo>
                    <a:lnTo>
                      <a:pt x="130" y="337"/>
                    </a:lnTo>
                    <a:lnTo>
                      <a:pt x="77" y="331"/>
                    </a:lnTo>
                    <a:lnTo>
                      <a:pt x="0" y="32"/>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6" name="Freeform 56"/>
              <p:cNvSpPr>
                <a:spLocks noChangeArrowheads="1"/>
              </p:cNvSpPr>
              <p:nvPr/>
            </p:nvSpPr>
            <p:spPr bwMode="auto">
              <a:xfrm>
                <a:off x="3162" y="3442"/>
                <a:ext cx="31" cy="78"/>
              </a:xfrm>
              <a:custGeom>
                <a:avLst/>
                <a:gdLst>
                  <a:gd name="T0" fmla="*/ 0 w 184"/>
                  <a:gd name="T1" fmla="*/ 0 h 425"/>
                  <a:gd name="T2" fmla="*/ 0 w 184"/>
                  <a:gd name="T3" fmla="*/ 0 h 425"/>
                  <a:gd name="T4" fmla="*/ 0 w 184"/>
                  <a:gd name="T5" fmla="*/ 0 h 425"/>
                  <a:gd name="T6" fmla="*/ 0 w 184"/>
                  <a:gd name="T7" fmla="*/ 0 h 425"/>
                  <a:gd name="T8" fmla="*/ 0 w 184"/>
                  <a:gd name="T9" fmla="*/ 0 h 425"/>
                  <a:gd name="T10" fmla="*/ 0 w 184"/>
                  <a:gd name="T11" fmla="*/ 0 h 425"/>
                  <a:gd name="T12" fmla="*/ 0 w 184"/>
                  <a:gd name="T13" fmla="*/ 0 h 425"/>
                  <a:gd name="T14" fmla="*/ 0 w 184"/>
                  <a:gd name="T15" fmla="*/ 0 h 425"/>
                  <a:gd name="T16" fmla="*/ 0 w 184"/>
                  <a:gd name="T17" fmla="*/ 0 h 425"/>
                  <a:gd name="T18" fmla="*/ 0 w 184"/>
                  <a:gd name="T19" fmla="*/ 0 h 425"/>
                  <a:gd name="T20" fmla="*/ 0 w 184"/>
                  <a:gd name="T21" fmla="*/ 0 h 425"/>
                  <a:gd name="T22" fmla="*/ 0 w 184"/>
                  <a:gd name="T23" fmla="*/ 0 h 425"/>
                  <a:gd name="T24" fmla="*/ 0 w 184"/>
                  <a:gd name="T25" fmla="*/ 0 h 425"/>
                  <a:gd name="T26" fmla="*/ 0 w 184"/>
                  <a:gd name="T27" fmla="*/ 0 h 425"/>
                  <a:gd name="T28" fmla="*/ 0 w 184"/>
                  <a:gd name="T29" fmla="*/ 0 h 425"/>
                  <a:gd name="T30" fmla="*/ 0 w 184"/>
                  <a:gd name="T31" fmla="*/ 0 h 425"/>
                  <a:gd name="T32" fmla="*/ 0 w 184"/>
                  <a:gd name="T33" fmla="*/ 0 h 425"/>
                  <a:gd name="T34" fmla="*/ 0 w 184"/>
                  <a:gd name="T35" fmla="*/ 0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425"/>
                  <a:gd name="T56" fmla="*/ 184 w 184"/>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425">
                    <a:moveTo>
                      <a:pt x="6" y="0"/>
                    </a:moveTo>
                    <a:lnTo>
                      <a:pt x="160" y="77"/>
                    </a:lnTo>
                    <a:lnTo>
                      <a:pt x="184" y="171"/>
                    </a:lnTo>
                    <a:lnTo>
                      <a:pt x="141" y="165"/>
                    </a:lnTo>
                    <a:lnTo>
                      <a:pt x="112" y="261"/>
                    </a:lnTo>
                    <a:lnTo>
                      <a:pt x="160" y="374"/>
                    </a:lnTo>
                    <a:lnTo>
                      <a:pt x="112" y="425"/>
                    </a:lnTo>
                    <a:lnTo>
                      <a:pt x="23" y="412"/>
                    </a:lnTo>
                    <a:lnTo>
                      <a:pt x="0" y="337"/>
                    </a:lnTo>
                    <a:lnTo>
                      <a:pt x="18" y="222"/>
                    </a:lnTo>
                    <a:lnTo>
                      <a:pt x="41" y="368"/>
                    </a:lnTo>
                    <a:lnTo>
                      <a:pt x="112" y="374"/>
                    </a:lnTo>
                    <a:lnTo>
                      <a:pt x="70" y="272"/>
                    </a:lnTo>
                    <a:lnTo>
                      <a:pt x="82" y="146"/>
                    </a:lnTo>
                    <a:lnTo>
                      <a:pt x="118" y="107"/>
                    </a:lnTo>
                    <a:lnTo>
                      <a:pt x="41" y="5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7" name="Freeform 57"/>
              <p:cNvSpPr>
                <a:spLocks noChangeArrowheads="1"/>
              </p:cNvSpPr>
              <p:nvPr/>
            </p:nvSpPr>
            <p:spPr bwMode="auto">
              <a:xfrm>
                <a:off x="3127" y="3366"/>
                <a:ext cx="56" cy="75"/>
              </a:xfrm>
              <a:custGeom>
                <a:avLst/>
                <a:gdLst>
                  <a:gd name="T0" fmla="*/ 0 w 331"/>
                  <a:gd name="T1" fmla="*/ 0 h 407"/>
                  <a:gd name="T2" fmla="*/ 0 w 331"/>
                  <a:gd name="T3" fmla="*/ 0 h 407"/>
                  <a:gd name="T4" fmla="*/ 0 w 331"/>
                  <a:gd name="T5" fmla="*/ 0 h 407"/>
                  <a:gd name="T6" fmla="*/ 0 w 331"/>
                  <a:gd name="T7" fmla="*/ 0 h 407"/>
                  <a:gd name="T8" fmla="*/ 0 w 331"/>
                  <a:gd name="T9" fmla="*/ 0 h 407"/>
                  <a:gd name="T10" fmla="*/ 0 w 331"/>
                  <a:gd name="T11" fmla="*/ 0 h 407"/>
                  <a:gd name="T12" fmla="*/ 0 w 331"/>
                  <a:gd name="T13" fmla="*/ 0 h 407"/>
                  <a:gd name="T14" fmla="*/ 0 w 331"/>
                  <a:gd name="T15" fmla="*/ 0 h 407"/>
                  <a:gd name="T16" fmla="*/ 0 w 331"/>
                  <a:gd name="T17" fmla="*/ 0 h 407"/>
                  <a:gd name="T18" fmla="*/ 0 w 331"/>
                  <a:gd name="T19" fmla="*/ 0 h 407"/>
                  <a:gd name="T20" fmla="*/ 0 w 331"/>
                  <a:gd name="T21" fmla="*/ 0 h 407"/>
                  <a:gd name="T22" fmla="*/ 0 w 331"/>
                  <a:gd name="T23" fmla="*/ 0 h 407"/>
                  <a:gd name="T24" fmla="*/ 0 w 331"/>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
                  <a:gd name="T40" fmla="*/ 0 h 407"/>
                  <a:gd name="T41" fmla="*/ 331 w 331"/>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 h="407">
                    <a:moveTo>
                      <a:pt x="0" y="0"/>
                    </a:moveTo>
                    <a:lnTo>
                      <a:pt x="94" y="52"/>
                    </a:lnTo>
                    <a:lnTo>
                      <a:pt x="214" y="64"/>
                    </a:lnTo>
                    <a:lnTo>
                      <a:pt x="261" y="173"/>
                    </a:lnTo>
                    <a:lnTo>
                      <a:pt x="331" y="229"/>
                    </a:lnTo>
                    <a:lnTo>
                      <a:pt x="272" y="248"/>
                    </a:lnTo>
                    <a:lnTo>
                      <a:pt x="255" y="305"/>
                    </a:lnTo>
                    <a:lnTo>
                      <a:pt x="184" y="312"/>
                    </a:lnTo>
                    <a:lnTo>
                      <a:pt x="118" y="407"/>
                    </a:lnTo>
                    <a:lnTo>
                      <a:pt x="77" y="261"/>
                    </a:lnTo>
                    <a:lnTo>
                      <a:pt x="53" y="1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8" name="Freeform 58"/>
              <p:cNvSpPr>
                <a:spLocks noChangeArrowheads="1"/>
              </p:cNvSpPr>
              <p:nvPr/>
            </p:nvSpPr>
            <p:spPr bwMode="auto">
              <a:xfrm>
                <a:off x="3281" y="3258"/>
                <a:ext cx="82" cy="140"/>
              </a:xfrm>
              <a:custGeom>
                <a:avLst/>
                <a:gdLst>
                  <a:gd name="T0" fmla="*/ 0 w 478"/>
                  <a:gd name="T1" fmla="*/ 0 h 757"/>
                  <a:gd name="T2" fmla="*/ 0 w 478"/>
                  <a:gd name="T3" fmla="*/ 0 h 757"/>
                  <a:gd name="T4" fmla="*/ 0 w 478"/>
                  <a:gd name="T5" fmla="*/ 0 h 757"/>
                  <a:gd name="T6" fmla="*/ 0 w 478"/>
                  <a:gd name="T7" fmla="*/ 0 h 757"/>
                  <a:gd name="T8" fmla="*/ 0 w 478"/>
                  <a:gd name="T9" fmla="*/ 0 h 757"/>
                  <a:gd name="T10" fmla="*/ 0 w 478"/>
                  <a:gd name="T11" fmla="*/ 0 h 757"/>
                  <a:gd name="T12" fmla="*/ 0 w 478"/>
                  <a:gd name="T13" fmla="*/ 0 h 757"/>
                  <a:gd name="T14" fmla="*/ 0 w 478"/>
                  <a:gd name="T15" fmla="*/ 0 h 757"/>
                  <a:gd name="T16" fmla="*/ 0 w 478"/>
                  <a:gd name="T17" fmla="*/ 0 h 757"/>
                  <a:gd name="T18" fmla="*/ 0 w 478"/>
                  <a:gd name="T19" fmla="*/ 0 h 757"/>
                  <a:gd name="T20" fmla="*/ 0 w 478"/>
                  <a:gd name="T21" fmla="*/ 0 h 757"/>
                  <a:gd name="T22" fmla="*/ 0 w 478"/>
                  <a:gd name="T23" fmla="*/ 0 h 757"/>
                  <a:gd name="T24" fmla="*/ 0 w 478"/>
                  <a:gd name="T25" fmla="*/ 0 h 757"/>
                  <a:gd name="T26" fmla="*/ 0 w 478"/>
                  <a:gd name="T27" fmla="*/ 0 h 757"/>
                  <a:gd name="T28" fmla="*/ 0 w 478"/>
                  <a:gd name="T29" fmla="*/ 0 h 757"/>
                  <a:gd name="T30" fmla="*/ 0 w 478"/>
                  <a:gd name="T31" fmla="*/ 0 h 757"/>
                  <a:gd name="T32" fmla="*/ 0 w 478"/>
                  <a:gd name="T33" fmla="*/ 0 h 757"/>
                  <a:gd name="T34" fmla="*/ 0 w 478"/>
                  <a:gd name="T35" fmla="*/ 0 h 757"/>
                  <a:gd name="T36" fmla="*/ 0 w 478"/>
                  <a:gd name="T37" fmla="*/ 0 h 757"/>
                  <a:gd name="T38" fmla="*/ 0 w 478"/>
                  <a:gd name="T39" fmla="*/ 0 h 757"/>
                  <a:gd name="T40" fmla="*/ 0 w 478"/>
                  <a:gd name="T41" fmla="*/ 0 h 757"/>
                  <a:gd name="T42" fmla="*/ 0 w 478"/>
                  <a:gd name="T43" fmla="*/ 0 h 757"/>
                  <a:gd name="T44" fmla="*/ 0 w 478"/>
                  <a:gd name="T45" fmla="*/ 0 h 757"/>
                  <a:gd name="T46" fmla="*/ 0 w 478"/>
                  <a:gd name="T47" fmla="*/ 0 h 757"/>
                  <a:gd name="T48" fmla="*/ 0 w 478"/>
                  <a:gd name="T49" fmla="*/ 0 h 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8"/>
                  <a:gd name="T76" fmla="*/ 0 h 757"/>
                  <a:gd name="T77" fmla="*/ 478 w 478"/>
                  <a:gd name="T78" fmla="*/ 757 h 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8" h="757">
                    <a:moveTo>
                      <a:pt x="0" y="0"/>
                    </a:moveTo>
                    <a:lnTo>
                      <a:pt x="28" y="118"/>
                    </a:lnTo>
                    <a:lnTo>
                      <a:pt x="63" y="368"/>
                    </a:lnTo>
                    <a:lnTo>
                      <a:pt x="52" y="749"/>
                    </a:lnTo>
                    <a:lnTo>
                      <a:pt x="378" y="757"/>
                    </a:lnTo>
                    <a:lnTo>
                      <a:pt x="403" y="686"/>
                    </a:lnTo>
                    <a:lnTo>
                      <a:pt x="449" y="521"/>
                    </a:lnTo>
                    <a:lnTo>
                      <a:pt x="478" y="255"/>
                    </a:lnTo>
                    <a:lnTo>
                      <a:pt x="455" y="25"/>
                    </a:lnTo>
                    <a:lnTo>
                      <a:pt x="443" y="209"/>
                    </a:lnTo>
                    <a:lnTo>
                      <a:pt x="402" y="305"/>
                    </a:lnTo>
                    <a:lnTo>
                      <a:pt x="271" y="146"/>
                    </a:lnTo>
                    <a:lnTo>
                      <a:pt x="159" y="236"/>
                    </a:lnTo>
                    <a:lnTo>
                      <a:pt x="247" y="247"/>
                    </a:lnTo>
                    <a:lnTo>
                      <a:pt x="315" y="287"/>
                    </a:lnTo>
                    <a:lnTo>
                      <a:pt x="349" y="311"/>
                    </a:lnTo>
                    <a:lnTo>
                      <a:pt x="367" y="502"/>
                    </a:lnTo>
                    <a:lnTo>
                      <a:pt x="340" y="652"/>
                    </a:lnTo>
                    <a:lnTo>
                      <a:pt x="318" y="724"/>
                    </a:lnTo>
                    <a:lnTo>
                      <a:pt x="100" y="699"/>
                    </a:lnTo>
                    <a:lnTo>
                      <a:pt x="112" y="406"/>
                    </a:lnTo>
                    <a:lnTo>
                      <a:pt x="77" y="199"/>
                    </a:lnTo>
                    <a:lnTo>
                      <a:pt x="52" y="10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39" name="Freeform 59"/>
              <p:cNvSpPr>
                <a:spLocks noChangeArrowheads="1"/>
              </p:cNvSpPr>
              <p:nvPr/>
            </p:nvSpPr>
            <p:spPr bwMode="auto">
              <a:xfrm>
                <a:off x="3341" y="3271"/>
                <a:ext cx="91" cy="194"/>
              </a:xfrm>
              <a:custGeom>
                <a:avLst/>
                <a:gdLst>
                  <a:gd name="T0" fmla="*/ 0 w 531"/>
                  <a:gd name="T1" fmla="*/ 0 h 1051"/>
                  <a:gd name="T2" fmla="*/ 0 w 531"/>
                  <a:gd name="T3" fmla="*/ 0 h 1051"/>
                  <a:gd name="T4" fmla="*/ 0 w 531"/>
                  <a:gd name="T5" fmla="*/ 0 h 1051"/>
                  <a:gd name="T6" fmla="*/ 0 w 531"/>
                  <a:gd name="T7" fmla="*/ 0 h 1051"/>
                  <a:gd name="T8" fmla="*/ 0 w 531"/>
                  <a:gd name="T9" fmla="*/ 0 h 1051"/>
                  <a:gd name="T10" fmla="*/ 0 w 531"/>
                  <a:gd name="T11" fmla="*/ 0 h 1051"/>
                  <a:gd name="T12" fmla="*/ 0 w 531"/>
                  <a:gd name="T13" fmla="*/ 0 h 1051"/>
                  <a:gd name="T14" fmla="*/ 0 w 531"/>
                  <a:gd name="T15" fmla="*/ 0 h 1051"/>
                  <a:gd name="T16" fmla="*/ 0 w 531"/>
                  <a:gd name="T17" fmla="*/ 0 h 1051"/>
                  <a:gd name="T18" fmla="*/ 0 w 531"/>
                  <a:gd name="T19" fmla="*/ 0 h 1051"/>
                  <a:gd name="T20" fmla="*/ 0 w 531"/>
                  <a:gd name="T21" fmla="*/ 0 h 1051"/>
                  <a:gd name="T22" fmla="*/ 0 w 531"/>
                  <a:gd name="T23" fmla="*/ 0 h 1051"/>
                  <a:gd name="T24" fmla="*/ 0 w 531"/>
                  <a:gd name="T25" fmla="*/ 0 h 1051"/>
                  <a:gd name="T26" fmla="*/ 0 w 531"/>
                  <a:gd name="T27" fmla="*/ 0 h 1051"/>
                  <a:gd name="T28" fmla="*/ 0 w 531"/>
                  <a:gd name="T29" fmla="*/ 0 h 1051"/>
                  <a:gd name="T30" fmla="*/ 0 w 531"/>
                  <a:gd name="T31" fmla="*/ 0 h 1051"/>
                  <a:gd name="T32" fmla="*/ 0 w 531"/>
                  <a:gd name="T33" fmla="*/ 0 h 1051"/>
                  <a:gd name="T34" fmla="*/ 0 w 531"/>
                  <a:gd name="T35" fmla="*/ 0 h 1051"/>
                  <a:gd name="T36" fmla="*/ 0 w 531"/>
                  <a:gd name="T37" fmla="*/ 0 h 1051"/>
                  <a:gd name="T38" fmla="*/ 0 w 531"/>
                  <a:gd name="T39" fmla="*/ 0 h 1051"/>
                  <a:gd name="T40" fmla="*/ 0 w 531"/>
                  <a:gd name="T41" fmla="*/ 0 h 1051"/>
                  <a:gd name="T42" fmla="*/ 0 w 531"/>
                  <a:gd name="T43" fmla="*/ 0 h 1051"/>
                  <a:gd name="T44" fmla="*/ 0 w 531"/>
                  <a:gd name="T45" fmla="*/ 0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1"/>
                  <a:gd name="T70" fmla="*/ 0 h 1051"/>
                  <a:gd name="T71" fmla="*/ 531 w 531"/>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1" h="1051">
                    <a:moveTo>
                      <a:pt x="155" y="0"/>
                    </a:moveTo>
                    <a:lnTo>
                      <a:pt x="208" y="91"/>
                    </a:lnTo>
                    <a:lnTo>
                      <a:pt x="237" y="207"/>
                    </a:lnTo>
                    <a:lnTo>
                      <a:pt x="281" y="278"/>
                    </a:lnTo>
                    <a:lnTo>
                      <a:pt x="330" y="352"/>
                    </a:lnTo>
                    <a:lnTo>
                      <a:pt x="359" y="491"/>
                    </a:lnTo>
                    <a:lnTo>
                      <a:pt x="224" y="580"/>
                    </a:lnTo>
                    <a:lnTo>
                      <a:pt x="199" y="669"/>
                    </a:lnTo>
                    <a:lnTo>
                      <a:pt x="330" y="625"/>
                    </a:lnTo>
                    <a:lnTo>
                      <a:pt x="349" y="664"/>
                    </a:lnTo>
                    <a:lnTo>
                      <a:pt x="408" y="727"/>
                    </a:lnTo>
                    <a:lnTo>
                      <a:pt x="531" y="745"/>
                    </a:lnTo>
                    <a:lnTo>
                      <a:pt x="295" y="930"/>
                    </a:lnTo>
                    <a:lnTo>
                      <a:pt x="187" y="896"/>
                    </a:lnTo>
                    <a:lnTo>
                      <a:pt x="142" y="1051"/>
                    </a:lnTo>
                    <a:lnTo>
                      <a:pt x="0" y="1018"/>
                    </a:lnTo>
                    <a:lnTo>
                      <a:pt x="69" y="880"/>
                    </a:lnTo>
                    <a:lnTo>
                      <a:pt x="128" y="724"/>
                    </a:lnTo>
                    <a:lnTo>
                      <a:pt x="183" y="372"/>
                    </a:lnTo>
                    <a:lnTo>
                      <a:pt x="186" y="288"/>
                    </a:lnTo>
                    <a:lnTo>
                      <a:pt x="184" y="182"/>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0" name="Freeform 60"/>
              <p:cNvSpPr>
                <a:spLocks noChangeArrowheads="1"/>
              </p:cNvSpPr>
              <p:nvPr/>
            </p:nvSpPr>
            <p:spPr bwMode="auto">
              <a:xfrm>
                <a:off x="3360" y="3245"/>
                <a:ext cx="89" cy="171"/>
              </a:xfrm>
              <a:custGeom>
                <a:avLst/>
                <a:gdLst>
                  <a:gd name="T0" fmla="*/ 0 w 518"/>
                  <a:gd name="T1" fmla="*/ 0 h 927"/>
                  <a:gd name="T2" fmla="*/ 0 w 518"/>
                  <a:gd name="T3" fmla="*/ 0 h 927"/>
                  <a:gd name="T4" fmla="*/ 0 w 518"/>
                  <a:gd name="T5" fmla="*/ 0 h 927"/>
                  <a:gd name="T6" fmla="*/ 0 w 518"/>
                  <a:gd name="T7" fmla="*/ 0 h 927"/>
                  <a:gd name="T8" fmla="*/ 0 w 518"/>
                  <a:gd name="T9" fmla="*/ 0 h 927"/>
                  <a:gd name="T10" fmla="*/ 0 w 518"/>
                  <a:gd name="T11" fmla="*/ 0 h 927"/>
                  <a:gd name="T12" fmla="*/ 0 w 518"/>
                  <a:gd name="T13" fmla="*/ 0 h 927"/>
                  <a:gd name="T14" fmla="*/ 0 w 518"/>
                  <a:gd name="T15" fmla="*/ 0 h 927"/>
                  <a:gd name="T16" fmla="*/ 0 w 518"/>
                  <a:gd name="T17" fmla="*/ 0 h 927"/>
                  <a:gd name="T18" fmla="*/ 0 w 518"/>
                  <a:gd name="T19" fmla="*/ 0 h 927"/>
                  <a:gd name="T20" fmla="*/ 0 w 518"/>
                  <a:gd name="T21" fmla="*/ 0 h 927"/>
                  <a:gd name="T22" fmla="*/ 0 w 518"/>
                  <a:gd name="T23" fmla="*/ 0 h 927"/>
                  <a:gd name="T24" fmla="*/ 0 w 518"/>
                  <a:gd name="T25" fmla="*/ 0 h 927"/>
                  <a:gd name="T26" fmla="*/ 0 w 518"/>
                  <a:gd name="T27" fmla="*/ 0 h 927"/>
                  <a:gd name="T28" fmla="*/ 0 w 518"/>
                  <a:gd name="T29" fmla="*/ 0 h 927"/>
                  <a:gd name="T30" fmla="*/ 0 w 518"/>
                  <a:gd name="T31" fmla="*/ 0 h 927"/>
                  <a:gd name="T32" fmla="*/ 0 w 518"/>
                  <a:gd name="T33" fmla="*/ 0 h 927"/>
                  <a:gd name="T34" fmla="*/ 0 w 518"/>
                  <a:gd name="T35" fmla="*/ 0 h 927"/>
                  <a:gd name="T36" fmla="*/ 0 w 518"/>
                  <a:gd name="T37" fmla="*/ 0 h 927"/>
                  <a:gd name="T38" fmla="*/ 0 w 518"/>
                  <a:gd name="T39" fmla="*/ 0 h 927"/>
                  <a:gd name="T40" fmla="*/ 0 w 518"/>
                  <a:gd name="T41" fmla="*/ 0 h 927"/>
                  <a:gd name="T42" fmla="*/ 0 w 518"/>
                  <a:gd name="T43" fmla="*/ 0 h 927"/>
                  <a:gd name="T44" fmla="*/ 0 w 518"/>
                  <a:gd name="T45" fmla="*/ 0 h 927"/>
                  <a:gd name="T46" fmla="*/ 0 w 518"/>
                  <a:gd name="T47" fmla="*/ 0 h 927"/>
                  <a:gd name="T48" fmla="*/ 0 w 518"/>
                  <a:gd name="T49" fmla="*/ 0 h 9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927"/>
                  <a:gd name="T77" fmla="*/ 518 w 518"/>
                  <a:gd name="T78" fmla="*/ 927 h 9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927">
                    <a:moveTo>
                      <a:pt x="43" y="0"/>
                    </a:moveTo>
                    <a:lnTo>
                      <a:pt x="209" y="88"/>
                    </a:lnTo>
                    <a:lnTo>
                      <a:pt x="281" y="266"/>
                    </a:lnTo>
                    <a:lnTo>
                      <a:pt x="333" y="471"/>
                    </a:lnTo>
                    <a:lnTo>
                      <a:pt x="358" y="584"/>
                    </a:lnTo>
                    <a:lnTo>
                      <a:pt x="446" y="615"/>
                    </a:lnTo>
                    <a:lnTo>
                      <a:pt x="452" y="705"/>
                    </a:lnTo>
                    <a:lnTo>
                      <a:pt x="490" y="790"/>
                    </a:lnTo>
                    <a:lnTo>
                      <a:pt x="518" y="837"/>
                    </a:lnTo>
                    <a:lnTo>
                      <a:pt x="506" y="882"/>
                    </a:lnTo>
                    <a:lnTo>
                      <a:pt x="406" y="912"/>
                    </a:lnTo>
                    <a:lnTo>
                      <a:pt x="340" y="927"/>
                    </a:lnTo>
                    <a:lnTo>
                      <a:pt x="452" y="845"/>
                    </a:lnTo>
                    <a:lnTo>
                      <a:pt x="399" y="730"/>
                    </a:lnTo>
                    <a:lnTo>
                      <a:pt x="381" y="642"/>
                    </a:lnTo>
                    <a:lnTo>
                      <a:pt x="311" y="653"/>
                    </a:lnTo>
                    <a:lnTo>
                      <a:pt x="209" y="678"/>
                    </a:lnTo>
                    <a:lnTo>
                      <a:pt x="80" y="749"/>
                    </a:lnTo>
                    <a:lnTo>
                      <a:pt x="150" y="648"/>
                    </a:lnTo>
                    <a:lnTo>
                      <a:pt x="305" y="584"/>
                    </a:lnTo>
                    <a:lnTo>
                      <a:pt x="250" y="310"/>
                    </a:lnTo>
                    <a:lnTo>
                      <a:pt x="186" y="140"/>
                    </a:lnTo>
                    <a:lnTo>
                      <a:pt x="0" y="41"/>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1" name="Freeform 61"/>
              <p:cNvSpPr>
                <a:spLocks noChangeArrowheads="1"/>
              </p:cNvSpPr>
              <p:nvPr/>
            </p:nvSpPr>
            <p:spPr bwMode="auto">
              <a:xfrm>
                <a:off x="3311" y="3457"/>
                <a:ext cx="175" cy="239"/>
              </a:xfrm>
              <a:custGeom>
                <a:avLst/>
                <a:gdLst>
                  <a:gd name="T0" fmla="*/ 0 w 1021"/>
                  <a:gd name="T1" fmla="*/ 0 h 1297"/>
                  <a:gd name="T2" fmla="*/ 0 w 1021"/>
                  <a:gd name="T3" fmla="*/ 0 h 1297"/>
                  <a:gd name="T4" fmla="*/ 0 w 1021"/>
                  <a:gd name="T5" fmla="*/ 0 h 1297"/>
                  <a:gd name="T6" fmla="*/ 0 w 1021"/>
                  <a:gd name="T7" fmla="*/ 0 h 1297"/>
                  <a:gd name="T8" fmla="*/ 0 w 1021"/>
                  <a:gd name="T9" fmla="*/ 0 h 1297"/>
                  <a:gd name="T10" fmla="*/ 0 w 1021"/>
                  <a:gd name="T11" fmla="*/ 0 h 1297"/>
                  <a:gd name="T12" fmla="*/ 0 w 1021"/>
                  <a:gd name="T13" fmla="*/ 0 h 1297"/>
                  <a:gd name="T14" fmla="*/ 0 w 1021"/>
                  <a:gd name="T15" fmla="*/ 0 h 1297"/>
                  <a:gd name="T16" fmla="*/ 0 w 1021"/>
                  <a:gd name="T17" fmla="*/ 0 h 1297"/>
                  <a:gd name="T18" fmla="*/ 0 w 1021"/>
                  <a:gd name="T19" fmla="*/ 0 h 1297"/>
                  <a:gd name="T20" fmla="*/ 0 w 1021"/>
                  <a:gd name="T21" fmla="*/ 0 h 1297"/>
                  <a:gd name="T22" fmla="*/ 0 w 1021"/>
                  <a:gd name="T23" fmla="*/ 0 h 1297"/>
                  <a:gd name="T24" fmla="*/ 0 w 1021"/>
                  <a:gd name="T25" fmla="*/ 0 h 1297"/>
                  <a:gd name="T26" fmla="*/ 0 w 1021"/>
                  <a:gd name="T27" fmla="*/ 0 h 1297"/>
                  <a:gd name="T28" fmla="*/ 0 w 1021"/>
                  <a:gd name="T29" fmla="*/ 0 h 1297"/>
                  <a:gd name="T30" fmla="*/ 0 w 1021"/>
                  <a:gd name="T31" fmla="*/ 0 h 1297"/>
                  <a:gd name="T32" fmla="*/ 0 w 1021"/>
                  <a:gd name="T33" fmla="*/ 0 h 1297"/>
                  <a:gd name="T34" fmla="*/ 0 w 1021"/>
                  <a:gd name="T35" fmla="*/ 0 h 1297"/>
                  <a:gd name="T36" fmla="*/ 0 w 1021"/>
                  <a:gd name="T37" fmla="*/ 0 h 1297"/>
                  <a:gd name="T38" fmla="*/ 0 w 1021"/>
                  <a:gd name="T39" fmla="*/ 0 h 1297"/>
                  <a:gd name="T40" fmla="*/ 0 w 1021"/>
                  <a:gd name="T41" fmla="*/ 0 h 1297"/>
                  <a:gd name="T42" fmla="*/ 0 w 1021"/>
                  <a:gd name="T43" fmla="*/ 0 h 1297"/>
                  <a:gd name="T44" fmla="*/ 0 w 1021"/>
                  <a:gd name="T45" fmla="*/ 0 h 1297"/>
                  <a:gd name="T46" fmla="*/ 0 w 1021"/>
                  <a:gd name="T47" fmla="*/ 0 h 1297"/>
                  <a:gd name="T48" fmla="*/ 0 w 1021"/>
                  <a:gd name="T49" fmla="*/ 0 h 1297"/>
                  <a:gd name="T50" fmla="*/ 0 w 1021"/>
                  <a:gd name="T51" fmla="*/ 0 h 1297"/>
                  <a:gd name="T52" fmla="*/ 0 w 1021"/>
                  <a:gd name="T53" fmla="*/ 0 h 1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1"/>
                  <a:gd name="T82" fmla="*/ 0 h 1297"/>
                  <a:gd name="T83" fmla="*/ 1021 w 1021"/>
                  <a:gd name="T84" fmla="*/ 1297 h 1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1" h="1297">
                    <a:moveTo>
                      <a:pt x="236" y="0"/>
                    </a:moveTo>
                    <a:lnTo>
                      <a:pt x="381" y="32"/>
                    </a:lnTo>
                    <a:lnTo>
                      <a:pt x="567" y="144"/>
                    </a:lnTo>
                    <a:lnTo>
                      <a:pt x="652" y="225"/>
                    </a:lnTo>
                    <a:lnTo>
                      <a:pt x="730" y="325"/>
                    </a:lnTo>
                    <a:lnTo>
                      <a:pt x="804" y="444"/>
                    </a:lnTo>
                    <a:lnTo>
                      <a:pt x="870" y="578"/>
                    </a:lnTo>
                    <a:lnTo>
                      <a:pt x="967" y="871"/>
                    </a:lnTo>
                    <a:lnTo>
                      <a:pt x="1021" y="1272"/>
                    </a:lnTo>
                    <a:lnTo>
                      <a:pt x="777" y="1297"/>
                    </a:lnTo>
                    <a:lnTo>
                      <a:pt x="802" y="1222"/>
                    </a:lnTo>
                    <a:lnTo>
                      <a:pt x="943" y="1233"/>
                    </a:lnTo>
                    <a:lnTo>
                      <a:pt x="920" y="904"/>
                    </a:lnTo>
                    <a:lnTo>
                      <a:pt x="892" y="792"/>
                    </a:lnTo>
                    <a:lnTo>
                      <a:pt x="855" y="686"/>
                    </a:lnTo>
                    <a:lnTo>
                      <a:pt x="812" y="586"/>
                    </a:lnTo>
                    <a:lnTo>
                      <a:pt x="765" y="490"/>
                    </a:lnTo>
                    <a:lnTo>
                      <a:pt x="709" y="392"/>
                    </a:lnTo>
                    <a:lnTo>
                      <a:pt x="630" y="290"/>
                    </a:lnTo>
                    <a:lnTo>
                      <a:pt x="531" y="194"/>
                    </a:lnTo>
                    <a:lnTo>
                      <a:pt x="475" y="152"/>
                    </a:lnTo>
                    <a:lnTo>
                      <a:pt x="414" y="115"/>
                    </a:lnTo>
                    <a:lnTo>
                      <a:pt x="278" y="63"/>
                    </a:lnTo>
                    <a:lnTo>
                      <a:pt x="143" y="37"/>
                    </a:lnTo>
                    <a:lnTo>
                      <a:pt x="0" y="28"/>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2" name="Freeform 62"/>
              <p:cNvSpPr>
                <a:spLocks noChangeArrowheads="1"/>
              </p:cNvSpPr>
              <p:nvPr/>
            </p:nvSpPr>
            <p:spPr bwMode="auto">
              <a:xfrm>
                <a:off x="3163" y="3531"/>
                <a:ext cx="281" cy="158"/>
              </a:xfrm>
              <a:custGeom>
                <a:avLst/>
                <a:gdLst>
                  <a:gd name="T0" fmla="*/ 0 w 1640"/>
                  <a:gd name="T1" fmla="*/ 0 h 859"/>
                  <a:gd name="T2" fmla="*/ 0 w 1640"/>
                  <a:gd name="T3" fmla="*/ 0 h 859"/>
                  <a:gd name="T4" fmla="*/ 0 w 1640"/>
                  <a:gd name="T5" fmla="*/ 0 h 859"/>
                  <a:gd name="T6" fmla="*/ 0 w 1640"/>
                  <a:gd name="T7" fmla="*/ 0 h 859"/>
                  <a:gd name="T8" fmla="*/ 0 w 1640"/>
                  <a:gd name="T9" fmla="*/ 0 h 859"/>
                  <a:gd name="T10" fmla="*/ 0 w 1640"/>
                  <a:gd name="T11" fmla="*/ 0 h 859"/>
                  <a:gd name="T12" fmla="*/ 0 w 1640"/>
                  <a:gd name="T13" fmla="*/ 0 h 859"/>
                  <a:gd name="T14" fmla="*/ 0 w 1640"/>
                  <a:gd name="T15" fmla="*/ 0 h 859"/>
                  <a:gd name="T16" fmla="*/ 0 w 1640"/>
                  <a:gd name="T17" fmla="*/ 0 h 859"/>
                  <a:gd name="T18" fmla="*/ 0 w 1640"/>
                  <a:gd name="T19" fmla="*/ 0 h 859"/>
                  <a:gd name="T20" fmla="*/ 0 w 1640"/>
                  <a:gd name="T21" fmla="*/ 0 h 859"/>
                  <a:gd name="T22" fmla="*/ 0 w 1640"/>
                  <a:gd name="T23" fmla="*/ 0 h 859"/>
                  <a:gd name="T24" fmla="*/ 0 w 1640"/>
                  <a:gd name="T25" fmla="*/ 0 h 859"/>
                  <a:gd name="T26" fmla="*/ 0 w 1640"/>
                  <a:gd name="T27" fmla="*/ 0 h 859"/>
                  <a:gd name="T28" fmla="*/ 0 w 1640"/>
                  <a:gd name="T29" fmla="*/ 0 h 859"/>
                  <a:gd name="T30" fmla="*/ 0 w 1640"/>
                  <a:gd name="T31" fmla="*/ 0 h 859"/>
                  <a:gd name="T32" fmla="*/ 0 w 1640"/>
                  <a:gd name="T33" fmla="*/ 0 h 859"/>
                  <a:gd name="T34" fmla="*/ 0 w 1640"/>
                  <a:gd name="T35" fmla="*/ 0 h 859"/>
                  <a:gd name="T36" fmla="*/ 0 w 1640"/>
                  <a:gd name="T37" fmla="*/ 0 h 859"/>
                  <a:gd name="T38" fmla="*/ 0 w 1640"/>
                  <a:gd name="T39" fmla="*/ 0 h 859"/>
                  <a:gd name="T40" fmla="*/ 0 w 1640"/>
                  <a:gd name="T41" fmla="*/ 0 h 859"/>
                  <a:gd name="T42" fmla="*/ 0 w 1640"/>
                  <a:gd name="T43" fmla="*/ 0 h 859"/>
                  <a:gd name="T44" fmla="*/ 0 w 1640"/>
                  <a:gd name="T45" fmla="*/ 0 h 859"/>
                  <a:gd name="T46" fmla="*/ 0 w 1640"/>
                  <a:gd name="T47" fmla="*/ 0 h 859"/>
                  <a:gd name="T48" fmla="*/ 0 w 1640"/>
                  <a:gd name="T49" fmla="*/ 0 h 859"/>
                  <a:gd name="T50" fmla="*/ 0 w 1640"/>
                  <a:gd name="T51" fmla="*/ 0 h 859"/>
                  <a:gd name="T52" fmla="*/ 0 w 1640"/>
                  <a:gd name="T53" fmla="*/ 0 h 859"/>
                  <a:gd name="T54" fmla="*/ 0 w 1640"/>
                  <a:gd name="T55" fmla="*/ 0 h 859"/>
                  <a:gd name="T56" fmla="*/ 0 w 1640"/>
                  <a:gd name="T57" fmla="*/ 0 h 859"/>
                  <a:gd name="T58" fmla="*/ 0 w 1640"/>
                  <a:gd name="T59" fmla="*/ 0 h 859"/>
                  <a:gd name="T60" fmla="*/ 0 w 1640"/>
                  <a:gd name="T61" fmla="*/ 0 h 859"/>
                  <a:gd name="T62" fmla="*/ 0 w 1640"/>
                  <a:gd name="T63" fmla="*/ 0 h 859"/>
                  <a:gd name="T64" fmla="*/ 0 w 1640"/>
                  <a:gd name="T65" fmla="*/ 0 h 859"/>
                  <a:gd name="T66" fmla="*/ 0 w 1640"/>
                  <a:gd name="T67" fmla="*/ 0 h 859"/>
                  <a:gd name="T68" fmla="*/ 0 w 1640"/>
                  <a:gd name="T69" fmla="*/ 0 h 859"/>
                  <a:gd name="T70" fmla="*/ 0 w 1640"/>
                  <a:gd name="T71" fmla="*/ 0 h 859"/>
                  <a:gd name="T72" fmla="*/ 0 w 1640"/>
                  <a:gd name="T73" fmla="*/ 0 h 859"/>
                  <a:gd name="T74" fmla="*/ 0 w 1640"/>
                  <a:gd name="T75" fmla="*/ 0 h 859"/>
                  <a:gd name="T76" fmla="*/ 0 w 1640"/>
                  <a:gd name="T77" fmla="*/ 0 h 859"/>
                  <a:gd name="T78" fmla="*/ 0 w 1640"/>
                  <a:gd name="T79" fmla="*/ 0 h 8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0"/>
                  <a:gd name="T121" fmla="*/ 0 h 859"/>
                  <a:gd name="T122" fmla="*/ 1640 w 1640"/>
                  <a:gd name="T123" fmla="*/ 859 h 8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0" h="859">
                    <a:moveTo>
                      <a:pt x="0" y="858"/>
                    </a:moveTo>
                    <a:lnTo>
                      <a:pt x="245" y="859"/>
                    </a:lnTo>
                    <a:lnTo>
                      <a:pt x="289" y="603"/>
                    </a:lnTo>
                    <a:lnTo>
                      <a:pt x="325" y="518"/>
                    </a:lnTo>
                    <a:lnTo>
                      <a:pt x="373" y="433"/>
                    </a:lnTo>
                    <a:lnTo>
                      <a:pt x="429" y="352"/>
                    </a:lnTo>
                    <a:lnTo>
                      <a:pt x="485" y="279"/>
                    </a:lnTo>
                    <a:lnTo>
                      <a:pt x="537" y="219"/>
                    </a:lnTo>
                    <a:lnTo>
                      <a:pt x="584" y="171"/>
                    </a:lnTo>
                    <a:lnTo>
                      <a:pt x="681" y="101"/>
                    </a:lnTo>
                    <a:lnTo>
                      <a:pt x="797" y="57"/>
                    </a:lnTo>
                    <a:lnTo>
                      <a:pt x="929" y="57"/>
                    </a:lnTo>
                    <a:lnTo>
                      <a:pt x="1066" y="107"/>
                    </a:lnTo>
                    <a:lnTo>
                      <a:pt x="1184" y="178"/>
                    </a:lnTo>
                    <a:lnTo>
                      <a:pt x="1333" y="355"/>
                    </a:lnTo>
                    <a:lnTo>
                      <a:pt x="1396" y="553"/>
                    </a:lnTo>
                    <a:lnTo>
                      <a:pt x="1428" y="667"/>
                    </a:lnTo>
                    <a:lnTo>
                      <a:pt x="1640" y="672"/>
                    </a:lnTo>
                    <a:lnTo>
                      <a:pt x="1619" y="555"/>
                    </a:lnTo>
                    <a:lnTo>
                      <a:pt x="1593" y="450"/>
                    </a:lnTo>
                    <a:lnTo>
                      <a:pt x="1558" y="355"/>
                    </a:lnTo>
                    <a:lnTo>
                      <a:pt x="1499" y="250"/>
                    </a:lnTo>
                    <a:lnTo>
                      <a:pt x="1464" y="209"/>
                    </a:lnTo>
                    <a:lnTo>
                      <a:pt x="1428" y="188"/>
                    </a:lnTo>
                    <a:lnTo>
                      <a:pt x="1311" y="210"/>
                    </a:lnTo>
                    <a:lnTo>
                      <a:pt x="1353" y="135"/>
                    </a:lnTo>
                    <a:lnTo>
                      <a:pt x="1284" y="90"/>
                    </a:lnTo>
                    <a:lnTo>
                      <a:pt x="1203" y="53"/>
                    </a:lnTo>
                    <a:lnTo>
                      <a:pt x="1037" y="0"/>
                    </a:lnTo>
                    <a:lnTo>
                      <a:pt x="734" y="6"/>
                    </a:lnTo>
                    <a:lnTo>
                      <a:pt x="618" y="66"/>
                    </a:lnTo>
                    <a:lnTo>
                      <a:pt x="520" y="151"/>
                    </a:lnTo>
                    <a:lnTo>
                      <a:pt x="435" y="253"/>
                    </a:lnTo>
                    <a:lnTo>
                      <a:pt x="354" y="362"/>
                    </a:lnTo>
                    <a:lnTo>
                      <a:pt x="231" y="590"/>
                    </a:lnTo>
                    <a:lnTo>
                      <a:pt x="166" y="801"/>
                    </a:lnTo>
                    <a:lnTo>
                      <a:pt x="66" y="815"/>
                    </a:lnTo>
                    <a:lnTo>
                      <a:pt x="6" y="806"/>
                    </a:lnTo>
                    <a:lnTo>
                      <a:pt x="0"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3" name="Freeform 63"/>
              <p:cNvSpPr>
                <a:spLocks noChangeArrowheads="1"/>
              </p:cNvSpPr>
              <p:nvPr/>
            </p:nvSpPr>
            <p:spPr bwMode="auto">
              <a:xfrm>
                <a:off x="3383" y="3645"/>
                <a:ext cx="99" cy="92"/>
              </a:xfrm>
              <a:custGeom>
                <a:avLst/>
                <a:gdLst>
                  <a:gd name="T0" fmla="*/ 0 w 582"/>
                  <a:gd name="T1" fmla="*/ 0 h 502"/>
                  <a:gd name="T2" fmla="*/ 0 w 582"/>
                  <a:gd name="T3" fmla="*/ 0 h 502"/>
                  <a:gd name="T4" fmla="*/ 0 w 582"/>
                  <a:gd name="T5" fmla="*/ 0 h 502"/>
                  <a:gd name="T6" fmla="*/ 0 w 582"/>
                  <a:gd name="T7" fmla="*/ 0 h 502"/>
                  <a:gd name="T8" fmla="*/ 0 w 582"/>
                  <a:gd name="T9" fmla="*/ 0 h 502"/>
                  <a:gd name="T10" fmla="*/ 0 w 582"/>
                  <a:gd name="T11" fmla="*/ 0 h 502"/>
                  <a:gd name="T12" fmla="*/ 0 w 582"/>
                  <a:gd name="T13" fmla="*/ 0 h 502"/>
                  <a:gd name="T14" fmla="*/ 0 w 582"/>
                  <a:gd name="T15" fmla="*/ 0 h 502"/>
                  <a:gd name="T16" fmla="*/ 0 w 582"/>
                  <a:gd name="T17" fmla="*/ 0 h 502"/>
                  <a:gd name="T18" fmla="*/ 0 w 582"/>
                  <a:gd name="T19" fmla="*/ 0 h 502"/>
                  <a:gd name="T20" fmla="*/ 0 w 582"/>
                  <a:gd name="T21" fmla="*/ 0 h 502"/>
                  <a:gd name="T22" fmla="*/ 0 w 582"/>
                  <a:gd name="T23" fmla="*/ 0 h 502"/>
                  <a:gd name="T24" fmla="*/ 0 w 582"/>
                  <a:gd name="T25" fmla="*/ 0 h 502"/>
                  <a:gd name="T26" fmla="*/ 0 w 582"/>
                  <a:gd name="T27" fmla="*/ 0 h 502"/>
                  <a:gd name="T28" fmla="*/ 0 w 582"/>
                  <a:gd name="T29" fmla="*/ 0 h 502"/>
                  <a:gd name="T30" fmla="*/ 0 w 582"/>
                  <a:gd name="T31" fmla="*/ 0 h 502"/>
                  <a:gd name="T32" fmla="*/ 0 w 582"/>
                  <a:gd name="T33" fmla="*/ 0 h 502"/>
                  <a:gd name="T34" fmla="*/ 0 w 582"/>
                  <a:gd name="T35" fmla="*/ 0 h 502"/>
                  <a:gd name="T36" fmla="*/ 0 w 582"/>
                  <a:gd name="T37" fmla="*/ 0 h 502"/>
                  <a:gd name="T38" fmla="*/ 0 w 582"/>
                  <a:gd name="T39" fmla="*/ 0 h 502"/>
                  <a:gd name="T40" fmla="*/ 0 w 582"/>
                  <a:gd name="T41" fmla="*/ 0 h 502"/>
                  <a:gd name="T42" fmla="*/ 0 w 582"/>
                  <a:gd name="T43" fmla="*/ 0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2"/>
                  <a:gd name="T67" fmla="*/ 0 h 502"/>
                  <a:gd name="T68" fmla="*/ 582 w 582"/>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2" h="502">
                    <a:moveTo>
                      <a:pt x="202" y="0"/>
                    </a:moveTo>
                    <a:lnTo>
                      <a:pt x="457" y="27"/>
                    </a:lnTo>
                    <a:lnTo>
                      <a:pt x="384" y="299"/>
                    </a:lnTo>
                    <a:lnTo>
                      <a:pt x="296" y="345"/>
                    </a:lnTo>
                    <a:lnTo>
                      <a:pt x="355" y="57"/>
                    </a:lnTo>
                    <a:lnTo>
                      <a:pt x="77" y="65"/>
                    </a:lnTo>
                    <a:lnTo>
                      <a:pt x="173" y="166"/>
                    </a:lnTo>
                    <a:lnTo>
                      <a:pt x="214" y="268"/>
                    </a:lnTo>
                    <a:lnTo>
                      <a:pt x="167" y="389"/>
                    </a:lnTo>
                    <a:lnTo>
                      <a:pt x="302" y="433"/>
                    </a:lnTo>
                    <a:lnTo>
                      <a:pt x="421" y="375"/>
                    </a:lnTo>
                    <a:lnTo>
                      <a:pt x="515" y="408"/>
                    </a:lnTo>
                    <a:lnTo>
                      <a:pt x="582" y="502"/>
                    </a:lnTo>
                    <a:lnTo>
                      <a:pt x="290" y="502"/>
                    </a:lnTo>
                    <a:lnTo>
                      <a:pt x="220" y="446"/>
                    </a:lnTo>
                    <a:lnTo>
                      <a:pt x="77" y="433"/>
                    </a:lnTo>
                    <a:lnTo>
                      <a:pt x="124" y="274"/>
                    </a:lnTo>
                    <a:lnTo>
                      <a:pt x="98" y="190"/>
                    </a:lnTo>
                    <a:lnTo>
                      <a:pt x="55" y="108"/>
                    </a:lnTo>
                    <a:lnTo>
                      <a:pt x="0" y="19"/>
                    </a:lnTo>
                    <a:lnTo>
                      <a:pt x="2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4" name="Freeform 64"/>
              <p:cNvSpPr>
                <a:spLocks noChangeArrowheads="1"/>
              </p:cNvSpPr>
              <p:nvPr/>
            </p:nvSpPr>
            <p:spPr bwMode="auto">
              <a:xfrm>
                <a:off x="3133" y="3506"/>
                <a:ext cx="102" cy="139"/>
              </a:xfrm>
              <a:custGeom>
                <a:avLst/>
                <a:gdLst>
                  <a:gd name="T0" fmla="*/ 0 w 598"/>
                  <a:gd name="T1" fmla="*/ 0 h 756"/>
                  <a:gd name="T2" fmla="*/ 0 w 598"/>
                  <a:gd name="T3" fmla="*/ 0 h 756"/>
                  <a:gd name="T4" fmla="*/ 0 w 598"/>
                  <a:gd name="T5" fmla="*/ 0 h 756"/>
                  <a:gd name="T6" fmla="*/ 0 w 598"/>
                  <a:gd name="T7" fmla="*/ 0 h 756"/>
                  <a:gd name="T8" fmla="*/ 0 w 598"/>
                  <a:gd name="T9" fmla="*/ 0 h 756"/>
                  <a:gd name="T10" fmla="*/ 0 w 598"/>
                  <a:gd name="T11" fmla="*/ 0 h 756"/>
                  <a:gd name="T12" fmla="*/ 0 w 598"/>
                  <a:gd name="T13" fmla="*/ 0 h 756"/>
                  <a:gd name="T14" fmla="*/ 0 w 598"/>
                  <a:gd name="T15" fmla="*/ 0 h 756"/>
                  <a:gd name="T16" fmla="*/ 0 w 598"/>
                  <a:gd name="T17" fmla="*/ 0 h 756"/>
                  <a:gd name="T18" fmla="*/ 0 w 598"/>
                  <a:gd name="T19" fmla="*/ 0 h 756"/>
                  <a:gd name="T20" fmla="*/ 0 w 598"/>
                  <a:gd name="T21" fmla="*/ 0 h 756"/>
                  <a:gd name="T22" fmla="*/ 0 w 598"/>
                  <a:gd name="T23" fmla="*/ 0 h 756"/>
                  <a:gd name="T24" fmla="*/ 0 w 598"/>
                  <a:gd name="T25" fmla="*/ 0 h 756"/>
                  <a:gd name="T26" fmla="*/ 0 w 598"/>
                  <a:gd name="T27" fmla="*/ 0 h 756"/>
                  <a:gd name="T28" fmla="*/ 0 w 598"/>
                  <a:gd name="T29" fmla="*/ 0 h 756"/>
                  <a:gd name="T30" fmla="*/ 0 w 598"/>
                  <a:gd name="T31" fmla="*/ 0 h 756"/>
                  <a:gd name="T32" fmla="*/ 0 w 598"/>
                  <a:gd name="T33" fmla="*/ 0 h 756"/>
                  <a:gd name="T34" fmla="*/ 0 w 598"/>
                  <a:gd name="T35" fmla="*/ 0 h 756"/>
                  <a:gd name="T36" fmla="*/ 0 w 598"/>
                  <a:gd name="T37" fmla="*/ 0 h 756"/>
                  <a:gd name="T38" fmla="*/ 0 w 598"/>
                  <a:gd name="T39" fmla="*/ 0 h 756"/>
                  <a:gd name="T40" fmla="*/ 0 w 598"/>
                  <a:gd name="T41" fmla="*/ 0 h 756"/>
                  <a:gd name="T42" fmla="*/ 0 w 598"/>
                  <a:gd name="T43" fmla="*/ 0 h 756"/>
                  <a:gd name="T44" fmla="*/ 0 w 598"/>
                  <a:gd name="T45" fmla="*/ 0 h 756"/>
                  <a:gd name="T46" fmla="*/ 0 w 598"/>
                  <a:gd name="T47" fmla="*/ 0 h 756"/>
                  <a:gd name="T48" fmla="*/ 0 w 598"/>
                  <a:gd name="T49" fmla="*/ 0 h 756"/>
                  <a:gd name="T50" fmla="*/ 0 w 598"/>
                  <a:gd name="T51" fmla="*/ 0 h 756"/>
                  <a:gd name="T52" fmla="*/ 0 w 598"/>
                  <a:gd name="T53" fmla="*/ 0 h 756"/>
                  <a:gd name="T54" fmla="*/ 0 w 598"/>
                  <a:gd name="T55" fmla="*/ 0 h 756"/>
                  <a:gd name="T56" fmla="*/ 0 w 598"/>
                  <a:gd name="T57" fmla="*/ 0 h 756"/>
                  <a:gd name="T58" fmla="*/ 0 w 598"/>
                  <a:gd name="T59" fmla="*/ 0 h 756"/>
                  <a:gd name="T60" fmla="*/ 0 w 598"/>
                  <a:gd name="T61" fmla="*/ 0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8"/>
                  <a:gd name="T94" fmla="*/ 0 h 756"/>
                  <a:gd name="T95" fmla="*/ 598 w 598"/>
                  <a:gd name="T96" fmla="*/ 756 h 7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8" h="756">
                    <a:moveTo>
                      <a:pt x="245" y="60"/>
                    </a:moveTo>
                    <a:lnTo>
                      <a:pt x="191" y="121"/>
                    </a:lnTo>
                    <a:lnTo>
                      <a:pt x="92" y="310"/>
                    </a:lnTo>
                    <a:lnTo>
                      <a:pt x="23" y="598"/>
                    </a:lnTo>
                    <a:lnTo>
                      <a:pt x="0" y="752"/>
                    </a:lnTo>
                    <a:lnTo>
                      <a:pt x="163" y="756"/>
                    </a:lnTo>
                    <a:lnTo>
                      <a:pt x="160" y="623"/>
                    </a:lnTo>
                    <a:lnTo>
                      <a:pt x="192" y="496"/>
                    </a:lnTo>
                    <a:lnTo>
                      <a:pt x="248" y="562"/>
                    </a:lnTo>
                    <a:lnTo>
                      <a:pt x="272" y="680"/>
                    </a:lnTo>
                    <a:lnTo>
                      <a:pt x="432" y="724"/>
                    </a:lnTo>
                    <a:lnTo>
                      <a:pt x="438" y="689"/>
                    </a:lnTo>
                    <a:lnTo>
                      <a:pt x="394" y="614"/>
                    </a:lnTo>
                    <a:lnTo>
                      <a:pt x="370" y="508"/>
                    </a:lnTo>
                    <a:lnTo>
                      <a:pt x="465" y="425"/>
                    </a:lnTo>
                    <a:lnTo>
                      <a:pt x="535" y="537"/>
                    </a:lnTo>
                    <a:lnTo>
                      <a:pt x="578" y="464"/>
                    </a:lnTo>
                    <a:lnTo>
                      <a:pt x="598" y="372"/>
                    </a:lnTo>
                    <a:lnTo>
                      <a:pt x="557" y="288"/>
                    </a:lnTo>
                    <a:lnTo>
                      <a:pt x="498" y="241"/>
                    </a:lnTo>
                    <a:lnTo>
                      <a:pt x="465" y="222"/>
                    </a:lnTo>
                    <a:lnTo>
                      <a:pt x="338" y="269"/>
                    </a:lnTo>
                    <a:lnTo>
                      <a:pt x="307" y="235"/>
                    </a:lnTo>
                    <a:lnTo>
                      <a:pt x="347" y="156"/>
                    </a:lnTo>
                    <a:lnTo>
                      <a:pt x="431" y="101"/>
                    </a:lnTo>
                    <a:lnTo>
                      <a:pt x="482" y="76"/>
                    </a:lnTo>
                    <a:lnTo>
                      <a:pt x="438" y="32"/>
                    </a:lnTo>
                    <a:lnTo>
                      <a:pt x="317" y="0"/>
                    </a:lnTo>
                    <a:lnTo>
                      <a:pt x="275" y="51"/>
                    </a:lnTo>
                    <a:lnTo>
                      <a:pt x="24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5" name="Freeform 65"/>
              <p:cNvSpPr>
                <a:spLocks noChangeArrowheads="1"/>
              </p:cNvSpPr>
              <p:nvPr/>
            </p:nvSpPr>
            <p:spPr bwMode="auto">
              <a:xfrm>
                <a:off x="3111" y="3640"/>
                <a:ext cx="87" cy="100"/>
              </a:xfrm>
              <a:custGeom>
                <a:avLst/>
                <a:gdLst>
                  <a:gd name="T0" fmla="*/ 0 w 507"/>
                  <a:gd name="T1" fmla="*/ 0 h 540"/>
                  <a:gd name="T2" fmla="*/ 0 w 507"/>
                  <a:gd name="T3" fmla="*/ 0 h 540"/>
                  <a:gd name="T4" fmla="*/ 0 w 507"/>
                  <a:gd name="T5" fmla="*/ 0 h 540"/>
                  <a:gd name="T6" fmla="*/ 0 w 507"/>
                  <a:gd name="T7" fmla="*/ 0 h 540"/>
                  <a:gd name="T8" fmla="*/ 0 w 507"/>
                  <a:gd name="T9" fmla="*/ 0 h 540"/>
                  <a:gd name="T10" fmla="*/ 0 w 507"/>
                  <a:gd name="T11" fmla="*/ 0 h 540"/>
                  <a:gd name="T12" fmla="*/ 0 w 507"/>
                  <a:gd name="T13" fmla="*/ 0 h 540"/>
                  <a:gd name="T14" fmla="*/ 0 w 507"/>
                  <a:gd name="T15" fmla="*/ 0 h 540"/>
                  <a:gd name="T16" fmla="*/ 0 w 507"/>
                  <a:gd name="T17" fmla="*/ 0 h 540"/>
                  <a:gd name="T18" fmla="*/ 0 w 507"/>
                  <a:gd name="T19" fmla="*/ 0 h 540"/>
                  <a:gd name="T20" fmla="*/ 0 w 507"/>
                  <a:gd name="T21" fmla="*/ 0 h 540"/>
                  <a:gd name="T22" fmla="*/ 0 w 507"/>
                  <a:gd name="T23" fmla="*/ 0 h 540"/>
                  <a:gd name="T24" fmla="*/ 0 w 507"/>
                  <a:gd name="T25" fmla="*/ 0 h 540"/>
                  <a:gd name="T26" fmla="*/ 0 w 507"/>
                  <a:gd name="T27" fmla="*/ 0 h 540"/>
                  <a:gd name="T28" fmla="*/ 0 w 507"/>
                  <a:gd name="T29" fmla="*/ 0 h 540"/>
                  <a:gd name="T30" fmla="*/ 0 w 507"/>
                  <a:gd name="T31" fmla="*/ 0 h 540"/>
                  <a:gd name="T32" fmla="*/ 0 w 507"/>
                  <a:gd name="T33" fmla="*/ 0 h 540"/>
                  <a:gd name="T34" fmla="*/ 0 w 507"/>
                  <a:gd name="T35" fmla="*/ 0 h 540"/>
                  <a:gd name="T36" fmla="*/ 0 w 507"/>
                  <a:gd name="T37" fmla="*/ 0 h 540"/>
                  <a:gd name="T38" fmla="*/ 0 w 507"/>
                  <a:gd name="T39" fmla="*/ 0 h 540"/>
                  <a:gd name="T40" fmla="*/ 0 w 507"/>
                  <a:gd name="T41" fmla="*/ 0 h 540"/>
                  <a:gd name="T42" fmla="*/ 0 w 507"/>
                  <a:gd name="T43" fmla="*/ 0 h 540"/>
                  <a:gd name="T44" fmla="*/ 0 w 507"/>
                  <a:gd name="T45" fmla="*/ 0 h 5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7"/>
                  <a:gd name="T70" fmla="*/ 0 h 540"/>
                  <a:gd name="T71" fmla="*/ 507 w 507"/>
                  <a:gd name="T72" fmla="*/ 540 h 5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7" h="540">
                    <a:moveTo>
                      <a:pt x="163" y="0"/>
                    </a:moveTo>
                    <a:lnTo>
                      <a:pt x="0" y="13"/>
                    </a:lnTo>
                    <a:lnTo>
                      <a:pt x="31" y="90"/>
                    </a:lnTo>
                    <a:lnTo>
                      <a:pt x="78" y="225"/>
                    </a:lnTo>
                    <a:lnTo>
                      <a:pt x="75" y="340"/>
                    </a:lnTo>
                    <a:lnTo>
                      <a:pt x="45" y="400"/>
                    </a:lnTo>
                    <a:lnTo>
                      <a:pt x="35" y="474"/>
                    </a:lnTo>
                    <a:lnTo>
                      <a:pt x="195" y="496"/>
                    </a:lnTo>
                    <a:lnTo>
                      <a:pt x="262" y="540"/>
                    </a:lnTo>
                    <a:lnTo>
                      <a:pt x="507" y="527"/>
                    </a:lnTo>
                    <a:lnTo>
                      <a:pt x="498" y="490"/>
                    </a:lnTo>
                    <a:lnTo>
                      <a:pt x="462" y="433"/>
                    </a:lnTo>
                    <a:lnTo>
                      <a:pt x="359" y="395"/>
                    </a:lnTo>
                    <a:lnTo>
                      <a:pt x="204" y="417"/>
                    </a:lnTo>
                    <a:lnTo>
                      <a:pt x="175" y="386"/>
                    </a:lnTo>
                    <a:lnTo>
                      <a:pt x="178" y="340"/>
                    </a:lnTo>
                    <a:lnTo>
                      <a:pt x="207" y="241"/>
                    </a:lnTo>
                    <a:lnTo>
                      <a:pt x="173" y="131"/>
                    </a:lnTo>
                    <a:lnTo>
                      <a:pt x="113" y="68"/>
                    </a:lnTo>
                    <a:lnTo>
                      <a:pt x="78" y="35"/>
                    </a:lnTo>
                    <a:lnTo>
                      <a:pt x="291" y="29"/>
                    </a:lnTo>
                    <a:lnTo>
                      <a:pt x="1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6" name="Freeform 66"/>
              <p:cNvSpPr>
                <a:spLocks noChangeArrowheads="1"/>
              </p:cNvSpPr>
              <p:nvPr/>
            </p:nvSpPr>
            <p:spPr bwMode="auto">
              <a:xfrm>
                <a:off x="3138" y="3640"/>
                <a:ext cx="81" cy="98"/>
              </a:xfrm>
              <a:custGeom>
                <a:avLst/>
                <a:gdLst>
                  <a:gd name="T0" fmla="*/ 0 w 474"/>
                  <a:gd name="T1" fmla="*/ 0 h 534"/>
                  <a:gd name="T2" fmla="*/ 0 w 474"/>
                  <a:gd name="T3" fmla="*/ 0 h 534"/>
                  <a:gd name="T4" fmla="*/ 0 w 474"/>
                  <a:gd name="T5" fmla="*/ 0 h 534"/>
                  <a:gd name="T6" fmla="*/ 0 w 474"/>
                  <a:gd name="T7" fmla="*/ 0 h 534"/>
                  <a:gd name="T8" fmla="*/ 0 w 474"/>
                  <a:gd name="T9" fmla="*/ 0 h 534"/>
                  <a:gd name="T10" fmla="*/ 0 w 474"/>
                  <a:gd name="T11" fmla="*/ 0 h 534"/>
                  <a:gd name="T12" fmla="*/ 0 w 474"/>
                  <a:gd name="T13" fmla="*/ 0 h 534"/>
                  <a:gd name="T14" fmla="*/ 0 w 474"/>
                  <a:gd name="T15" fmla="*/ 0 h 534"/>
                  <a:gd name="T16" fmla="*/ 0 w 474"/>
                  <a:gd name="T17" fmla="*/ 0 h 534"/>
                  <a:gd name="T18" fmla="*/ 0 w 474"/>
                  <a:gd name="T19" fmla="*/ 0 h 534"/>
                  <a:gd name="T20" fmla="*/ 0 w 474"/>
                  <a:gd name="T21" fmla="*/ 0 h 534"/>
                  <a:gd name="T22" fmla="*/ 0 w 474"/>
                  <a:gd name="T23" fmla="*/ 0 h 534"/>
                  <a:gd name="T24" fmla="*/ 0 w 474"/>
                  <a:gd name="T25" fmla="*/ 0 h 534"/>
                  <a:gd name="T26" fmla="*/ 0 w 474"/>
                  <a:gd name="T27" fmla="*/ 0 h 534"/>
                  <a:gd name="T28" fmla="*/ 0 w 474"/>
                  <a:gd name="T29" fmla="*/ 0 h 534"/>
                  <a:gd name="T30" fmla="*/ 0 w 474"/>
                  <a:gd name="T31" fmla="*/ 0 h 534"/>
                  <a:gd name="T32" fmla="*/ 0 w 474"/>
                  <a:gd name="T33" fmla="*/ 0 h 534"/>
                  <a:gd name="T34" fmla="*/ 0 w 474"/>
                  <a:gd name="T35" fmla="*/ 0 h 534"/>
                  <a:gd name="T36" fmla="*/ 0 w 474"/>
                  <a:gd name="T37" fmla="*/ 0 h 534"/>
                  <a:gd name="T38" fmla="*/ 0 w 474"/>
                  <a:gd name="T39" fmla="*/ 0 h 534"/>
                  <a:gd name="T40" fmla="*/ 0 w 474"/>
                  <a:gd name="T41" fmla="*/ 0 h 5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4"/>
                  <a:gd name="T64" fmla="*/ 0 h 534"/>
                  <a:gd name="T65" fmla="*/ 474 w 474"/>
                  <a:gd name="T66" fmla="*/ 534 h 5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4" h="534">
                    <a:moveTo>
                      <a:pt x="0" y="0"/>
                    </a:moveTo>
                    <a:lnTo>
                      <a:pt x="238" y="24"/>
                    </a:lnTo>
                    <a:lnTo>
                      <a:pt x="206" y="88"/>
                    </a:lnTo>
                    <a:lnTo>
                      <a:pt x="169" y="203"/>
                    </a:lnTo>
                    <a:lnTo>
                      <a:pt x="187" y="309"/>
                    </a:lnTo>
                    <a:lnTo>
                      <a:pt x="309" y="315"/>
                    </a:lnTo>
                    <a:lnTo>
                      <a:pt x="424" y="381"/>
                    </a:lnTo>
                    <a:lnTo>
                      <a:pt x="474" y="524"/>
                    </a:lnTo>
                    <a:lnTo>
                      <a:pt x="397" y="534"/>
                    </a:lnTo>
                    <a:lnTo>
                      <a:pt x="187" y="531"/>
                    </a:lnTo>
                    <a:lnTo>
                      <a:pt x="415" y="486"/>
                    </a:lnTo>
                    <a:lnTo>
                      <a:pt x="375" y="403"/>
                    </a:lnTo>
                    <a:lnTo>
                      <a:pt x="346" y="365"/>
                    </a:lnTo>
                    <a:lnTo>
                      <a:pt x="299" y="346"/>
                    </a:lnTo>
                    <a:lnTo>
                      <a:pt x="175" y="340"/>
                    </a:lnTo>
                    <a:lnTo>
                      <a:pt x="81" y="372"/>
                    </a:lnTo>
                    <a:lnTo>
                      <a:pt x="128" y="305"/>
                    </a:lnTo>
                    <a:lnTo>
                      <a:pt x="122" y="187"/>
                    </a:lnTo>
                    <a:lnTo>
                      <a:pt x="141"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7" name="Freeform 67"/>
              <p:cNvSpPr>
                <a:spLocks noChangeArrowheads="1"/>
              </p:cNvSpPr>
              <p:nvPr/>
            </p:nvSpPr>
            <p:spPr bwMode="auto">
              <a:xfrm>
                <a:off x="3116" y="3732"/>
                <a:ext cx="27" cy="10"/>
              </a:xfrm>
              <a:custGeom>
                <a:avLst/>
                <a:gdLst>
                  <a:gd name="T0" fmla="*/ 0 w 159"/>
                  <a:gd name="T1" fmla="*/ 0 h 55"/>
                  <a:gd name="T2" fmla="*/ 0 w 159"/>
                  <a:gd name="T3" fmla="*/ 0 h 55"/>
                  <a:gd name="T4" fmla="*/ 0 w 159"/>
                  <a:gd name="T5" fmla="*/ 0 h 55"/>
                  <a:gd name="T6" fmla="*/ 0 w 159"/>
                  <a:gd name="T7" fmla="*/ 0 h 55"/>
                  <a:gd name="T8" fmla="*/ 0 w 159"/>
                  <a:gd name="T9" fmla="*/ 0 h 55"/>
                  <a:gd name="T10" fmla="*/ 0 w 159"/>
                  <a:gd name="T11" fmla="*/ 0 h 55"/>
                  <a:gd name="T12" fmla="*/ 0 60000 65536"/>
                  <a:gd name="T13" fmla="*/ 0 60000 65536"/>
                  <a:gd name="T14" fmla="*/ 0 60000 65536"/>
                  <a:gd name="T15" fmla="*/ 0 60000 65536"/>
                  <a:gd name="T16" fmla="*/ 0 60000 65536"/>
                  <a:gd name="T17" fmla="*/ 0 60000 65536"/>
                  <a:gd name="T18" fmla="*/ 0 w 159"/>
                  <a:gd name="T19" fmla="*/ 0 h 55"/>
                  <a:gd name="T20" fmla="*/ 159 w 15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9" h="55">
                    <a:moveTo>
                      <a:pt x="12" y="0"/>
                    </a:moveTo>
                    <a:lnTo>
                      <a:pt x="145" y="19"/>
                    </a:lnTo>
                    <a:lnTo>
                      <a:pt x="159" y="50"/>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8" name="Freeform 68"/>
              <p:cNvSpPr>
                <a:spLocks noChangeArrowheads="1"/>
              </p:cNvSpPr>
              <p:nvPr/>
            </p:nvSpPr>
            <p:spPr bwMode="auto">
              <a:xfrm>
                <a:off x="3393" y="3728"/>
                <a:ext cx="29" cy="11"/>
              </a:xfrm>
              <a:custGeom>
                <a:avLst/>
                <a:gdLst>
                  <a:gd name="T0" fmla="*/ 0 w 175"/>
                  <a:gd name="T1" fmla="*/ 0 h 60"/>
                  <a:gd name="T2" fmla="*/ 0 w 175"/>
                  <a:gd name="T3" fmla="*/ 0 h 60"/>
                  <a:gd name="T4" fmla="*/ 0 w 175"/>
                  <a:gd name="T5" fmla="*/ 0 h 60"/>
                  <a:gd name="T6" fmla="*/ 0 w 175"/>
                  <a:gd name="T7" fmla="*/ 0 h 60"/>
                  <a:gd name="T8" fmla="*/ 0 w 175"/>
                  <a:gd name="T9" fmla="*/ 0 h 60"/>
                  <a:gd name="T10" fmla="*/ 0 w 175"/>
                  <a:gd name="T11" fmla="*/ 0 h 60"/>
                  <a:gd name="T12" fmla="*/ 0 60000 65536"/>
                  <a:gd name="T13" fmla="*/ 0 60000 65536"/>
                  <a:gd name="T14" fmla="*/ 0 60000 65536"/>
                  <a:gd name="T15" fmla="*/ 0 60000 65536"/>
                  <a:gd name="T16" fmla="*/ 0 60000 65536"/>
                  <a:gd name="T17" fmla="*/ 0 60000 65536"/>
                  <a:gd name="T18" fmla="*/ 0 w 175"/>
                  <a:gd name="T19" fmla="*/ 0 h 60"/>
                  <a:gd name="T20" fmla="*/ 175 w 1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75" h="60">
                    <a:moveTo>
                      <a:pt x="25" y="0"/>
                    </a:moveTo>
                    <a:lnTo>
                      <a:pt x="150" y="9"/>
                    </a:lnTo>
                    <a:lnTo>
                      <a:pt x="175" y="57"/>
                    </a:lnTo>
                    <a:lnTo>
                      <a:pt x="0" y="6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49" name="Freeform 69"/>
              <p:cNvSpPr>
                <a:spLocks noChangeArrowheads="1"/>
              </p:cNvSpPr>
              <p:nvPr/>
            </p:nvSpPr>
            <p:spPr bwMode="auto">
              <a:xfrm>
                <a:off x="3314" y="3319"/>
                <a:ext cx="21" cy="25"/>
              </a:xfrm>
              <a:custGeom>
                <a:avLst/>
                <a:gdLst>
                  <a:gd name="T0" fmla="*/ 0 w 128"/>
                  <a:gd name="T1" fmla="*/ 0 h 134"/>
                  <a:gd name="T2" fmla="*/ 0 w 128"/>
                  <a:gd name="T3" fmla="*/ 0 h 134"/>
                  <a:gd name="T4" fmla="*/ 0 w 128"/>
                  <a:gd name="T5" fmla="*/ 0 h 134"/>
                  <a:gd name="T6" fmla="*/ 0 w 128"/>
                  <a:gd name="T7" fmla="*/ 0 h 134"/>
                  <a:gd name="T8" fmla="*/ 0 w 128"/>
                  <a:gd name="T9" fmla="*/ 0 h 134"/>
                  <a:gd name="T10" fmla="*/ 0 w 128"/>
                  <a:gd name="T11" fmla="*/ 0 h 134"/>
                  <a:gd name="T12" fmla="*/ 0 w 128"/>
                  <a:gd name="T13" fmla="*/ 0 h 134"/>
                  <a:gd name="T14" fmla="*/ 0 w 128"/>
                  <a:gd name="T15" fmla="*/ 0 h 134"/>
                  <a:gd name="T16" fmla="*/ 0 w 128"/>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34"/>
                  <a:gd name="T29" fmla="*/ 128 w 12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34">
                    <a:moveTo>
                      <a:pt x="59" y="0"/>
                    </a:moveTo>
                    <a:lnTo>
                      <a:pt x="47" y="81"/>
                    </a:lnTo>
                    <a:lnTo>
                      <a:pt x="128" y="106"/>
                    </a:lnTo>
                    <a:lnTo>
                      <a:pt x="37" y="134"/>
                    </a:lnTo>
                    <a:lnTo>
                      <a:pt x="0" y="119"/>
                    </a:lnTo>
                    <a:lnTo>
                      <a:pt x="0" y="76"/>
                    </a:lnTo>
                    <a:lnTo>
                      <a:pt x="35" y="26"/>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0" name="Freeform 70"/>
              <p:cNvSpPr>
                <a:spLocks noChangeArrowheads="1"/>
              </p:cNvSpPr>
              <p:nvPr/>
            </p:nvSpPr>
            <p:spPr bwMode="auto">
              <a:xfrm>
                <a:off x="3312" y="3356"/>
                <a:ext cx="22" cy="25"/>
              </a:xfrm>
              <a:custGeom>
                <a:avLst/>
                <a:gdLst>
                  <a:gd name="T0" fmla="*/ 0 w 134"/>
                  <a:gd name="T1" fmla="*/ 0 h 134"/>
                  <a:gd name="T2" fmla="*/ 0 w 134"/>
                  <a:gd name="T3" fmla="*/ 0 h 134"/>
                  <a:gd name="T4" fmla="*/ 0 w 134"/>
                  <a:gd name="T5" fmla="*/ 0 h 134"/>
                  <a:gd name="T6" fmla="*/ 0 w 134"/>
                  <a:gd name="T7" fmla="*/ 0 h 134"/>
                  <a:gd name="T8" fmla="*/ 0 w 134"/>
                  <a:gd name="T9" fmla="*/ 0 h 134"/>
                  <a:gd name="T10" fmla="*/ 0 w 134"/>
                  <a:gd name="T11" fmla="*/ 0 h 134"/>
                  <a:gd name="T12" fmla="*/ 0 w 134"/>
                  <a:gd name="T13" fmla="*/ 0 h 134"/>
                  <a:gd name="T14" fmla="*/ 0 w 134"/>
                  <a:gd name="T15" fmla="*/ 0 h 134"/>
                  <a:gd name="T16" fmla="*/ 0 w 134"/>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56" y="0"/>
                    </a:moveTo>
                    <a:lnTo>
                      <a:pt x="52" y="75"/>
                    </a:lnTo>
                    <a:lnTo>
                      <a:pt x="134" y="99"/>
                    </a:lnTo>
                    <a:lnTo>
                      <a:pt x="65" y="134"/>
                    </a:lnTo>
                    <a:lnTo>
                      <a:pt x="16" y="125"/>
                    </a:lnTo>
                    <a:lnTo>
                      <a:pt x="0" y="85"/>
                    </a:lnTo>
                    <a:lnTo>
                      <a:pt x="30" y="29"/>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1" name="Freeform 71"/>
              <p:cNvSpPr>
                <a:spLocks noChangeArrowheads="1"/>
              </p:cNvSpPr>
              <p:nvPr/>
            </p:nvSpPr>
            <p:spPr bwMode="auto">
              <a:xfrm>
                <a:off x="3286" y="3176"/>
                <a:ext cx="63" cy="107"/>
              </a:xfrm>
              <a:custGeom>
                <a:avLst/>
                <a:gdLst>
                  <a:gd name="T0" fmla="*/ 0 w 365"/>
                  <a:gd name="T1" fmla="*/ 0 h 579"/>
                  <a:gd name="T2" fmla="*/ 0 w 365"/>
                  <a:gd name="T3" fmla="*/ 0 h 579"/>
                  <a:gd name="T4" fmla="*/ 0 w 365"/>
                  <a:gd name="T5" fmla="*/ 0 h 579"/>
                  <a:gd name="T6" fmla="*/ 0 w 365"/>
                  <a:gd name="T7" fmla="*/ 0 h 579"/>
                  <a:gd name="T8" fmla="*/ 0 w 365"/>
                  <a:gd name="T9" fmla="*/ 0 h 579"/>
                  <a:gd name="T10" fmla="*/ 0 w 365"/>
                  <a:gd name="T11" fmla="*/ 0 h 579"/>
                  <a:gd name="T12" fmla="*/ 0 w 365"/>
                  <a:gd name="T13" fmla="*/ 0 h 579"/>
                  <a:gd name="T14" fmla="*/ 0 w 365"/>
                  <a:gd name="T15" fmla="*/ 0 h 579"/>
                  <a:gd name="T16" fmla="*/ 0 w 365"/>
                  <a:gd name="T17" fmla="*/ 0 h 579"/>
                  <a:gd name="T18" fmla="*/ 0 w 365"/>
                  <a:gd name="T19" fmla="*/ 0 h 579"/>
                  <a:gd name="T20" fmla="*/ 0 w 365"/>
                  <a:gd name="T21" fmla="*/ 0 h 579"/>
                  <a:gd name="T22" fmla="*/ 0 w 365"/>
                  <a:gd name="T23" fmla="*/ 0 h 579"/>
                  <a:gd name="T24" fmla="*/ 0 w 365"/>
                  <a:gd name="T25" fmla="*/ 0 h 579"/>
                  <a:gd name="T26" fmla="*/ 0 w 365"/>
                  <a:gd name="T27" fmla="*/ 0 h 579"/>
                  <a:gd name="T28" fmla="*/ 0 w 365"/>
                  <a:gd name="T29" fmla="*/ 0 h 579"/>
                  <a:gd name="T30" fmla="*/ 0 w 365"/>
                  <a:gd name="T31" fmla="*/ 0 h 579"/>
                  <a:gd name="T32" fmla="*/ 0 w 365"/>
                  <a:gd name="T33" fmla="*/ 0 h 579"/>
                  <a:gd name="T34" fmla="*/ 0 w 365"/>
                  <a:gd name="T35" fmla="*/ 0 h 579"/>
                  <a:gd name="T36" fmla="*/ 0 w 365"/>
                  <a:gd name="T37" fmla="*/ 0 h 579"/>
                  <a:gd name="T38" fmla="*/ 0 w 365"/>
                  <a:gd name="T39" fmla="*/ 0 h 579"/>
                  <a:gd name="T40" fmla="*/ 0 w 365"/>
                  <a:gd name="T41" fmla="*/ 0 h 579"/>
                  <a:gd name="T42" fmla="*/ 0 w 365"/>
                  <a:gd name="T43" fmla="*/ 0 h 579"/>
                  <a:gd name="T44" fmla="*/ 0 w 365"/>
                  <a:gd name="T45" fmla="*/ 0 h 579"/>
                  <a:gd name="T46" fmla="*/ 0 w 365"/>
                  <a:gd name="T47" fmla="*/ 0 h 579"/>
                  <a:gd name="T48" fmla="*/ 0 w 365"/>
                  <a:gd name="T49" fmla="*/ 0 h 579"/>
                  <a:gd name="T50" fmla="*/ 0 w 365"/>
                  <a:gd name="T51" fmla="*/ 0 h 579"/>
                  <a:gd name="T52" fmla="*/ 0 w 365"/>
                  <a:gd name="T53" fmla="*/ 0 h 579"/>
                  <a:gd name="T54" fmla="*/ 0 w 365"/>
                  <a:gd name="T55" fmla="*/ 0 h 579"/>
                  <a:gd name="T56" fmla="*/ 0 w 365"/>
                  <a:gd name="T57" fmla="*/ 0 h 5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5"/>
                  <a:gd name="T88" fmla="*/ 0 h 579"/>
                  <a:gd name="T89" fmla="*/ 365 w 365"/>
                  <a:gd name="T90" fmla="*/ 579 h 5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5" h="579">
                    <a:moveTo>
                      <a:pt x="365" y="465"/>
                    </a:moveTo>
                    <a:lnTo>
                      <a:pt x="340" y="487"/>
                    </a:lnTo>
                    <a:lnTo>
                      <a:pt x="292" y="523"/>
                    </a:lnTo>
                    <a:lnTo>
                      <a:pt x="219" y="526"/>
                    </a:lnTo>
                    <a:lnTo>
                      <a:pt x="164" y="442"/>
                    </a:lnTo>
                    <a:lnTo>
                      <a:pt x="154" y="399"/>
                    </a:lnTo>
                    <a:lnTo>
                      <a:pt x="203" y="420"/>
                    </a:lnTo>
                    <a:lnTo>
                      <a:pt x="288" y="412"/>
                    </a:lnTo>
                    <a:lnTo>
                      <a:pt x="181" y="364"/>
                    </a:lnTo>
                    <a:lnTo>
                      <a:pt x="92" y="283"/>
                    </a:lnTo>
                    <a:lnTo>
                      <a:pt x="122" y="233"/>
                    </a:lnTo>
                    <a:lnTo>
                      <a:pt x="69" y="202"/>
                    </a:lnTo>
                    <a:lnTo>
                      <a:pt x="88" y="124"/>
                    </a:lnTo>
                    <a:lnTo>
                      <a:pt x="138" y="121"/>
                    </a:lnTo>
                    <a:lnTo>
                      <a:pt x="178" y="149"/>
                    </a:lnTo>
                    <a:lnTo>
                      <a:pt x="170" y="65"/>
                    </a:lnTo>
                    <a:lnTo>
                      <a:pt x="200" y="0"/>
                    </a:lnTo>
                    <a:lnTo>
                      <a:pt x="58" y="43"/>
                    </a:lnTo>
                    <a:lnTo>
                      <a:pt x="36" y="74"/>
                    </a:lnTo>
                    <a:lnTo>
                      <a:pt x="0" y="134"/>
                    </a:lnTo>
                    <a:lnTo>
                      <a:pt x="3" y="237"/>
                    </a:lnTo>
                    <a:lnTo>
                      <a:pt x="48" y="321"/>
                    </a:lnTo>
                    <a:lnTo>
                      <a:pt x="42" y="402"/>
                    </a:lnTo>
                    <a:lnTo>
                      <a:pt x="56" y="470"/>
                    </a:lnTo>
                    <a:lnTo>
                      <a:pt x="117" y="540"/>
                    </a:lnTo>
                    <a:lnTo>
                      <a:pt x="237" y="579"/>
                    </a:lnTo>
                    <a:lnTo>
                      <a:pt x="314" y="558"/>
                    </a:lnTo>
                    <a:lnTo>
                      <a:pt x="365"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2" name="Freeform 72"/>
              <p:cNvSpPr>
                <a:spLocks noChangeArrowheads="1"/>
              </p:cNvSpPr>
              <p:nvPr/>
            </p:nvSpPr>
            <p:spPr bwMode="auto">
              <a:xfrm>
                <a:off x="3271" y="3126"/>
                <a:ext cx="83" cy="67"/>
              </a:xfrm>
              <a:custGeom>
                <a:avLst/>
                <a:gdLst>
                  <a:gd name="T0" fmla="*/ 0 w 483"/>
                  <a:gd name="T1" fmla="*/ 0 h 364"/>
                  <a:gd name="T2" fmla="*/ 0 w 483"/>
                  <a:gd name="T3" fmla="*/ 0 h 364"/>
                  <a:gd name="T4" fmla="*/ 0 w 483"/>
                  <a:gd name="T5" fmla="*/ 0 h 364"/>
                  <a:gd name="T6" fmla="*/ 0 w 483"/>
                  <a:gd name="T7" fmla="*/ 0 h 364"/>
                  <a:gd name="T8" fmla="*/ 0 w 483"/>
                  <a:gd name="T9" fmla="*/ 0 h 364"/>
                  <a:gd name="T10" fmla="*/ 0 w 483"/>
                  <a:gd name="T11" fmla="*/ 0 h 364"/>
                  <a:gd name="T12" fmla="*/ 0 w 483"/>
                  <a:gd name="T13" fmla="*/ 0 h 364"/>
                  <a:gd name="T14" fmla="*/ 0 w 483"/>
                  <a:gd name="T15" fmla="*/ 0 h 364"/>
                  <a:gd name="T16" fmla="*/ 0 w 483"/>
                  <a:gd name="T17" fmla="*/ 0 h 364"/>
                  <a:gd name="T18" fmla="*/ 0 w 483"/>
                  <a:gd name="T19" fmla="*/ 0 h 364"/>
                  <a:gd name="T20" fmla="*/ 0 w 483"/>
                  <a:gd name="T21" fmla="*/ 0 h 364"/>
                  <a:gd name="T22" fmla="*/ 0 w 483"/>
                  <a:gd name="T23" fmla="*/ 0 h 364"/>
                  <a:gd name="T24" fmla="*/ 0 w 483"/>
                  <a:gd name="T25" fmla="*/ 0 h 364"/>
                  <a:gd name="T26" fmla="*/ 0 w 483"/>
                  <a:gd name="T27" fmla="*/ 0 h 364"/>
                  <a:gd name="T28" fmla="*/ 0 w 483"/>
                  <a:gd name="T29" fmla="*/ 0 h 364"/>
                  <a:gd name="T30" fmla="*/ 0 w 483"/>
                  <a:gd name="T31" fmla="*/ 0 h 364"/>
                  <a:gd name="T32" fmla="*/ 0 w 483"/>
                  <a:gd name="T33" fmla="*/ 0 h 364"/>
                  <a:gd name="T34" fmla="*/ 0 w 483"/>
                  <a:gd name="T35" fmla="*/ 0 h 364"/>
                  <a:gd name="T36" fmla="*/ 0 w 483"/>
                  <a:gd name="T37" fmla="*/ 0 h 364"/>
                  <a:gd name="T38" fmla="*/ 0 w 483"/>
                  <a:gd name="T39" fmla="*/ 0 h 364"/>
                  <a:gd name="T40" fmla="*/ 0 w 483"/>
                  <a:gd name="T41" fmla="*/ 0 h 364"/>
                  <a:gd name="T42" fmla="*/ 0 w 483"/>
                  <a:gd name="T43" fmla="*/ 0 h 364"/>
                  <a:gd name="T44" fmla="*/ 0 w 483"/>
                  <a:gd name="T45" fmla="*/ 0 h 364"/>
                  <a:gd name="T46" fmla="*/ 0 w 483"/>
                  <a:gd name="T47" fmla="*/ 0 h 364"/>
                  <a:gd name="T48" fmla="*/ 0 w 483"/>
                  <a:gd name="T49" fmla="*/ 0 h 364"/>
                  <a:gd name="T50" fmla="*/ 0 w 483"/>
                  <a:gd name="T51" fmla="*/ 0 h 364"/>
                  <a:gd name="T52" fmla="*/ 0 w 483"/>
                  <a:gd name="T53" fmla="*/ 0 h 364"/>
                  <a:gd name="T54" fmla="*/ 0 w 483"/>
                  <a:gd name="T55" fmla="*/ 0 h 364"/>
                  <a:gd name="T56" fmla="*/ 0 w 483"/>
                  <a:gd name="T57" fmla="*/ 0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3"/>
                  <a:gd name="T88" fmla="*/ 0 h 364"/>
                  <a:gd name="T89" fmla="*/ 483 w 483"/>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3" h="364">
                    <a:moveTo>
                      <a:pt x="134" y="359"/>
                    </a:moveTo>
                    <a:lnTo>
                      <a:pt x="78" y="364"/>
                    </a:lnTo>
                    <a:lnTo>
                      <a:pt x="46" y="318"/>
                    </a:lnTo>
                    <a:lnTo>
                      <a:pt x="14" y="258"/>
                    </a:lnTo>
                    <a:lnTo>
                      <a:pt x="0" y="162"/>
                    </a:lnTo>
                    <a:lnTo>
                      <a:pt x="72" y="116"/>
                    </a:lnTo>
                    <a:lnTo>
                      <a:pt x="137" y="75"/>
                    </a:lnTo>
                    <a:lnTo>
                      <a:pt x="200" y="38"/>
                    </a:lnTo>
                    <a:lnTo>
                      <a:pt x="277" y="5"/>
                    </a:lnTo>
                    <a:lnTo>
                      <a:pt x="342" y="0"/>
                    </a:lnTo>
                    <a:lnTo>
                      <a:pt x="461" y="28"/>
                    </a:lnTo>
                    <a:lnTo>
                      <a:pt x="453" y="68"/>
                    </a:lnTo>
                    <a:lnTo>
                      <a:pt x="483" y="103"/>
                    </a:lnTo>
                    <a:lnTo>
                      <a:pt x="434" y="121"/>
                    </a:lnTo>
                    <a:lnTo>
                      <a:pt x="398" y="78"/>
                    </a:lnTo>
                    <a:lnTo>
                      <a:pt x="408" y="36"/>
                    </a:lnTo>
                    <a:lnTo>
                      <a:pt x="333" y="25"/>
                    </a:lnTo>
                    <a:lnTo>
                      <a:pt x="228" y="62"/>
                    </a:lnTo>
                    <a:lnTo>
                      <a:pt x="184" y="86"/>
                    </a:lnTo>
                    <a:lnTo>
                      <a:pt x="125" y="137"/>
                    </a:lnTo>
                    <a:lnTo>
                      <a:pt x="195" y="144"/>
                    </a:lnTo>
                    <a:lnTo>
                      <a:pt x="243" y="187"/>
                    </a:lnTo>
                    <a:lnTo>
                      <a:pt x="305" y="174"/>
                    </a:lnTo>
                    <a:lnTo>
                      <a:pt x="315" y="194"/>
                    </a:lnTo>
                    <a:lnTo>
                      <a:pt x="272" y="239"/>
                    </a:lnTo>
                    <a:lnTo>
                      <a:pt x="212" y="293"/>
                    </a:lnTo>
                    <a:lnTo>
                      <a:pt x="158" y="340"/>
                    </a:lnTo>
                    <a:lnTo>
                      <a:pt x="134"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3" name="Freeform 73"/>
              <p:cNvSpPr>
                <a:spLocks noChangeArrowheads="1"/>
              </p:cNvSpPr>
              <p:nvPr/>
            </p:nvSpPr>
            <p:spPr bwMode="auto">
              <a:xfrm>
                <a:off x="3303" y="3136"/>
                <a:ext cx="90" cy="47"/>
              </a:xfrm>
              <a:custGeom>
                <a:avLst/>
                <a:gdLst>
                  <a:gd name="T0" fmla="*/ 0 w 527"/>
                  <a:gd name="T1" fmla="*/ 0 h 258"/>
                  <a:gd name="T2" fmla="*/ 0 w 527"/>
                  <a:gd name="T3" fmla="*/ 0 h 258"/>
                  <a:gd name="T4" fmla="*/ 0 w 527"/>
                  <a:gd name="T5" fmla="*/ 0 h 258"/>
                  <a:gd name="T6" fmla="*/ 0 w 527"/>
                  <a:gd name="T7" fmla="*/ 0 h 258"/>
                  <a:gd name="T8" fmla="*/ 0 w 527"/>
                  <a:gd name="T9" fmla="*/ 0 h 258"/>
                  <a:gd name="T10" fmla="*/ 0 w 527"/>
                  <a:gd name="T11" fmla="*/ 0 h 258"/>
                  <a:gd name="T12" fmla="*/ 0 w 527"/>
                  <a:gd name="T13" fmla="*/ 0 h 258"/>
                  <a:gd name="T14" fmla="*/ 0 w 527"/>
                  <a:gd name="T15" fmla="*/ 0 h 258"/>
                  <a:gd name="T16" fmla="*/ 0 w 527"/>
                  <a:gd name="T17" fmla="*/ 0 h 258"/>
                  <a:gd name="T18" fmla="*/ 0 w 527"/>
                  <a:gd name="T19" fmla="*/ 0 h 258"/>
                  <a:gd name="T20" fmla="*/ 0 w 527"/>
                  <a:gd name="T21" fmla="*/ 0 h 258"/>
                  <a:gd name="T22" fmla="*/ 0 w 527"/>
                  <a:gd name="T23" fmla="*/ 0 h 258"/>
                  <a:gd name="T24" fmla="*/ 0 w 527"/>
                  <a:gd name="T25" fmla="*/ 0 h 258"/>
                  <a:gd name="T26" fmla="*/ 0 w 527"/>
                  <a:gd name="T27" fmla="*/ 0 h 258"/>
                  <a:gd name="T28" fmla="*/ 0 w 527"/>
                  <a:gd name="T29" fmla="*/ 0 h 258"/>
                  <a:gd name="T30" fmla="*/ 0 w 527"/>
                  <a:gd name="T31" fmla="*/ 0 h 258"/>
                  <a:gd name="T32" fmla="*/ 0 w 527"/>
                  <a:gd name="T33" fmla="*/ 0 h 258"/>
                  <a:gd name="T34" fmla="*/ 0 w 527"/>
                  <a:gd name="T35" fmla="*/ 0 h 258"/>
                  <a:gd name="T36" fmla="*/ 0 w 527"/>
                  <a:gd name="T37" fmla="*/ 0 h 258"/>
                  <a:gd name="T38" fmla="*/ 0 w 527"/>
                  <a:gd name="T39" fmla="*/ 0 h 258"/>
                  <a:gd name="T40" fmla="*/ 0 w 527"/>
                  <a:gd name="T41" fmla="*/ 0 h 258"/>
                  <a:gd name="T42" fmla="*/ 0 w 527"/>
                  <a:gd name="T43" fmla="*/ 0 h 2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258"/>
                  <a:gd name="T68" fmla="*/ 527 w 527"/>
                  <a:gd name="T69" fmla="*/ 258 h 2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258">
                    <a:moveTo>
                      <a:pt x="240" y="46"/>
                    </a:moveTo>
                    <a:lnTo>
                      <a:pt x="300" y="27"/>
                    </a:lnTo>
                    <a:lnTo>
                      <a:pt x="374" y="5"/>
                    </a:lnTo>
                    <a:lnTo>
                      <a:pt x="431" y="0"/>
                    </a:lnTo>
                    <a:lnTo>
                      <a:pt x="493" y="33"/>
                    </a:lnTo>
                    <a:lnTo>
                      <a:pt x="522" y="96"/>
                    </a:lnTo>
                    <a:lnTo>
                      <a:pt x="527" y="156"/>
                    </a:lnTo>
                    <a:lnTo>
                      <a:pt x="478" y="183"/>
                    </a:lnTo>
                    <a:lnTo>
                      <a:pt x="414" y="219"/>
                    </a:lnTo>
                    <a:lnTo>
                      <a:pt x="378" y="156"/>
                    </a:lnTo>
                    <a:lnTo>
                      <a:pt x="333" y="116"/>
                    </a:lnTo>
                    <a:lnTo>
                      <a:pt x="316" y="169"/>
                    </a:lnTo>
                    <a:lnTo>
                      <a:pt x="8" y="258"/>
                    </a:lnTo>
                    <a:lnTo>
                      <a:pt x="0" y="219"/>
                    </a:lnTo>
                    <a:lnTo>
                      <a:pt x="286" y="149"/>
                    </a:lnTo>
                    <a:lnTo>
                      <a:pt x="289" y="109"/>
                    </a:lnTo>
                    <a:lnTo>
                      <a:pt x="308" y="72"/>
                    </a:lnTo>
                    <a:lnTo>
                      <a:pt x="349" y="35"/>
                    </a:lnTo>
                    <a:lnTo>
                      <a:pt x="271" y="68"/>
                    </a:lnTo>
                    <a:lnTo>
                      <a:pt x="166" y="112"/>
                    </a:lnTo>
                    <a:lnTo>
                      <a:pt x="24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4" name="Freeform 74"/>
              <p:cNvSpPr>
                <a:spLocks noChangeArrowheads="1"/>
              </p:cNvSpPr>
              <p:nvPr/>
            </p:nvSpPr>
            <p:spPr bwMode="auto">
              <a:xfrm>
                <a:off x="3347" y="3180"/>
                <a:ext cx="25" cy="39"/>
              </a:xfrm>
              <a:custGeom>
                <a:avLst/>
                <a:gdLst>
                  <a:gd name="T0" fmla="*/ 0 w 146"/>
                  <a:gd name="T1" fmla="*/ 0 h 211"/>
                  <a:gd name="T2" fmla="*/ 0 w 146"/>
                  <a:gd name="T3" fmla="*/ 0 h 211"/>
                  <a:gd name="T4" fmla="*/ 0 w 146"/>
                  <a:gd name="T5" fmla="*/ 0 h 211"/>
                  <a:gd name="T6" fmla="*/ 0 w 146"/>
                  <a:gd name="T7" fmla="*/ 0 h 211"/>
                  <a:gd name="T8" fmla="*/ 0 w 146"/>
                  <a:gd name="T9" fmla="*/ 0 h 211"/>
                  <a:gd name="T10" fmla="*/ 0 w 146"/>
                  <a:gd name="T11" fmla="*/ 0 h 211"/>
                  <a:gd name="T12" fmla="*/ 0 w 146"/>
                  <a:gd name="T13" fmla="*/ 0 h 211"/>
                  <a:gd name="T14" fmla="*/ 0 w 146"/>
                  <a:gd name="T15" fmla="*/ 0 h 211"/>
                  <a:gd name="T16" fmla="*/ 0 w 146"/>
                  <a:gd name="T17" fmla="*/ 0 h 211"/>
                  <a:gd name="T18" fmla="*/ 0 w 146"/>
                  <a:gd name="T19" fmla="*/ 0 h 211"/>
                  <a:gd name="T20" fmla="*/ 0 w 146"/>
                  <a:gd name="T21" fmla="*/ 0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1"/>
                  <a:gd name="T35" fmla="*/ 146 w 146"/>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1">
                    <a:moveTo>
                      <a:pt x="53" y="0"/>
                    </a:moveTo>
                    <a:lnTo>
                      <a:pt x="80" y="102"/>
                    </a:lnTo>
                    <a:lnTo>
                      <a:pt x="121" y="144"/>
                    </a:lnTo>
                    <a:lnTo>
                      <a:pt x="146" y="159"/>
                    </a:lnTo>
                    <a:lnTo>
                      <a:pt x="90" y="200"/>
                    </a:lnTo>
                    <a:lnTo>
                      <a:pt x="0" y="211"/>
                    </a:lnTo>
                    <a:lnTo>
                      <a:pt x="40" y="169"/>
                    </a:lnTo>
                    <a:lnTo>
                      <a:pt x="72" y="153"/>
                    </a:lnTo>
                    <a:lnTo>
                      <a:pt x="40" y="94"/>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5" name="Freeform 75"/>
              <p:cNvSpPr>
                <a:spLocks noChangeArrowheads="1"/>
              </p:cNvSpPr>
              <p:nvPr/>
            </p:nvSpPr>
            <p:spPr bwMode="auto">
              <a:xfrm>
                <a:off x="3318" y="3200"/>
                <a:ext cx="46" cy="39"/>
              </a:xfrm>
              <a:custGeom>
                <a:avLst/>
                <a:gdLst>
                  <a:gd name="T0" fmla="*/ 0 w 267"/>
                  <a:gd name="T1" fmla="*/ 0 h 208"/>
                  <a:gd name="T2" fmla="*/ 0 w 267"/>
                  <a:gd name="T3" fmla="*/ 0 h 208"/>
                  <a:gd name="T4" fmla="*/ 0 w 267"/>
                  <a:gd name="T5" fmla="*/ 0 h 208"/>
                  <a:gd name="T6" fmla="*/ 0 w 267"/>
                  <a:gd name="T7" fmla="*/ 0 h 208"/>
                  <a:gd name="T8" fmla="*/ 0 w 267"/>
                  <a:gd name="T9" fmla="*/ 0 h 208"/>
                  <a:gd name="T10" fmla="*/ 0 w 267"/>
                  <a:gd name="T11" fmla="*/ 0 h 208"/>
                  <a:gd name="T12" fmla="*/ 0 w 267"/>
                  <a:gd name="T13" fmla="*/ 0 h 208"/>
                  <a:gd name="T14" fmla="*/ 0 w 267"/>
                  <a:gd name="T15" fmla="*/ 0 h 208"/>
                  <a:gd name="T16" fmla="*/ 0 w 267"/>
                  <a:gd name="T17" fmla="*/ 0 h 208"/>
                  <a:gd name="T18" fmla="*/ 0 w 267"/>
                  <a:gd name="T19" fmla="*/ 0 h 208"/>
                  <a:gd name="T20" fmla="*/ 0 w 267"/>
                  <a:gd name="T21" fmla="*/ 0 h 208"/>
                  <a:gd name="T22" fmla="*/ 0 w 267"/>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08"/>
                  <a:gd name="T38" fmla="*/ 267 w 267"/>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08">
                    <a:moveTo>
                      <a:pt x="73" y="0"/>
                    </a:moveTo>
                    <a:lnTo>
                      <a:pt x="103" y="60"/>
                    </a:lnTo>
                    <a:lnTo>
                      <a:pt x="96" y="127"/>
                    </a:lnTo>
                    <a:lnTo>
                      <a:pt x="155" y="165"/>
                    </a:lnTo>
                    <a:lnTo>
                      <a:pt x="267" y="187"/>
                    </a:lnTo>
                    <a:lnTo>
                      <a:pt x="139" y="208"/>
                    </a:lnTo>
                    <a:lnTo>
                      <a:pt x="73" y="172"/>
                    </a:lnTo>
                    <a:lnTo>
                      <a:pt x="0" y="187"/>
                    </a:lnTo>
                    <a:lnTo>
                      <a:pt x="58" y="127"/>
                    </a:lnTo>
                    <a:lnTo>
                      <a:pt x="70" y="6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6" name="Freeform 76"/>
              <p:cNvSpPr>
                <a:spLocks noChangeArrowheads="1"/>
              </p:cNvSpPr>
              <p:nvPr/>
            </p:nvSpPr>
            <p:spPr bwMode="auto">
              <a:xfrm>
                <a:off x="3431" y="3696"/>
                <a:ext cx="70" cy="40"/>
              </a:xfrm>
              <a:custGeom>
                <a:avLst/>
                <a:gdLst>
                  <a:gd name="T0" fmla="*/ 0 w 406"/>
                  <a:gd name="T1" fmla="*/ 0 h 218"/>
                  <a:gd name="T2" fmla="*/ 0 w 406"/>
                  <a:gd name="T3" fmla="*/ 0 h 218"/>
                  <a:gd name="T4" fmla="*/ 0 w 406"/>
                  <a:gd name="T5" fmla="*/ 0 h 218"/>
                  <a:gd name="T6" fmla="*/ 0 w 406"/>
                  <a:gd name="T7" fmla="*/ 0 h 218"/>
                  <a:gd name="T8" fmla="*/ 0 w 406"/>
                  <a:gd name="T9" fmla="*/ 0 h 218"/>
                  <a:gd name="T10" fmla="*/ 0 w 406"/>
                  <a:gd name="T11" fmla="*/ 0 h 218"/>
                  <a:gd name="T12" fmla="*/ 0 w 406"/>
                  <a:gd name="T13" fmla="*/ 0 h 218"/>
                  <a:gd name="T14" fmla="*/ 0 w 406"/>
                  <a:gd name="T15" fmla="*/ 0 h 218"/>
                  <a:gd name="T16" fmla="*/ 0 w 406"/>
                  <a:gd name="T17" fmla="*/ 0 h 218"/>
                  <a:gd name="T18" fmla="*/ 0 w 406"/>
                  <a:gd name="T19" fmla="*/ 0 h 218"/>
                  <a:gd name="T20" fmla="*/ 0 w 406"/>
                  <a:gd name="T21" fmla="*/ 0 h 218"/>
                  <a:gd name="T22" fmla="*/ 0 w 406"/>
                  <a:gd name="T23" fmla="*/ 0 h 218"/>
                  <a:gd name="T24" fmla="*/ 0 w 40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218"/>
                  <a:gd name="T41" fmla="*/ 406 w 406"/>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218">
                    <a:moveTo>
                      <a:pt x="0" y="79"/>
                    </a:moveTo>
                    <a:lnTo>
                      <a:pt x="79" y="0"/>
                    </a:lnTo>
                    <a:lnTo>
                      <a:pt x="223" y="7"/>
                    </a:lnTo>
                    <a:lnTo>
                      <a:pt x="345" y="72"/>
                    </a:lnTo>
                    <a:lnTo>
                      <a:pt x="398" y="163"/>
                    </a:lnTo>
                    <a:lnTo>
                      <a:pt x="406" y="218"/>
                    </a:lnTo>
                    <a:lnTo>
                      <a:pt x="197" y="215"/>
                    </a:lnTo>
                    <a:lnTo>
                      <a:pt x="357" y="175"/>
                    </a:lnTo>
                    <a:lnTo>
                      <a:pt x="316" y="98"/>
                    </a:lnTo>
                    <a:lnTo>
                      <a:pt x="211" y="47"/>
                    </a:lnTo>
                    <a:lnTo>
                      <a:pt x="92" y="35"/>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7" name="Freeform 77"/>
              <p:cNvSpPr>
                <a:spLocks noChangeArrowheads="1"/>
              </p:cNvSpPr>
              <p:nvPr/>
            </p:nvSpPr>
            <p:spPr bwMode="auto">
              <a:xfrm>
                <a:off x="3362" y="3183"/>
                <a:ext cx="21" cy="13"/>
              </a:xfrm>
              <a:custGeom>
                <a:avLst/>
                <a:gdLst>
                  <a:gd name="T0" fmla="*/ 0 w 126"/>
                  <a:gd name="T1" fmla="*/ 0 h 69"/>
                  <a:gd name="T2" fmla="*/ 0 w 126"/>
                  <a:gd name="T3" fmla="*/ 0 h 69"/>
                  <a:gd name="T4" fmla="*/ 0 w 126"/>
                  <a:gd name="T5" fmla="*/ 0 h 69"/>
                  <a:gd name="T6" fmla="*/ 0 w 126"/>
                  <a:gd name="T7" fmla="*/ 0 h 69"/>
                  <a:gd name="T8" fmla="*/ 0 w 126"/>
                  <a:gd name="T9" fmla="*/ 0 h 69"/>
                  <a:gd name="T10" fmla="*/ 0 w 126"/>
                  <a:gd name="T11" fmla="*/ 0 h 69"/>
                  <a:gd name="T12" fmla="*/ 0 w 126"/>
                  <a:gd name="T13" fmla="*/ 0 h 69"/>
                  <a:gd name="T14" fmla="*/ 0 w 126"/>
                  <a:gd name="T15" fmla="*/ 0 h 69"/>
                  <a:gd name="T16" fmla="*/ 0 w 1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9"/>
                  <a:gd name="T29" fmla="*/ 126 w 1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9">
                    <a:moveTo>
                      <a:pt x="101" y="7"/>
                    </a:moveTo>
                    <a:lnTo>
                      <a:pt x="126" y="35"/>
                    </a:lnTo>
                    <a:lnTo>
                      <a:pt x="96" y="63"/>
                    </a:lnTo>
                    <a:lnTo>
                      <a:pt x="51" y="69"/>
                    </a:lnTo>
                    <a:lnTo>
                      <a:pt x="0" y="56"/>
                    </a:lnTo>
                    <a:lnTo>
                      <a:pt x="5" y="20"/>
                    </a:lnTo>
                    <a:lnTo>
                      <a:pt x="53" y="0"/>
                    </a:lnTo>
                    <a:lnTo>
                      <a:pt x="101" y="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8" name="Freeform 78"/>
              <p:cNvSpPr>
                <a:spLocks noChangeArrowheads="1"/>
              </p:cNvSpPr>
              <p:nvPr/>
            </p:nvSpPr>
            <p:spPr bwMode="auto">
              <a:xfrm>
                <a:off x="3331" y="3181"/>
                <a:ext cx="15" cy="13"/>
              </a:xfrm>
              <a:custGeom>
                <a:avLst/>
                <a:gdLst>
                  <a:gd name="T0" fmla="*/ 0 w 90"/>
                  <a:gd name="T1" fmla="*/ 0 h 69"/>
                  <a:gd name="T2" fmla="*/ 0 w 90"/>
                  <a:gd name="T3" fmla="*/ 0 h 69"/>
                  <a:gd name="T4" fmla="*/ 0 w 90"/>
                  <a:gd name="T5" fmla="*/ 0 h 69"/>
                  <a:gd name="T6" fmla="*/ 0 w 90"/>
                  <a:gd name="T7" fmla="*/ 0 h 69"/>
                  <a:gd name="T8" fmla="*/ 0 w 90"/>
                  <a:gd name="T9" fmla="*/ 0 h 69"/>
                  <a:gd name="T10" fmla="*/ 0 w 90"/>
                  <a:gd name="T11" fmla="*/ 0 h 69"/>
                  <a:gd name="T12" fmla="*/ 0 w 90"/>
                  <a:gd name="T13" fmla="*/ 0 h 69"/>
                  <a:gd name="T14" fmla="*/ 0 w 9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9"/>
                  <a:gd name="T26" fmla="*/ 90 w 9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9">
                    <a:moveTo>
                      <a:pt x="85" y="0"/>
                    </a:moveTo>
                    <a:lnTo>
                      <a:pt x="90" y="34"/>
                    </a:lnTo>
                    <a:lnTo>
                      <a:pt x="79" y="60"/>
                    </a:lnTo>
                    <a:lnTo>
                      <a:pt x="49" y="69"/>
                    </a:lnTo>
                    <a:lnTo>
                      <a:pt x="0" y="35"/>
                    </a:lnTo>
                    <a:lnTo>
                      <a:pt x="35" y="7"/>
                    </a:lnTo>
                    <a:lnTo>
                      <a:pt x="85"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59" name="Freeform 79"/>
              <p:cNvSpPr>
                <a:spLocks noChangeArrowheads="1"/>
              </p:cNvSpPr>
              <p:nvPr/>
            </p:nvSpPr>
            <p:spPr bwMode="auto">
              <a:xfrm>
                <a:off x="3359" y="3182"/>
                <a:ext cx="24" cy="15"/>
              </a:xfrm>
              <a:custGeom>
                <a:avLst/>
                <a:gdLst>
                  <a:gd name="T0" fmla="*/ 0 w 140"/>
                  <a:gd name="T1" fmla="*/ 0 h 81"/>
                  <a:gd name="T2" fmla="*/ 0 w 140"/>
                  <a:gd name="T3" fmla="*/ 0 h 81"/>
                  <a:gd name="T4" fmla="*/ 0 w 140"/>
                  <a:gd name="T5" fmla="*/ 0 h 81"/>
                  <a:gd name="T6" fmla="*/ 0 w 140"/>
                  <a:gd name="T7" fmla="*/ 0 h 81"/>
                  <a:gd name="T8" fmla="*/ 0 w 140"/>
                  <a:gd name="T9" fmla="*/ 0 h 81"/>
                  <a:gd name="T10" fmla="*/ 0 w 140"/>
                  <a:gd name="T11" fmla="*/ 0 h 81"/>
                  <a:gd name="T12" fmla="*/ 0 w 140"/>
                  <a:gd name="T13" fmla="*/ 0 h 81"/>
                  <a:gd name="T14" fmla="*/ 0 w 140"/>
                  <a:gd name="T15" fmla="*/ 0 h 81"/>
                  <a:gd name="T16" fmla="*/ 0 w 140"/>
                  <a:gd name="T17" fmla="*/ 0 h 81"/>
                  <a:gd name="T18" fmla="*/ 0 w 140"/>
                  <a:gd name="T19" fmla="*/ 0 h 81"/>
                  <a:gd name="T20" fmla="*/ 0 w 14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140" y="41"/>
                    </a:moveTo>
                    <a:lnTo>
                      <a:pt x="120" y="7"/>
                    </a:lnTo>
                    <a:lnTo>
                      <a:pt x="57" y="0"/>
                    </a:lnTo>
                    <a:lnTo>
                      <a:pt x="0" y="43"/>
                    </a:lnTo>
                    <a:lnTo>
                      <a:pt x="7" y="73"/>
                    </a:lnTo>
                    <a:lnTo>
                      <a:pt x="57" y="81"/>
                    </a:lnTo>
                    <a:lnTo>
                      <a:pt x="73" y="62"/>
                    </a:lnTo>
                    <a:lnTo>
                      <a:pt x="47" y="40"/>
                    </a:lnTo>
                    <a:lnTo>
                      <a:pt x="87" y="25"/>
                    </a:lnTo>
                    <a:lnTo>
                      <a:pt x="14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60" name="Freeform 80"/>
              <p:cNvSpPr>
                <a:spLocks noChangeArrowheads="1"/>
              </p:cNvSpPr>
              <p:nvPr/>
            </p:nvSpPr>
            <p:spPr bwMode="auto">
              <a:xfrm>
                <a:off x="3331" y="3180"/>
                <a:ext cx="16" cy="14"/>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w 94"/>
                  <a:gd name="T21" fmla="*/ 0 h 78"/>
                  <a:gd name="T22" fmla="*/ 0 w 94"/>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78"/>
                  <a:gd name="T38" fmla="*/ 94 w 9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78">
                    <a:moveTo>
                      <a:pt x="93" y="6"/>
                    </a:moveTo>
                    <a:lnTo>
                      <a:pt x="56" y="0"/>
                    </a:lnTo>
                    <a:lnTo>
                      <a:pt x="24" y="13"/>
                    </a:lnTo>
                    <a:lnTo>
                      <a:pt x="0" y="44"/>
                    </a:lnTo>
                    <a:lnTo>
                      <a:pt x="6" y="74"/>
                    </a:lnTo>
                    <a:lnTo>
                      <a:pt x="49" y="78"/>
                    </a:lnTo>
                    <a:lnTo>
                      <a:pt x="63" y="55"/>
                    </a:lnTo>
                    <a:lnTo>
                      <a:pt x="35" y="41"/>
                    </a:lnTo>
                    <a:lnTo>
                      <a:pt x="59" y="24"/>
                    </a:lnTo>
                    <a:lnTo>
                      <a:pt x="94" y="35"/>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361" name="Freeform 81"/>
              <p:cNvSpPr>
                <a:spLocks noChangeArrowheads="1"/>
              </p:cNvSpPr>
              <p:nvPr/>
            </p:nvSpPr>
            <p:spPr bwMode="auto">
              <a:xfrm>
                <a:off x="3351" y="3155"/>
                <a:ext cx="33" cy="102"/>
              </a:xfrm>
              <a:custGeom>
                <a:avLst/>
                <a:gdLst>
                  <a:gd name="T0" fmla="*/ 0 w 191"/>
                  <a:gd name="T1" fmla="*/ 0 h 554"/>
                  <a:gd name="T2" fmla="*/ 0 w 191"/>
                  <a:gd name="T3" fmla="*/ 0 h 554"/>
                  <a:gd name="T4" fmla="*/ 0 w 191"/>
                  <a:gd name="T5" fmla="*/ 0 h 554"/>
                  <a:gd name="T6" fmla="*/ 0 w 191"/>
                  <a:gd name="T7" fmla="*/ 0 h 554"/>
                  <a:gd name="T8" fmla="*/ 0 w 191"/>
                  <a:gd name="T9" fmla="*/ 0 h 554"/>
                  <a:gd name="T10" fmla="*/ 0 w 191"/>
                  <a:gd name="T11" fmla="*/ 0 h 554"/>
                  <a:gd name="T12" fmla="*/ 0 w 191"/>
                  <a:gd name="T13" fmla="*/ 0 h 554"/>
                  <a:gd name="T14" fmla="*/ 0 w 191"/>
                  <a:gd name="T15" fmla="*/ 0 h 554"/>
                  <a:gd name="T16" fmla="*/ 0 w 191"/>
                  <a:gd name="T17" fmla="*/ 0 h 554"/>
                  <a:gd name="T18" fmla="*/ 0 w 191"/>
                  <a:gd name="T19" fmla="*/ 0 h 554"/>
                  <a:gd name="T20" fmla="*/ 0 w 191"/>
                  <a:gd name="T21" fmla="*/ 0 h 554"/>
                  <a:gd name="T22" fmla="*/ 0 w 191"/>
                  <a:gd name="T23" fmla="*/ 0 h 554"/>
                  <a:gd name="T24" fmla="*/ 0 w 191"/>
                  <a:gd name="T25" fmla="*/ 0 h 554"/>
                  <a:gd name="T26" fmla="*/ 0 w 191"/>
                  <a:gd name="T27" fmla="*/ 0 h 554"/>
                  <a:gd name="T28" fmla="*/ 0 w 191"/>
                  <a:gd name="T29" fmla="*/ 0 h 554"/>
                  <a:gd name="T30" fmla="*/ 0 w 191"/>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554"/>
                  <a:gd name="T50" fmla="*/ 191 w 191"/>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554">
                    <a:moveTo>
                      <a:pt x="85" y="0"/>
                    </a:moveTo>
                    <a:lnTo>
                      <a:pt x="114" y="40"/>
                    </a:lnTo>
                    <a:lnTo>
                      <a:pt x="164" y="131"/>
                    </a:lnTo>
                    <a:lnTo>
                      <a:pt x="191" y="336"/>
                    </a:lnTo>
                    <a:lnTo>
                      <a:pt x="173" y="409"/>
                    </a:lnTo>
                    <a:lnTo>
                      <a:pt x="139" y="471"/>
                    </a:lnTo>
                    <a:lnTo>
                      <a:pt x="72" y="533"/>
                    </a:lnTo>
                    <a:lnTo>
                      <a:pt x="0" y="554"/>
                    </a:lnTo>
                    <a:lnTo>
                      <a:pt x="11" y="509"/>
                    </a:lnTo>
                    <a:lnTo>
                      <a:pt x="85" y="478"/>
                    </a:lnTo>
                    <a:lnTo>
                      <a:pt x="141" y="403"/>
                    </a:lnTo>
                    <a:lnTo>
                      <a:pt x="161" y="353"/>
                    </a:lnTo>
                    <a:lnTo>
                      <a:pt x="161" y="205"/>
                    </a:lnTo>
                    <a:lnTo>
                      <a:pt x="116" y="69"/>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sp>
        <p:nvSpPr>
          <p:cNvPr id="687" name="Titre 1"/>
          <p:cNvSpPr txBox="1">
            <a:spLocks/>
          </p:cNvSpPr>
          <p:nvPr/>
        </p:nvSpPr>
        <p:spPr>
          <a:xfrm>
            <a:off x="323528" y="116632"/>
            <a:ext cx="4170363" cy="67468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FF0000"/>
                </a:solidFill>
              </a:rPr>
              <a:t>SYNTHESE</a:t>
            </a:r>
            <a:endParaRPr lang="fr-FR" dirty="0">
              <a:solidFill>
                <a:srgbClr val="FF0000"/>
              </a:solidFill>
            </a:endParaRPr>
          </a:p>
        </p:txBody>
      </p:sp>
    </p:spTree>
    <p:extLst>
      <p:ext uri="{BB962C8B-B14F-4D97-AF65-F5344CB8AC3E}">
        <p14:creationId xmlns:p14="http://schemas.microsoft.com/office/powerpoint/2010/main" val="13558750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wipe(left)">
                                      <p:cBhvr>
                                        <p:cTn id="7" dur="500"/>
                                        <p:tgtEl>
                                          <p:spTgt spid="6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38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333"/>
                                        </p:tgtEl>
                                        <p:attrNameLst>
                                          <p:attrName>style.visibility</p:attrName>
                                        </p:attrNameLst>
                                      </p:cBhvr>
                                      <p:to>
                                        <p:strVal val="visible"/>
                                      </p:to>
                                    </p:set>
                                    <p:animEffect transition="in" filter="wipe(up)">
                                      <p:cBhvr>
                                        <p:cTn id="16" dur="500"/>
                                        <p:tgtEl>
                                          <p:spTgt spid="11333"/>
                                        </p:tgtEl>
                                      </p:cBhvr>
                                    </p:animEffect>
                                  </p:childTnLst>
                                </p:cTn>
                              </p:par>
                              <p:par>
                                <p:cTn id="17" presetID="22" presetClass="entr" presetSubtype="1" fill="hold" nodeType="withEffect">
                                  <p:stCondLst>
                                    <p:cond delay="0"/>
                                  </p:stCondLst>
                                  <p:childTnLst>
                                    <p:set>
                                      <p:cBhvr>
                                        <p:cTn id="18" dur="1" fill="hold">
                                          <p:stCondLst>
                                            <p:cond delay="0"/>
                                          </p:stCondLst>
                                        </p:cTn>
                                        <p:tgtEl>
                                          <p:spTgt spid="695"/>
                                        </p:tgtEl>
                                        <p:attrNameLst>
                                          <p:attrName>style.visibility</p:attrName>
                                        </p:attrNameLst>
                                      </p:cBhvr>
                                      <p:to>
                                        <p:strVal val="visible"/>
                                      </p:to>
                                    </p:set>
                                    <p:animEffect transition="in" filter="wipe(up)">
                                      <p:cBhvr>
                                        <p:cTn id="19" dur="500"/>
                                        <p:tgtEl>
                                          <p:spTgt spid="69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96"/>
                                        </p:tgtEl>
                                        <p:attrNameLst>
                                          <p:attrName>style.visibility</p:attrName>
                                        </p:attrNameLst>
                                      </p:cBhvr>
                                      <p:to>
                                        <p:strVal val="visible"/>
                                      </p:to>
                                    </p:set>
                                    <p:animEffect transition="in" filter="wipe(right)">
                                      <p:cBhvr>
                                        <p:cTn id="32" dur="500"/>
                                        <p:tgtEl>
                                          <p:spTgt spid="69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3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389"/>
                                        </p:tgtEl>
                                        <p:attrNameLst>
                                          <p:attrName>style.visibility</p:attrName>
                                        </p:attrNameLst>
                                      </p:cBhvr>
                                      <p:to>
                                        <p:strVal val="visible"/>
                                      </p:to>
                                    </p:set>
                                    <p:animEffect transition="in" filter="wipe(left)">
                                      <p:cBhvr>
                                        <p:cTn id="49" dur="500"/>
                                        <p:tgtEl>
                                          <p:spTgt spid="11389"/>
                                        </p:tgtEl>
                                      </p:cBhvr>
                                    </p:animEffect>
                                  </p:childTnLst>
                                </p:cTn>
                              </p:par>
                              <p:par>
                                <p:cTn id="50" presetID="22" presetClass="entr" presetSubtype="8" fill="hold" nodeType="withEffect">
                                  <p:stCondLst>
                                    <p:cond delay="0"/>
                                  </p:stCondLst>
                                  <p:childTnLst>
                                    <p:set>
                                      <p:cBhvr>
                                        <p:cTn id="51" dur="1" fill="hold">
                                          <p:stCondLst>
                                            <p:cond delay="0"/>
                                          </p:stCondLst>
                                        </p:cTn>
                                        <p:tgtEl>
                                          <p:spTgt spid="11388"/>
                                        </p:tgtEl>
                                        <p:attrNameLst>
                                          <p:attrName>style.visibility</p:attrName>
                                        </p:attrNameLst>
                                      </p:cBhvr>
                                      <p:to>
                                        <p:strVal val="visible"/>
                                      </p:to>
                                    </p:set>
                                    <p:animEffect transition="in" filter="wipe(left)">
                                      <p:cBhvr>
                                        <p:cTn id="52" dur="500"/>
                                        <p:tgtEl>
                                          <p:spTgt spid="113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349"/>
                                        </p:tgtEl>
                                        <p:attrNameLst>
                                          <p:attrName>style.visibility</p:attrName>
                                        </p:attrNameLst>
                                      </p:cBhvr>
                                      <p:to>
                                        <p:strVal val="visible"/>
                                      </p:to>
                                    </p:set>
                                    <p:animEffect transition="in" filter="wipe(left)">
                                      <p:cBhvr>
                                        <p:cTn id="57" dur="500"/>
                                        <p:tgtEl>
                                          <p:spTgt spid="11349"/>
                                        </p:tgtEl>
                                      </p:cBhvr>
                                    </p:animEffect>
                                  </p:childTnLst>
                                </p:cTn>
                              </p:par>
                              <p:par>
                                <p:cTn id="58" presetID="22" presetClass="entr" presetSubtype="8" fill="hold" nodeType="withEffect">
                                  <p:stCondLst>
                                    <p:cond delay="0"/>
                                  </p:stCondLst>
                                  <p:childTnLst>
                                    <p:set>
                                      <p:cBhvr>
                                        <p:cTn id="59" dur="1" fill="hold">
                                          <p:stCondLst>
                                            <p:cond delay="0"/>
                                          </p:stCondLst>
                                        </p:cTn>
                                        <p:tgtEl>
                                          <p:spTgt spid="11390"/>
                                        </p:tgtEl>
                                        <p:attrNameLst>
                                          <p:attrName>style.visibility</p:attrName>
                                        </p:attrNameLst>
                                      </p:cBhvr>
                                      <p:to>
                                        <p:strVal val="visible"/>
                                      </p:to>
                                    </p:set>
                                    <p:animEffect transition="in" filter="wipe(left)">
                                      <p:cBhvr>
                                        <p:cTn id="60" dur="500"/>
                                        <p:tgtEl>
                                          <p:spTgt spid="11390"/>
                                        </p:tgtEl>
                                      </p:cBhvr>
                                    </p:animEffect>
                                  </p:childTnLst>
                                </p:cTn>
                              </p:par>
                              <p:par>
                                <p:cTn id="61" presetID="22" presetClass="entr" presetSubtype="8" fill="hold" nodeType="withEffect">
                                  <p:stCondLst>
                                    <p:cond delay="0"/>
                                  </p:stCondLst>
                                  <p:childTnLst>
                                    <p:set>
                                      <p:cBhvr>
                                        <p:cTn id="62" dur="1" fill="hold">
                                          <p:stCondLst>
                                            <p:cond delay="0"/>
                                          </p:stCondLst>
                                        </p:cTn>
                                        <p:tgtEl>
                                          <p:spTgt spid="11391"/>
                                        </p:tgtEl>
                                        <p:attrNameLst>
                                          <p:attrName>style.visibility</p:attrName>
                                        </p:attrNameLst>
                                      </p:cBhvr>
                                      <p:to>
                                        <p:strVal val="visible"/>
                                      </p:to>
                                    </p:set>
                                    <p:animEffect transition="in" filter="wipe(left)">
                                      <p:cBhvr>
                                        <p:cTn id="63" dur="500"/>
                                        <p:tgtEl>
                                          <p:spTgt spid="1139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88"/>
                                        </p:tgtEl>
                                        <p:attrNameLst>
                                          <p:attrName>style.visibility</p:attrName>
                                        </p:attrNameLst>
                                      </p:cBhvr>
                                      <p:to>
                                        <p:strVal val="visible"/>
                                      </p:to>
                                    </p:set>
                                    <p:animEffect transition="in" filter="wipe(down)">
                                      <p:cBhvr>
                                        <p:cTn id="68" dur="500"/>
                                        <p:tgtEl>
                                          <p:spTgt spid="288"/>
                                        </p:tgtEl>
                                      </p:cBhvr>
                                    </p:animEffect>
                                  </p:childTnLst>
                                </p:cTn>
                              </p:par>
                              <p:par>
                                <p:cTn id="69" presetID="22" presetClass="entr" presetSubtype="4" fill="hold" nodeType="withEffect">
                                  <p:stCondLst>
                                    <p:cond delay="0"/>
                                  </p:stCondLst>
                                  <p:childTnLst>
                                    <p:set>
                                      <p:cBhvr>
                                        <p:cTn id="70" dur="1" fill="hold">
                                          <p:stCondLst>
                                            <p:cond delay="0"/>
                                          </p:stCondLst>
                                        </p:cTn>
                                        <p:tgtEl>
                                          <p:spTgt spid="289"/>
                                        </p:tgtEl>
                                        <p:attrNameLst>
                                          <p:attrName>style.visibility</p:attrName>
                                        </p:attrNameLst>
                                      </p:cBhvr>
                                      <p:to>
                                        <p:strVal val="visible"/>
                                      </p:to>
                                    </p:set>
                                    <p:animEffect transition="in" filter="wipe(down)">
                                      <p:cBhvr>
                                        <p:cTn id="71" dur="500"/>
                                        <p:tgtEl>
                                          <p:spTgt spid="289"/>
                                        </p:tgtEl>
                                      </p:cBhvr>
                                    </p:animEffect>
                                  </p:childTnLst>
                                </p:cTn>
                              </p:par>
                              <p:par>
                                <p:cTn id="72" presetID="22" presetClass="entr" presetSubtype="4" fill="hold" nodeType="withEffect">
                                  <p:stCondLst>
                                    <p:cond delay="0"/>
                                  </p:stCondLst>
                                  <p:childTnLst>
                                    <p:set>
                                      <p:cBhvr>
                                        <p:cTn id="73" dur="1" fill="hold">
                                          <p:stCondLst>
                                            <p:cond delay="0"/>
                                          </p:stCondLst>
                                        </p:cTn>
                                        <p:tgtEl>
                                          <p:spTgt spid="688"/>
                                        </p:tgtEl>
                                        <p:attrNameLst>
                                          <p:attrName>style.visibility</p:attrName>
                                        </p:attrNameLst>
                                      </p:cBhvr>
                                      <p:to>
                                        <p:strVal val="visible"/>
                                      </p:to>
                                    </p:set>
                                    <p:animEffect transition="in" filter="wipe(down)">
                                      <p:cBhvr>
                                        <p:cTn id="74" dur="500"/>
                                        <p:tgtEl>
                                          <p:spTgt spid="68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89"/>
                                        </p:tgtEl>
                                        <p:attrNameLst>
                                          <p:attrName>style.visibility</p:attrName>
                                        </p:attrNameLst>
                                      </p:cBhvr>
                                      <p:to>
                                        <p:strVal val="visible"/>
                                      </p:to>
                                    </p:set>
                                    <p:animEffect transition="in" filter="wipe(left)">
                                      <p:cBhvr>
                                        <p:cTn id="79" dur="500"/>
                                        <p:tgtEl>
                                          <p:spTgt spid="689"/>
                                        </p:tgtEl>
                                      </p:cBhvr>
                                    </p:animEffect>
                                  </p:childTnLst>
                                </p:cTn>
                              </p:par>
                              <p:par>
                                <p:cTn id="80" presetID="22" presetClass="entr" presetSubtype="8" fill="hold" nodeType="withEffect">
                                  <p:stCondLst>
                                    <p:cond delay="0"/>
                                  </p:stCondLst>
                                  <p:childTnLst>
                                    <p:set>
                                      <p:cBhvr>
                                        <p:cTn id="81" dur="1" fill="hold">
                                          <p:stCondLst>
                                            <p:cond delay="0"/>
                                          </p:stCondLst>
                                        </p:cTn>
                                        <p:tgtEl>
                                          <p:spTgt spid="691"/>
                                        </p:tgtEl>
                                        <p:attrNameLst>
                                          <p:attrName>style.visibility</p:attrName>
                                        </p:attrNameLst>
                                      </p:cBhvr>
                                      <p:to>
                                        <p:strVal val="visible"/>
                                      </p:to>
                                    </p:set>
                                    <p:animEffect transition="in" filter="wipe(left)">
                                      <p:cBhvr>
                                        <p:cTn id="82" dur="500"/>
                                        <p:tgtEl>
                                          <p:spTgt spid="691"/>
                                        </p:tgtEl>
                                      </p:cBhvr>
                                    </p:animEffect>
                                  </p:childTnLst>
                                </p:cTn>
                              </p:par>
                              <p:par>
                                <p:cTn id="83" presetID="22" presetClass="entr" presetSubtype="8" fill="hold" nodeType="withEffect">
                                  <p:stCondLst>
                                    <p:cond delay="0"/>
                                  </p:stCondLst>
                                  <p:childTnLst>
                                    <p:set>
                                      <p:cBhvr>
                                        <p:cTn id="84" dur="1" fill="hold">
                                          <p:stCondLst>
                                            <p:cond delay="0"/>
                                          </p:stCondLst>
                                        </p:cTn>
                                        <p:tgtEl>
                                          <p:spTgt spid="692"/>
                                        </p:tgtEl>
                                        <p:attrNameLst>
                                          <p:attrName>style.visibility</p:attrName>
                                        </p:attrNameLst>
                                      </p:cBhvr>
                                      <p:to>
                                        <p:strVal val="visible"/>
                                      </p:to>
                                    </p:set>
                                    <p:animEffect transition="in" filter="wipe(left)">
                                      <p:cBhvr>
                                        <p:cTn id="85" dur="500"/>
                                        <p:tgtEl>
                                          <p:spTgt spid="69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690"/>
                                        </p:tgtEl>
                                        <p:attrNameLst>
                                          <p:attrName>style.visibility</p:attrName>
                                        </p:attrNameLst>
                                      </p:cBhvr>
                                      <p:to>
                                        <p:strVal val="visible"/>
                                      </p:to>
                                    </p:set>
                                    <p:animEffect transition="in" filter="wipe(right)">
                                      <p:cBhvr>
                                        <p:cTn id="90" dur="500"/>
                                        <p:tgtEl>
                                          <p:spTgt spid="690"/>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1356"/>
                                        </p:tgtEl>
                                        <p:attrNameLst>
                                          <p:attrName>style.visibility</p:attrName>
                                        </p:attrNameLst>
                                      </p:cBhvr>
                                      <p:to>
                                        <p:strVal val="visible"/>
                                      </p:to>
                                    </p:set>
                                    <p:animEffect transition="in" filter="wipe(right)">
                                      <p:cBhvr>
                                        <p:cTn id="93" dur="500"/>
                                        <p:tgtEl>
                                          <p:spTgt spid="1135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1346"/>
                                        </p:tgtEl>
                                        <p:attrNameLst>
                                          <p:attrName>style.visibility</p:attrName>
                                        </p:attrNameLst>
                                      </p:cBhvr>
                                      <p:to>
                                        <p:strVal val="visible"/>
                                      </p:to>
                                    </p:set>
                                    <p:animEffect transition="in" filter="wipe(down)">
                                      <p:cBhvr>
                                        <p:cTn id="98" dur="500"/>
                                        <p:tgtEl>
                                          <p:spTgt spid="1134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347"/>
                                        </p:tgtEl>
                                        <p:attrNameLst>
                                          <p:attrName>style.visibility</p:attrName>
                                        </p:attrNameLst>
                                      </p:cBhvr>
                                      <p:to>
                                        <p:strVal val="visible"/>
                                      </p:to>
                                    </p:set>
                                    <p:animEffect transition="in" filter="wipe(down)">
                                      <p:cBhvr>
                                        <p:cTn id="101" dur="500"/>
                                        <p:tgtEl>
                                          <p:spTgt spid="1134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1348"/>
                                        </p:tgtEl>
                                        <p:attrNameLst>
                                          <p:attrName>style.visibility</p:attrName>
                                        </p:attrNameLst>
                                      </p:cBhvr>
                                      <p:to>
                                        <p:strVal val="visible"/>
                                      </p:to>
                                    </p:set>
                                    <p:animEffect transition="in" filter="wipe(down)">
                                      <p:cBhvr>
                                        <p:cTn id="104" dur="500"/>
                                        <p:tgtEl>
                                          <p:spTgt spid="1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6" grpId="0" animBg="1"/>
      <p:bldP spid="11346" grpId="0" animBg="1"/>
      <p:bldP spid="11347" grpId="0" animBg="1"/>
      <p:bldP spid="11348" grpId="0" animBg="1"/>
      <p:bldP spid="113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5229200"/>
            <a:ext cx="7772400" cy="1362075"/>
          </a:xfrm>
        </p:spPr>
        <p:txBody>
          <a:bodyPr/>
          <a:lstStyle/>
          <a:p>
            <a:pPr algn="ctr"/>
            <a:r>
              <a:rPr lang="fr-FR" dirty="0" smtClean="0"/>
              <a:t>Merci pour votre attention</a:t>
            </a:r>
            <a:endParaRPr lang="fr-FR" dirty="0"/>
          </a:p>
        </p:txBody>
      </p:sp>
      <p:sp>
        <p:nvSpPr>
          <p:cNvPr id="3" name="Espace réservé du texte 2"/>
          <p:cNvSpPr>
            <a:spLocks noGrp="1"/>
          </p:cNvSpPr>
          <p:nvPr>
            <p:ph type="body" idx="1"/>
          </p:nvPr>
        </p:nvSpPr>
        <p:spPr>
          <a:xfrm>
            <a:off x="722313" y="3729013"/>
            <a:ext cx="7772400" cy="1500187"/>
          </a:xfrm>
        </p:spPr>
        <p:txBody>
          <a:bodyPr/>
          <a:lstStyle/>
          <a:p>
            <a:pPr algn="ctr"/>
            <a:endParaRPr lang="fr-FR" dirty="0"/>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846" y="1089348"/>
            <a:ext cx="6468522" cy="4139852"/>
          </a:xfrm>
          <a:prstGeom prst="rect">
            <a:avLst/>
          </a:prstGeom>
        </p:spPr>
      </p:pic>
    </p:spTree>
    <p:extLst>
      <p:ext uri="{BB962C8B-B14F-4D97-AF65-F5344CB8AC3E}">
        <p14:creationId xmlns:p14="http://schemas.microsoft.com/office/powerpoint/2010/main" val="1090296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18751873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cstate="print"/>
          <a:srcRect/>
          <a:stretch>
            <a:fillRect/>
          </a:stretch>
        </p:blipFill>
        <p:spPr bwMode="auto">
          <a:xfrm>
            <a:off x="0" y="1341438"/>
            <a:ext cx="9144000" cy="4967287"/>
          </a:xfrm>
          <a:prstGeom prst="rect">
            <a:avLst/>
          </a:prstGeom>
          <a:noFill/>
          <a:ln w="9525">
            <a:noFill/>
            <a:miter lim="800000"/>
            <a:headEnd/>
            <a:tailEnd/>
          </a:ln>
        </p:spPr>
      </p:pic>
      <p:pic>
        <p:nvPicPr>
          <p:cNvPr id="15362" name="Picture 6"/>
          <p:cNvPicPr>
            <a:picLocks noChangeAspect="1" noChangeArrowheads="1"/>
          </p:cNvPicPr>
          <p:nvPr/>
        </p:nvPicPr>
        <p:blipFill>
          <a:blip r:embed="rId3" cstate="print"/>
          <a:srcRect/>
          <a:stretch>
            <a:fillRect/>
          </a:stretch>
        </p:blipFill>
        <p:spPr bwMode="auto">
          <a:xfrm>
            <a:off x="0" y="0"/>
            <a:ext cx="9144000" cy="977900"/>
          </a:xfrm>
          <a:prstGeom prst="rect">
            <a:avLst/>
          </a:prstGeom>
          <a:noFill/>
          <a:ln w="9525">
            <a:noFill/>
            <a:miter lim="800000"/>
            <a:headEnd/>
            <a:tailEnd/>
          </a:ln>
        </p:spPr>
      </p:pic>
      <p:sp>
        <p:nvSpPr>
          <p:cNvPr id="15363" name="ZoneTexte 4"/>
          <p:cNvSpPr txBox="1">
            <a:spLocks noChangeArrowheads="1"/>
          </p:cNvSpPr>
          <p:nvPr/>
        </p:nvSpPr>
        <p:spPr bwMode="auto">
          <a:xfrm>
            <a:off x="0" y="115888"/>
            <a:ext cx="5003800" cy="523875"/>
          </a:xfrm>
          <a:prstGeom prst="rect">
            <a:avLst/>
          </a:prstGeom>
          <a:noFill/>
          <a:ln w="9525">
            <a:noFill/>
            <a:miter lim="800000"/>
            <a:headEnd/>
            <a:tailEnd/>
          </a:ln>
        </p:spPr>
        <p:txBody>
          <a:bodyPr>
            <a:spAutoFit/>
          </a:bodyPr>
          <a:lstStyle/>
          <a:p>
            <a:r>
              <a:rPr lang="fr-FR" sz="2800">
                <a:solidFill>
                  <a:srgbClr val="FF0000"/>
                </a:solidFill>
                <a:latin typeface="Calibri" pitchFamily="34" charset="0"/>
              </a:rPr>
              <a:t>Compétences/savoirs CAP (Avio)</a:t>
            </a:r>
          </a:p>
        </p:txBody>
      </p:sp>
    </p:spTree>
    <p:extLst>
      <p:ext uri="{BB962C8B-B14F-4D97-AF65-F5344CB8AC3E}">
        <p14:creationId xmlns:p14="http://schemas.microsoft.com/office/powerpoint/2010/main" val="41311487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NIVEAUX TAXONOMIQUES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909499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4045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NIVEAUX TAXONOMIQUES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85470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3485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NIVEAUX TAXONOMIQUES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31748185"/>
              </p:ext>
            </p:extLst>
          </p:nvPr>
        </p:nvGraphicFramePr>
        <p:xfrm>
          <a:off x="379091" y="1052736"/>
          <a:ext cx="82296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outon d'action : Début 4">
            <a:hlinkClick r:id="rId7" action="ppaction://hlinksldjump" highlightClick="1"/>
          </p:cNvPr>
          <p:cNvSpPr/>
          <p:nvPr/>
        </p:nvSpPr>
        <p:spPr>
          <a:xfrm>
            <a:off x="7884368" y="5445224"/>
            <a:ext cx="1080120" cy="54868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7106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latin typeface="Arial" pitchFamily="34" charset="0"/>
              </a:rPr>
              <a:t>RELATIONS </a:t>
            </a:r>
          </a:p>
          <a:p>
            <a:pPr algn="ctr" eaLnBrk="0" hangingPunct="0">
              <a:defRPr/>
            </a:pPr>
            <a:r>
              <a:rPr lang="fr-FR" dirty="0">
                <a:latin typeface="Arial" pitchFamily="34" charset="0"/>
              </a:rPr>
              <a:t>SAVOIRS/COMPÉTENCES</a:t>
            </a:r>
          </a:p>
        </p:txBody>
      </p:sp>
      <p:graphicFrame>
        <p:nvGraphicFramePr>
          <p:cNvPr id="3" name="Diagramme 2"/>
          <p:cNvGraphicFramePr/>
          <p:nvPr>
            <p:extLst>
              <p:ext uri="{D42A27DB-BD31-4B8C-83A1-F6EECF244321}">
                <p14:modId xmlns:p14="http://schemas.microsoft.com/office/powerpoint/2010/main" val="2188716348"/>
              </p:ext>
            </p:extLst>
          </p:nvPr>
        </p:nvGraphicFramePr>
        <p:xfrm>
          <a:off x="755576" y="1340768"/>
          <a:ext cx="662473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p:cNvPicPr>
            <a:picLocks noChangeAspect="1"/>
          </p:cNvPicPr>
          <p:nvPr/>
        </p:nvPicPr>
        <p:blipFill>
          <a:blip r:embed="rId8"/>
          <a:stretch>
            <a:fillRect/>
          </a:stretch>
        </p:blipFill>
        <p:spPr>
          <a:xfrm>
            <a:off x="323528" y="3790331"/>
            <a:ext cx="8489418" cy="1869626"/>
          </a:xfrm>
          <a:prstGeom prst="rect">
            <a:avLst/>
          </a:prstGeom>
        </p:spPr>
      </p:pic>
      <p:sp>
        <p:nvSpPr>
          <p:cNvPr id="6" name="Bouton d'action : Début 5">
            <a:hlinkClick r:id="rId9" action="ppaction://hlinksldjump" highlightClick="1"/>
          </p:cNvPr>
          <p:cNvSpPr/>
          <p:nvPr/>
        </p:nvSpPr>
        <p:spPr>
          <a:xfrm>
            <a:off x="8388424" y="6165304"/>
            <a:ext cx="648072" cy="3600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6512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latin typeface="Arial" pitchFamily="34" charset="0"/>
              </a:rPr>
              <a:t>RELATIONS </a:t>
            </a:r>
          </a:p>
          <a:p>
            <a:pPr algn="ctr" eaLnBrk="0" hangingPunct="0">
              <a:defRPr/>
            </a:pPr>
            <a:r>
              <a:rPr lang="fr-FR" dirty="0">
                <a:latin typeface="Arial" pitchFamily="34" charset="0"/>
              </a:rPr>
              <a:t>SAVOIRS/COMPÉTENCES</a:t>
            </a:r>
          </a:p>
        </p:txBody>
      </p:sp>
      <p:graphicFrame>
        <p:nvGraphicFramePr>
          <p:cNvPr id="3" name="Diagramme 2"/>
          <p:cNvGraphicFramePr/>
          <p:nvPr>
            <p:extLst>
              <p:ext uri="{D42A27DB-BD31-4B8C-83A1-F6EECF244321}">
                <p14:modId xmlns:p14="http://schemas.microsoft.com/office/powerpoint/2010/main" val="53665382"/>
              </p:ext>
            </p:extLst>
          </p:nvPr>
        </p:nvGraphicFramePr>
        <p:xfrm>
          <a:off x="179512" y="1052736"/>
          <a:ext cx="8712968" cy="568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949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6BA6D6DC-6E01-4ADD-B40A-89A61DC205FC}"/>
                                            </p:graphicEl>
                                          </p:spTgt>
                                        </p:tgtEl>
                                        <p:attrNameLst>
                                          <p:attrName>style.visibility</p:attrName>
                                        </p:attrNameLst>
                                      </p:cBhvr>
                                      <p:to>
                                        <p:strVal val="visible"/>
                                      </p:to>
                                    </p:set>
                                    <p:animEffect transition="in" filter="wipe(up)">
                                      <p:cBhvr>
                                        <p:cTn id="7" dur="500"/>
                                        <p:tgtEl>
                                          <p:spTgt spid="3">
                                            <p:graphicEl>
                                              <a:dgm id="{6BA6D6DC-6E01-4ADD-B40A-89A61DC205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FFB0375A-88D7-4A14-8454-EE8686AB3315}"/>
                                            </p:graphicEl>
                                          </p:spTgt>
                                        </p:tgtEl>
                                        <p:attrNameLst>
                                          <p:attrName>style.visibility</p:attrName>
                                        </p:attrNameLst>
                                      </p:cBhvr>
                                      <p:to>
                                        <p:strVal val="visible"/>
                                      </p:to>
                                    </p:set>
                                    <p:animEffect transition="in" filter="wipe(up)">
                                      <p:cBhvr>
                                        <p:cTn id="12" dur="500"/>
                                        <p:tgtEl>
                                          <p:spTgt spid="3">
                                            <p:graphicEl>
                                              <a:dgm id="{FFB0375A-88D7-4A14-8454-EE8686AB3315}"/>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A98D3785-EC89-44B5-A56A-7A8D60EA5088}"/>
                                            </p:graphicEl>
                                          </p:spTgt>
                                        </p:tgtEl>
                                        <p:attrNameLst>
                                          <p:attrName>style.visibility</p:attrName>
                                        </p:attrNameLst>
                                      </p:cBhvr>
                                      <p:to>
                                        <p:strVal val="visible"/>
                                      </p:to>
                                    </p:set>
                                    <p:animEffect transition="in" filter="wipe(up)">
                                      <p:cBhvr>
                                        <p:cTn id="15" dur="500"/>
                                        <p:tgtEl>
                                          <p:spTgt spid="3">
                                            <p:graphicEl>
                                              <a:dgm id="{A98D3785-EC89-44B5-A56A-7A8D60EA508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74E1575B-C006-4381-A9EC-64C1AB52BC93}"/>
                                            </p:graphicEl>
                                          </p:spTgt>
                                        </p:tgtEl>
                                        <p:attrNameLst>
                                          <p:attrName>style.visibility</p:attrName>
                                        </p:attrNameLst>
                                      </p:cBhvr>
                                      <p:to>
                                        <p:strVal val="visible"/>
                                      </p:to>
                                    </p:set>
                                    <p:animEffect transition="in" filter="wipe(up)">
                                      <p:cBhvr>
                                        <p:cTn id="20" dur="500"/>
                                        <p:tgtEl>
                                          <p:spTgt spid="3">
                                            <p:graphicEl>
                                              <a:dgm id="{74E1575B-C006-4381-A9EC-64C1AB52BC93}"/>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FE401668-89C1-4615-A35A-F69D3F7BF58C}"/>
                                            </p:graphicEl>
                                          </p:spTgt>
                                        </p:tgtEl>
                                        <p:attrNameLst>
                                          <p:attrName>style.visibility</p:attrName>
                                        </p:attrNameLst>
                                      </p:cBhvr>
                                      <p:to>
                                        <p:strVal val="visible"/>
                                      </p:to>
                                    </p:set>
                                    <p:animEffect transition="in" filter="wipe(up)">
                                      <p:cBhvr>
                                        <p:cTn id="23" dur="500"/>
                                        <p:tgtEl>
                                          <p:spTgt spid="3">
                                            <p:graphicEl>
                                              <a:dgm id="{FE401668-89C1-4615-A35A-F69D3F7BF58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3C4F77FB-FAB6-495A-B101-066271DCEC58}"/>
                                            </p:graphicEl>
                                          </p:spTgt>
                                        </p:tgtEl>
                                        <p:attrNameLst>
                                          <p:attrName>style.visibility</p:attrName>
                                        </p:attrNameLst>
                                      </p:cBhvr>
                                      <p:to>
                                        <p:strVal val="visible"/>
                                      </p:to>
                                    </p:set>
                                    <p:animEffect transition="in" filter="wipe(up)">
                                      <p:cBhvr>
                                        <p:cTn id="28" dur="500"/>
                                        <p:tgtEl>
                                          <p:spTgt spid="3">
                                            <p:graphicEl>
                                              <a:dgm id="{3C4F77FB-FAB6-495A-B101-066271DCEC58}"/>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E3673A1B-CDEE-46AF-A2B0-289032343F6D}"/>
                                            </p:graphicEl>
                                          </p:spTgt>
                                        </p:tgtEl>
                                        <p:attrNameLst>
                                          <p:attrName>style.visibility</p:attrName>
                                        </p:attrNameLst>
                                      </p:cBhvr>
                                      <p:to>
                                        <p:strVal val="visible"/>
                                      </p:to>
                                    </p:set>
                                    <p:animEffect transition="in" filter="wipe(up)">
                                      <p:cBhvr>
                                        <p:cTn id="31" dur="500"/>
                                        <p:tgtEl>
                                          <p:spTgt spid="3">
                                            <p:graphicEl>
                                              <a:dgm id="{E3673A1B-CDEE-46AF-A2B0-289032343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latin typeface="Arial" pitchFamily="34" charset="0"/>
              </a:rPr>
              <a:t>RELATIONS </a:t>
            </a:r>
          </a:p>
          <a:p>
            <a:pPr algn="ctr" eaLnBrk="0" hangingPunct="0">
              <a:defRPr/>
            </a:pPr>
            <a:r>
              <a:rPr lang="fr-FR" dirty="0">
                <a:latin typeface="Arial" pitchFamily="34" charset="0"/>
              </a:rPr>
              <a:t>SAVOIRS/COMPÉTENCES</a:t>
            </a:r>
          </a:p>
        </p:txBody>
      </p:sp>
      <p:pic>
        <p:nvPicPr>
          <p:cNvPr id="4" name="Image 3"/>
          <p:cNvPicPr>
            <a:picLocks noChangeAspect="1"/>
          </p:cNvPicPr>
          <p:nvPr/>
        </p:nvPicPr>
        <p:blipFill>
          <a:blip r:embed="rId3"/>
          <a:stretch>
            <a:fillRect/>
          </a:stretch>
        </p:blipFill>
        <p:spPr>
          <a:xfrm>
            <a:off x="1203713" y="2824388"/>
            <a:ext cx="6736574" cy="3873128"/>
          </a:xfrm>
          <a:prstGeom prst="rect">
            <a:avLst/>
          </a:prstGeom>
        </p:spPr>
      </p:pic>
      <p:pic>
        <p:nvPicPr>
          <p:cNvPr id="5" name="Image 4"/>
          <p:cNvPicPr>
            <a:picLocks noChangeAspect="1"/>
          </p:cNvPicPr>
          <p:nvPr/>
        </p:nvPicPr>
        <p:blipFill>
          <a:blip r:embed="rId4"/>
          <a:stretch>
            <a:fillRect/>
          </a:stretch>
        </p:blipFill>
        <p:spPr>
          <a:xfrm>
            <a:off x="611560" y="1105024"/>
            <a:ext cx="4176464" cy="1586006"/>
          </a:xfrm>
          <a:prstGeom prst="rect">
            <a:avLst/>
          </a:prstGeom>
        </p:spPr>
      </p:pic>
      <p:sp>
        <p:nvSpPr>
          <p:cNvPr id="8" name="Bouton d'action : Début 7">
            <a:hlinkClick r:id="rId5" action="ppaction://hlinksldjump" highlightClick="1"/>
          </p:cNvPr>
          <p:cNvSpPr/>
          <p:nvPr/>
        </p:nvSpPr>
        <p:spPr>
          <a:xfrm>
            <a:off x="8388424" y="6165304"/>
            <a:ext cx="648072" cy="3600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2524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31640" y="2691030"/>
            <a:ext cx="6624736" cy="4106104"/>
          </a:xfrm>
          <a:prstGeom prst="rect">
            <a:avLst/>
          </a:prstGeom>
        </p:spPr>
      </p:pic>
      <p:pic>
        <p:nvPicPr>
          <p:cNvPr id="3075" name="Picture 6"/>
          <p:cNvPicPr>
            <a:picLocks noChangeAspect="1" noChangeArrowheads="1"/>
          </p:cNvPicPr>
          <p:nvPr/>
        </p:nvPicPr>
        <p:blipFill>
          <a:blip r:embed="rId3"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latin typeface="Arial" pitchFamily="34" charset="0"/>
              </a:rPr>
              <a:t>RELATIONS </a:t>
            </a:r>
          </a:p>
          <a:p>
            <a:pPr algn="ctr" eaLnBrk="0" hangingPunct="0">
              <a:defRPr/>
            </a:pPr>
            <a:r>
              <a:rPr lang="fr-FR" dirty="0">
                <a:latin typeface="Arial" pitchFamily="34" charset="0"/>
              </a:rPr>
              <a:t>SAVOIRS/COMPÉTENCES</a:t>
            </a:r>
          </a:p>
        </p:txBody>
      </p:sp>
      <p:pic>
        <p:nvPicPr>
          <p:cNvPr id="5" name="Image 4"/>
          <p:cNvPicPr>
            <a:picLocks noChangeAspect="1"/>
          </p:cNvPicPr>
          <p:nvPr/>
        </p:nvPicPr>
        <p:blipFill>
          <a:blip r:embed="rId4"/>
          <a:stretch>
            <a:fillRect/>
          </a:stretch>
        </p:blipFill>
        <p:spPr>
          <a:xfrm>
            <a:off x="611560" y="1105024"/>
            <a:ext cx="4176464" cy="1586006"/>
          </a:xfrm>
          <a:prstGeom prst="rect">
            <a:avLst/>
          </a:prstGeom>
        </p:spPr>
      </p:pic>
      <p:sp>
        <p:nvSpPr>
          <p:cNvPr id="8" name="Bouton d'action : Début 7">
            <a:hlinkClick r:id="rId5" action="ppaction://hlinksldjump" highlightClick="1"/>
          </p:cNvPr>
          <p:cNvSpPr/>
          <p:nvPr/>
        </p:nvSpPr>
        <p:spPr>
          <a:xfrm>
            <a:off x="8388424" y="6165304"/>
            <a:ext cx="648072" cy="3600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88009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139591"/>
            <a:ext cx="4932040" cy="646331"/>
          </a:xfrm>
          <a:prstGeom prst="rect">
            <a:avLst/>
          </a:prstGeom>
          <a:noFill/>
          <a:ln w="9525">
            <a:noFill/>
            <a:miter lim="800000"/>
            <a:headEnd/>
            <a:tailEnd/>
          </a:ln>
          <a:effectLst/>
        </p:spPr>
        <p:txBody>
          <a:bodyPr wrap="square" anchor="ctr">
            <a:spAutoFit/>
          </a:bodyPr>
          <a:lstStyle/>
          <a:p>
            <a:pPr algn="ctr" eaLnBrk="0" hangingPunct="0">
              <a:defRPr/>
            </a:pPr>
            <a:r>
              <a:rPr lang="fr-FR" dirty="0">
                <a:latin typeface="Arial" pitchFamily="34" charset="0"/>
              </a:rPr>
              <a:t>RELATIONS </a:t>
            </a:r>
          </a:p>
          <a:p>
            <a:pPr algn="ctr" eaLnBrk="0" hangingPunct="0">
              <a:defRPr/>
            </a:pPr>
            <a:r>
              <a:rPr lang="fr-FR" dirty="0">
                <a:latin typeface="Arial" pitchFamily="34" charset="0"/>
              </a:rPr>
              <a:t>SAVOIRS/COMPÉTENCES</a:t>
            </a:r>
          </a:p>
        </p:txBody>
      </p:sp>
      <p:pic>
        <p:nvPicPr>
          <p:cNvPr id="5" name="Image 4"/>
          <p:cNvPicPr>
            <a:picLocks noChangeAspect="1"/>
          </p:cNvPicPr>
          <p:nvPr/>
        </p:nvPicPr>
        <p:blipFill>
          <a:blip r:embed="rId3"/>
          <a:stretch>
            <a:fillRect/>
          </a:stretch>
        </p:blipFill>
        <p:spPr>
          <a:xfrm>
            <a:off x="611560" y="1105024"/>
            <a:ext cx="4176464" cy="1586006"/>
          </a:xfrm>
          <a:prstGeom prst="rect">
            <a:avLst/>
          </a:prstGeom>
        </p:spPr>
      </p:pic>
      <p:pic>
        <p:nvPicPr>
          <p:cNvPr id="3" name="Image 2"/>
          <p:cNvPicPr>
            <a:picLocks noChangeAspect="1"/>
          </p:cNvPicPr>
          <p:nvPr/>
        </p:nvPicPr>
        <p:blipFill>
          <a:blip r:embed="rId4"/>
          <a:stretch>
            <a:fillRect/>
          </a:stretch>
        </p:blipFill>
        <p:spPr>
          <a:xfrm>
            <a:off x="1115616" y="2851654"/>
            <a:ext cx="7344816" cy="3886376"/>
          </a:xfrm>
          <a:prstGeom prst="rect">
            <a:avLst/>
          </a:prstGeom>
        </p:spPr>
      </p:pic>
      <p:sp>
        <p:nvSpPr>
          <p:cNvPr id="6" name="Bouton d'action : Début 5">
            <a:hlinkClick r:id="rId5" action="ppaction://hlinksldjump" highlightClick="1"/>
          </p:cNvPr>
          <p:cNvSpPr/>
          <p:nvPr/>
        </p:nvSpPr>
        <p:spPr>
          <a:xfrm>
            <a:off x="8388424" y="6165304"/>
            <a:ext cx="648072" cy="3600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84951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p:txBody>
          <a:bodyPr/>
          <a:lstStyle/>
          <a:p>
            <a:pPr eaLnBrk="1" hangingPunct="1"/>
            <a:endParaRPr lang="fr-FR" smtClean="0"/>
          </a:p>
        </p:txBody>
      </p:sp>
      <p:pic>
        <p:nvPicPr>
          <p:cNvPr id="16386" name="Picture 4"/>
          <p:cNvPicPr>
            <a:picLocks noChangeAspect="1" noChangeArrowheads="1"/>
          </p:cNvPicPr>
          <p:nvPr/>
        </p:nvPicPr>
        <p:blipFill>
          <a:blip r:embed="rId2" cstate="print"/>
          <a:srcRect/>
          <a:stretch>
            <a:fillRect/>
          </a:stretch>
        </p:blipFill>
        <p:spPr bwMode="auto">
          <a:xfrm>
            <a:off x="0" y="1052513"/>
            <a:ext cx="9144000" cy="5680075"/>
          </a:xfrm>
          <a:prstGeom prst="rect">
            <a:avLst/>
          </a:prstGeom>
          <a:noFill/>
          <a:ln w="9525">
            <a:noFill/>
            <a:miter lim="800000"/>
            <a:headEnd/>
            <a:tailEnd/>
          </a:ln>
        </p:spPr>
      </p:pic>
      <p:pic>
        <p:nvPicPr>
          <p:cNvPr id="16387" name="Picture 6"/>
          <p:cNvPicPr>
            <a:picLocks noChangeAspect="1" noChangeArrowheads="1"/>
          </p:cNvPicPr>
          <p:nvPr/>
        </p:nvPicPr>
        <p:blipFill>
          <a:blip r:embed="rId3" cstate="print"/>
          <a:srcRect/>
          <a:stretch>
            <a:fillRect/>
          </a:stretch>
        </p:blipFill>
        <p:spPr bwMode="auto">
          <a:xfrm>
            <a:off x="0" y="0"/>
            <a:ext cx="9144000" cy="977900"/>
          </a:xfrm>
          <a:prstGeom prst="rect">
            <a:avLst/>
          </a:prstGeom>
          <a:noFill/>
          <a:ln w="9525">
            <a:noFill/>
            <a:miter lim="800000"/>
            <a:headEnd/>
            <a:tailEnd/>
          </a:ln>
        </p:spPr>
      </p:pic>
      <p:sp>
        <p:nvSpPr>
          <p:cNvPr id="16388" name="ZoneTexte 6"/>
          <p:cNvSpPr txBox="1">
            <a:spLocks noChangeArrowheads="1"/>
          </p:cNvSpPr>
          <p:nvPr/>
        </p:nvSpPr>
        <p:spPr bwMode="auto">
          <a:xfrm>
            <a:off x="0" y="115888"/>
            <a:ext cx="5003800" cy="477837"/>
          </a:xfrm>
          <a:prstGeom prst="rect">
            <a:avLst/>
          </a:prstGeom>
          <a:noFill/>
          <a:ln w="9525">
            <a:noFill/>
            <a:miter lim="800000"/>
            <a:headEnd/>
            <a:tailEnd/>
          </a:ln>
        </p:spPr>
        <p:txBody>
          <a:bodyPr>
            <a:spAutoFit/>
          </a:bodyPr>
          <a:lstStyle/>
          <a:p>
            <a:r>
              <a:rPr lang="fr-FR" sz="2500">
                <a:solidFill>
                  <a:srgbClr val="FF0000"/>
                </a:solidFill>
                <a:latin typeface="Calibri" pitchFamily="34" charset="0"/>
              </a:rPr>
              <a:t>Compétences/savoirs Bac Pro (Avio)</a:t>
            </a:r>
          </a:p>
        </p:txBody>
      </p:sp>
    </p:spTree>
    <p:extLst>
      <p:ext uri="{BB962C8B-B14F-4D97-AF65-F5344CB8AC3E}">
        <p14:creationId xmlns:p14="http://schemas.microsoft.com/office/powerpoint/2010/main" val="808266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2186794601"/>
              </p:ext>
            </p:extLst>
          </p:nvPr>
        </p:nvGraphicFramePr>
        <p:xfrm>
          <a:off x="251520" y="1124744"/>
          <a:ext cx="8497193"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17411" name="ZoneTexte 4"/>
          <p:cNvSpPr txBox="1">
            <a:spLocks noChangeArrowheads="1"/>
          </p:cNvSpPr>
          <p:nvPr/>
        </p:nvSpPr>
        <p:spPr bwMode="auto">
          <a:xfrm>
            <a:off x="0" y="115888"/>
            <a:ext cx="5003800" cy="493712"/>
          </a:xfrm>
          <a:prstGeom prst="rect">
            <a:avLst/>
          </a:prstGeom>
          <a:noFill/>
          <a:ln w="9525">
            <a:noFill/>
            <a:miter lim="800000"/>
            <a:headEnd/>
            <a:tailEnd/>
          </a:ln>
        </p:spPr>
        <p:txBody>
          <a:bodyPr>
            <a:spAutoFit/>
          </a:bodyPr>
          <a:lstStyle/>
          <a:p>
            <a:r>
              <a:rPr lang="fr-FR" sz="2600">
                <a:solidFill>
                  <a:srgbClr val="FF0000"/>
                </a:solidFill>
                <a:latin typeface="Calibri" pitchFamily="34" charset="0"/>
              </a:rPr>
              <a:t>Différences avec ancien référentiel </a:t>
            </a:r>
          </a:p>
        </p:txBody>
      </p:sp>
    </p:spTree>
    <p:extLst>
      <p:ext uri="{BB962C8B-B14F-4D97-AF65-F5344CB8AC3E}">
        <p14:creationId xmlns:p14="http://schemas.microsoft.com/office/powerpoint/2010/main" val="1524281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6EA1F887-EA7F-444F-B39D-098401EB741E}"/>
                                            </p:graphicEl>
                                          </p:spTgt>
                                        </p:tgtEl>
                                        <p:attrNameLst>
                                          <p:attrName>style.visibility</p:attrName>
                                        </p:attrNameLst>
                                      </p:cBhvr>
                                      <p:to>
                                        <p:strVal val="visible"/>
                                      </p:to>
                                    </p:set>
                                    <p:animEffect transition="in" filter="wipe(up)">
                                      <p:cBhvr>
                                        <p:cTn id="7" dur="500"/>
                                        <p:tgtEl>
                                          <p:spTgt spid="2">
                                            <p:graphicEl>
                                              <a:dgm id="{6EA1F887-EA7F-444F-B39D-098401EB74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419E80C4-7D2D-46B7-9C0F-79E7832B7179}"/>
                                            </p:graphicEl>
                                          </p:spTgt>
                                        </p:tgtEl>
                                        <p:attrNameLst>
                                          <p:attrName>style.visibility</p:attrName>
                                        </p:attrNameLst>
                                      </p:cBhvr>
                                      <p:to>
                                        <p:strVal val="visible"/>
                                      </p:to>
                                    </p:set>
                                    <p:animEffect transition="in" filter="wipe(up)">
                                      <p:cBhvr>
                                        <p:cTn id="12" dur="500"/>
                                        <p:tgtEl>
                                          <p:spTgt spid="2">
                                            <p:graphicEl>
                                              <a:dgm id="{419E80C4-7D2D-46B7-9C0F-79E7832B7179}"/>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graphicEl>
                                              <a:dgm id="{D0904E68-36FB-4D77-A98B-5427FF2B9792}"/>
                                            </p:graphicEl>
                                          </p:spTgt>
                                        </p:tgtEl>
                                        <p:attrNameLst>
                                          <p:attrName>style.visibility</p:attrName>
                                        </p:attrNameLst>
                                      </p:cBhvr>
                                      <p:to>
                                        <p:strVal val="visible"/>
                                      </p:to>
                                    </p:set>
                                    <p:animEffect transition="in" filter="wipe(up)">
                                      <p:cBhvr>
                                        <p:cTn id="15" dur="500"/>
                                        <p:tgtEl>
                                          <p:spTgt spid="2">
                                            <p:graphicEl>
                                              <a:dgm id="{D0904E68-36FB-4D77-A98B-5427FF2B97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61FFA04A-B1EB-4B2A-A406-060F3D07DB7E}"/>
                                            </p:graphicEl>
                                          </p:spTgt>
                                        </p:tgtEl>
                                        <p:attrNameLst>
                                          <p:attrName>style.visibility</p:attrName>
                                        </p:attrNameLst>
                                      </p:cBhvr>
                                      <p:to>
                                        <p:strVal val="visible"/>
                                      </p:to>
                                    </p:set>
                                    <p:animEffect transition="in" filter="wipe(up)">
                                      <p:cBhvr>
                                        <p:cTn id="20" dur="500"/>
                                        <p:tgtEl>
                                          <p:spTgt spid="2">
                                            <p:graphicEl>
                                              <a:dgm id="{61FFA04A-B1EB-4B2A-A406-060F3D07DB7E}"/>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9AFC895A-FE8D-442F-9E1A-3E6F57B16833}"/>
                                            </p:graphicEl>
                                          </p:spTgt>
                                        </p:tgtEl>
                                        <p:attrNameLst>
                                          <p:attrName>style.visibility</p:attrName>
                                        </p:attrNameLst>
                                      </p:cBhvr>
                                      <p:to>
                                        <p:strVal val="visible"/>
                                      </p:to>
                                    </p:set>
                                    <p:animEffect transition="in" filter="wipe(up)">
                                      <p:cBhvr>
                                        <p:cTn id="23" dur="500"/>
                                        <p:tgtEl>
                                          <p:spTgt spid="2">
                                            <p:graphicEl>
                                              <a:dgm id="{9AFC895A-FE8D-442F-9E1A-3E6F57B168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2682974560"/>
              </p:ext>
            </p:extLst>
          </p:nvPr>
        </p:nvGraphicFramePr>
        <p:xfrm>
          <a:off x="107504" y="1412775"/>
          <a:ext cx="8951038" cy="504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6"/>
          <p:cNvPicPr>
            <a:picLocks noChangeAspect="1" noChangeArrowheads="1"/>
          </p:cNvPicPr>
          <p:nvPr/>
        </p:nvPicPr>
        <p:blipFill>
          <a:blip r:embed="rId7" cstate="print"/>
          <a:srcRect/>
          <a:stretch>
            <a:fillRect/>
          </a:stretch>
        </p:blipFill>
        <p:spPr bwMode="auto">
          <a:xfrm>
            <a:off x="0" y="0"/>
            <a:ext cx="9144000" cy="977900"/>
          </a:xfrm>
          <a:prstGeom prst="rect">
            <a:avLst/>
          </a:prstGeom>
          <a:noFill/>
          <a:ln w="9525">
            <a:noFill/>
            <a:miter lim="800000"/>
            <a:headEnd/>
            <a:tailEnd/>
          </a:ln>
        </p:spPr>
      </p:pic>
      <p:sp>
        <p:nvSpPr>
          <p:cNvPr id="21507" name="ZoneTexte 4"/>
          <p:cNvSpPr txBox="1">
            <a:spLocks noChangeArrowheads="1"/>
          </p:cNvSpPr>
          <p:nvPr/>
        </p:nvSpPr>
        <p:spPr bwMode="auto">
          <a:xfrm>
            <a:off x="0" y="115888"/>
            <a:ext cx="5003800" cy="585787"/>
          </a:xfrm>
          <a:prstGeom prst="rect">
            <a:avLst/>
          </a:prstGeom>
          <a:noFill/>
          <a:ln w="9525">
            <a:noFill/>
            <a:miter lim="800000"/>
            <a:headEnd/>
            <a:tailEnd/>
          </a:ln>
        </p:spPr>
        <p:txBody>
          <a:bodyPr>
            <a:spAutoFit/>
          </a:bodyPr>
          <a:lstStyle/>
          <a:p>
            <a:pPr algn="ctr"/>
            <a:r>
              <a:rPr lang="fr-FR" sz="3200" dirty="0" smtClean="0">
                <a:solidFill>
                  <a:srgbClr val="FF0000"/>
                </a:solidFill>
                <a:latin typeface="Calibri" pitchFamily="34" charset="0"/>
              </a:rPr>
              <a:t>Taxonomie</a:t>
            </a:r>
            <a:endParaRPr lang="fr-FR" sz="3200" dirty="0">
              <a:solidFill>
                <a:srgbClr val="FF0000"/>
              </a:solidFill>
              <a:latin typeface="Calibri" pitchFamily="34" charset="0"/>
            </a:endParaRPr>
          </a:p>
        </p:txBody>
      </p:sp>
    </p:spTree>
    <p:extLst>
      <p:ext uri="{BB962C8B-B14F-4D97-AF65-F5344CB8AC3E}">
        <p14:creationId xmlns:p14="http://schemas.microsoft.com/office/powerpoint/2010/main" val="7748473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169A445B-E994-4C9A-93C0-6B726A68D0C8}"/>
                                            </p:graphicEl>
                                          </p:spTgt>
                                        </p:tgtEl>
                                        <p:attrNameLst>
                                          <p:attrName>style.visibility</p:attrName>
                                        </p:attrNameLst>
                                      </p:cBhvr>
                                      <p:to>
                                        <p:strVal val="visible"/>
                                      </p:to>
                                    </p:set>
                                    <p:animEffect transition="in" filter="wipe(up)">
                                      <p:cBhvr>
                                        <p:cTn id="7" dur="500"/>
                                        <p:tgtEl>
                                          <p:spTgt spid="2">
                                            <p:graphicEl>
                                              <a:dgm id="{169A445B-E994-4C9A-93C0-6B726A68D0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1FDCFA80-3EE2-4B73-AF00-EB990437D5B6}"/>
                                            </p:graphicEl>
                                          </p:spTgt>
                                        </p:tgtEl>
                                        <p:attrNameLst>
                                          <p:attrName>style.visibility</p:attrName>
                                        </p:attrNameLst>
                                      </p:cBhvr>
                                      <p:to>
                                        <p:strVal val="visible"/>
                                      </p:to>
                                    </p:set>
                                    <p:animEffect transition="in" filter="wipe(up)">
                                      <p:cBhvr>
                                        <p:cTn id="12" dur="500"/>
                                        <p:tgtEl>
                                          <p:spTgt spid="2">
                                            <p:graphicEl>
                                              <a:dgm id="{1FDCFA80-3EE2-4B73-AF00-EB990437D5B6}"/>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graphicEl>
                                              <a:dgm id="{27D3893B-8FCC-4003-BAB1-DA9603F4ABB1}"/>
                                            </p:graphicEl>
                                          </p:spTgt>
                                        </p:tgtEl>
                                        <p:attrNameLst>
                                          <p:attrName>style.visibility</p:attrName>
                                        </p:attrNameLst>
                                      </p:cBhvr>
                                      <p:to>
                                        <p:strVal val="visible"/>
                                      </p:to>
                                    </p:set>
                                    <p:animEffect transition="in" filter="wipe(up)">
                                      <p:cBhvr>
                                        <p:cTn id="15" dur="500"/>
                                        <p:tgtEl>
                                          <p:spTgt spid="2">
                                            <p:graphicEl>
                                              <a:dgm id="{27D3893B-8FCC-4003-BAB1-DA9603F4ABB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3B9131A4-9678-4EF7-B536-48BD6F8B6E43}"/>
                                            </p:graphicEl>
                                          </p:spTgt>
                                        </p:tgtEl>
                                        <p:attrNameLst>
                                          <p:attrName>style.visibility</p:attrName>
                                        </p:attrNameLst>
                                      </p:cBhvr>
                                      <p:to>
                                        <p:strVal val="visible"/>
                                      </p:to>
                                    </p:set>
                                    <p:animEffect transition="in" filter="wipe(up)">
                                      <p:cBhvr>
                                        <p:cTn id="20" dur="500"/>
                                        <p:tgtEl>
                                          <p:spTgt spid="2">
                                            <p:graphicEl>
                                              <a:dgm id="{3B9131A4-9678-4EF7-B536-48BD6F8B6E43}"/>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228B40B7-C6A3-44C9-91FA-7CD7D85420C6}"/>
                                            </p:graphicEl>
                                          </p:spTgt>
                                        </p:tgtEl>
                                        <p:attrNameLst>
                                          <p:attrName>style.visibility</p:attrName>
                                        </p:attrNameLst>
                                      </p:cBhvr>
                                      <p:to>
                                        <p:strVal val="visible"/>
                                      </p:to>
                                    </p:set>
                                    <p:animEffect transition="in" filter="wipe(up)">
                                      <p:cBhvr>
                                        <p:cTn id="23" dur="500"/>
                                        <p:tgtEl>
                                          <p:spTgt spid="2">
                                            <p:graphicEl>
                                              <a:dgm id="{228B40B7-C6A3-44C9-91FA-7CD7D85420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7" name="ZoneTexte 6"/>
          <p:cNvSpPr txBox="1"/>
          <p:nvPr/>
        </p:nvSpPr>
        <p:spPr>
          <a:xfrm>
            <a:off x="1043608" y="1844824"/>
            <a:ext cx="6942138" cy="3539430"/>
          </a:xfrm>
          <a:prstGeom prst="rect">
            <a:avLst/>
          </a:prstGeom>
          <a:noFill/>
        </p:spPr>
        <p:txBody>
          <a:bodyPr wrap="square">
            <a:spAutoFit/>
          </a:bodyPr>
          <a:lstStyle/>
          <a:p>
            <a:pPr algn="ctr">
              <a:defRPr/>
            </a:pPr>
            <a:r>
              <a:rPr lang="fr-FR" sz="8800" dirty="0" smtClean="0">
                <a:latin typeface="Comic Sans MS" pitchFamily="66" charset="0"/>
              </a:rPr>
              <a:t>Savoirs   </a:t>
            </a:r>
          </a:p>
          <a:p>
            <a:pPr algn="ctr">
              <a:defRPr/>
            </a:pPr>
            <a:r>
              <a:rPr lang="fr-FR" sz="8800" dirty="0" smtClean="0">
                <a:latin typeface="Comic Sans MS" pitchFamily="66" charset="0"/>
              </a:rPr>
              <a:t>S1 &amp; S2</a:t>
            </a:r>
          </a:p>
          <a:p>
            <a:pPr algn="ctr">
              <a:defRPr/>
            </a:pPr>
            <a:endParaRPr lang="fr-FR" sz="4800" dirty="0" smtClean="0">
              <a:latin typeface="Comic Sans MS" pitchFamily="66" charset="0"/>
            </a:endParaRPr>
          </a:p>
        </p:txBody>
      </p:sp>
      <p:sp>
        <p:nvSpPr>
          <p:cNvPr id="12" name="Rectangle 10"/>
          <p:cNvSpPr>
            <a:spLocks noChangeArrowheads="1"/>
          </p:cNvSpPr>
          <p:nvPr/>
        </p:nvSpPr>
        <p:spPr bwMode="auto">
          <a:xfrm>
            <a:off x="0" y="139591"/>
            <a:ext cx="4644008" cy="646331"/>
          </a:xfrm>
          <a:prstGeom prst="rect">
            <a:avLst/>
          </a:prstGeom>
          <a:noFill/>
          <a:ln w="9525">
            <a:noFill/>
            <a:miter lim="800000"/>
            <a:headEnd/>
            <a:tailEnd/>
          </a:ln>
          <a:effectLst/>
        </p:spPr>
        <p:txBody>
          <a:bodyPr wrap="square" anchor="ctr">
            <a:spAutoFit/>
          </a:bodyPr>
          <a:lstStyle/>
          <a:p>
            <a:pPr lvl="0" algn="ctr" eaLnBrk="0" hangingPunct="0">
              <a:defRPr/>
            </a:pPr>
            <a:r>
              <a:rPr lang="fr-FR" dirty="0" smtClean="0">
                <a:solidFill>
                  <a:srgbClr val="FF0000"/>
                </a:solidFill>
                <a:latin typeface="Arial" pitchFamily="34" charset="0"/>
              </a:rPr>
              <a:t>SAVOIRS THÉORIQUES ET SCIENTIFIQUES</a:t>
            </a:r>
            <a:endParaRPr lang="fr-FR" dirty="0">
              <a:solidFill>
                <a:srgbClr val="FF0000"/>
              </a:solidFill>
              <a:latin typeface="Arial" pitchFamily="34" charset="0"/>
            </a:endParaRPr>
          </a:p>
        </p:txBody>
      </p:sp>
    </p:spTree>
    <p:extLst>
      <p:ext uri="{BB962C8B-B14F-4D97-AF65-F5344CB8AC3E}">
        <p14:creationId xmlns:p14="http://schemas.microsoft.com/office/powerpoint/2010/main" val="7825769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2" cstate="print"/>
          <a:srcRect/>
          <a:stretch>
            <a:fillRect/>
          </a:stretch>
        </p:blipFill>
        <p:spPr bwMode="auto">
          <a:xfrm>
            <a:off x="0" y="0"/>
            <a:ext cx="9144000" cy="977900"/>
          </a:xfrm>
          <a:prstGeom prst="rect">
            <a:avLst/>
          </a:prstGeom>
          <a:noFill/>
          <a:ln w="9525">
            <a:noFill/>
            <a:miter lim="800000"/>
            <a:headEnd/>
            <a:tailEnd/>
          </a:ln>
        </p:spPr>
      </p:pic>
      <p:sp>
        <p:nvSpPr>
          <p:cNvPr id="9" name="Rectangle 10"/>
          <p:cNvSpPr>
            <a:spLocks noChangeArrowheads="1"/>
          </p:cNvSpPr>
          <p:nvPr/>
        </p:nvSpPr>
        <p:spPr bwMode="auto">
          <a:xfrm>
            <a:off x="0" y="278090"/>
            <a:ext cx="4932040" cy="369332"/>
          </a:xfrm>
          <a:prstGeom prst="rect">
            <a:avLst/>
          </a:prstGeom>
          <a:noFill/>
          <a:ln w="9525">
            <a:noFill/>
            <a:miter lim="800000"/>
            <a:headEnd/>
            <a:tailEnd/>
          </a:ln>
          <a:effectLst/>
        </p:spPr>
        <p:txBody>
          <a:bodyPr wrap="square" anchor="ctr">
            <a:spAutoFit/>
          </a:bodyPr>
          <a:lstStyle/>
          <a:p>
            <a:pPr algn="ctr" eaLnBrk="0" hangingPunct="0">
              <a:defRPr/>
            </a:pPr>
            <a:r>
              <a:rPr lang="fr-FR" dirty="0" smtClean="0">
                <a:solidFill>
                  <a:srgbClr val="FF0000"/>
                </a:solidFill>
                <a:latin typeface="Arial" pitchFamily="34" charset="0"/>
              </a:rPr>
              <a:t>SAVOIRS S1 &amp; S2</a:t>
            </a:r>
            <a:endParaRPr lang="fr-FR" dirty="0">
              <a:solidFill>
                <a:srgbClr val="FF0000"/>
              </a:solidFill>
              <a:latin typeface="Arial" pitchFamily="34" charset="0"/>
            </a:endParaRPr>
          </a:p>
        </p:txBody>
      </p:sp>
      <p:graphicFrame>
        <p:nvGraphicFramePr>
          <p:cNvPr id="2" name="Diagramme 1"/>
          <p:cNvGraphicFramePr/>
          <p:nvPr>
            <p:extLst>
              <p:ext uri="{D42A27DB-BD31-4B8C-83A1-F6EECF244321}">
                <p14:modId xmlns:p14="http://schemas.microsoft.com/office/powerpoint/2010/main" val="2160420177"/>
              </p:ext>
            </p:extLst>
          </p:nvPr>
        </p:nvGraphicFramePr>
        <p:xfrm>
          <a:off x="395536" y="836712"/>
          <a:ext cx="856895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645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graphicEl>
                                              <a:dgm id="{12781AF0-15AE-4041-B6AE-7479D1956A13}"/>
                                            </p:graphicEl>
                                          </p:spTgt>
                                        </p:tgtEl>
                                        <p:attrNameLst>
                                          <p:attrName>style.color</p:attrName>
                                        </p:attrNameLst>
                                      </p:cBhvr>
                                      <p:by>
                                        <p:hsl h="0" s="12549" l="25098"/>
                                      </p:by>
                                    </p:animClr>
                                    <p:animClr clrSpc="hsl" dir="cw">
                                      <p:cBhvr>
                                        <p:cTn id="7" dur="500" fill="hold"/>
                                        <p:tgtEl>
                                          <p:spTgt spid="2">
                                            <p:graphicEl>
                                              <a:dgm id="{12781AF0-15AE-4041-B6AE-7479D1956A13}"/>
                                            </p:graphicEl>
                                          </p:spTgt>
                                        </p:tgtEl>
                                        <p:attrNameLst>
                                          <p:attrName>fillcolor</p:attrName>
                                        </p:attrNameLst>
                                      </p:cBhvr>
                                      <p:by>
                                        <p:hsl h="0" s="12549" l="25098"/>
                                      </p:by>
                                    </p:animClr>
                                    <p:animClr clrSpc="hsl" dir="cw">
                                      <p:cBhvr>
                                        <p:cTn id="8" dur="500" fill="hold"/>
                                        <p:tgtEl>
                                          <p:spTgt spid="2">
                                            <p:graphicEl>
                                              <a:dgm id="{12781AF0-15AE-4041-B6AE-7479D1956A13}"/>
                                            </p:graphicEl>
                                          </p:spTgt>
                                        </p:tgtEl>
                                        <p:attrNameLst>
                                          <p:attrName>stroke.color</p:attrName>
                                        </p:attrNameLst>
                                      </p:cBhvr>
                                      <p:by>
                                        <p:hsl h="0" s="12549" l="25098"/>
                                      </p:by>
                                    </p:animClr>
                                    <p:set>
                                      <p:cBhvr>
                                        <p:cTn id="9" dur="500" fill="hold"/>
                                        <p:tgtEl>
                                          <p:spTgt spid="2">
                                            <p:graphicEl>
                                              <a:dgm id="{12781AF0-15AE-4041-B6AE-7479D1956A13}"/>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2">
                                            <p:graphicEl>
                                              <a:dgm id="{E680B361-EEB0-4FE7-851D-4A9BAF74BD09}"/>
                                            </p:graphicEl>
                                          </p:spTgt>
                                        </p:tgtEl>
                                        <p:attrNameLst>
                                          <p:attrName>style.color</p:attrName>
                                        </p:attrNameLst>
                                      </p:cBhvr>
                                      <p:by>
                                        <p:hsl h="0" s="12549" l="25098"/>
                                      </p:by>
                                    </p:animClr>
                                    <p:animClr clrSpc="hsl" dir="cw">
                                      <p:cBhvr>
                                        <p:cTn id="14" dur="500" fill="hold"/>
                                        <p:tgtEl>
                                          <p:spTgt spid="2">
                                            <p:graphicEl>
                                              <a:dgm id="{E680B361-EEB0-4FE7-851D-4A9BAF74BD09}"/>
                                            </p:graphicEl>
                                          </p:spTgt>
                                        </p:tgtEl>
                                        <p:attrNameLst>
                                          <p:attrName>fillcolor</p:attrName>
                                        </p:attrNameLst>
                                      </p:cBhvr>
                                      <p:by>
                                        <p:hsl h="0" s="12549" l="25098"/>
                                      </p:by>
                                    </p:animClr>
                                    <p:animClr clrSpc="hsl" dir="cw">
                                      <p:cBhvr>
                                        <p:cTn id="15" dur="500" fill="hold"/>
                                        <p:tgtEl>
                                          <p:spTgt spid="2">
                                            <p:graphicEl>
                                              <a:dgm id="{E680B361-EEB0-4FE7-851D-4A9BAF74BD09}"/>
                                            </p:graphicEl>
                                          </p:spTgt>
                                        </p:tgtEl>
                                        <p:attrNameLst>
                                          <p:attrName>stroke.color</p:attrName>
                                        </p:attrNameLst>
                                      </p:cBhvr>
                                      <p:by>
                                        <p:hsl h="0" s="12549" l="25098"/>
                                      </p:by>
                                    </p:animClr>
                                    <p:set>
                                      <p:cBhvr>
                                        <p:cTn id="16" dur="500" fill="hold"/>
                                        <p:tgtEl>
                                          <p:spTgt spid="2">
                                            <p:graphicEl>
                                              <a:dgm id="{E680B361-EEB0-4FE7-851D-4A9BAF74BD09}"/>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2">
                                            <p:graphicEl>
                                              <a:dgm id="{FAD916D7-8022-4FEB-A541-81AC70D623FF}"/>
                                            </p:graphicEl>
                                          </p:spTgt>
                                        </p:tgtEl>
                                        <p:attrNameLst>
                                          <p:attrName>style.color</p:attrName>
                                        </p:attrNameLst>
                                      </p:cBhvr>
                                      <p:by>
                                        <p:hsl h="0" s="12549" l="25098"/>
                                      </p:by>
                                    </p:animClr>
                                    <p:animClr clrSpc="hsl" dir="cw">
                                      <p:cBhvr>
                                        <p:cTn id="21" dur="500" fill="hold"/>
                                        <p:tgtEl>
                                          <p:spTgt spid="2">
                                            <p:graphicEl>
                                              <a:dgm id="{FAD916D7-8022-4FEB-A541-81AC70D623FF}"/>
                                            </p:graphicEl>
                                          </p:spTgt>
                                        </p:tgtEl>
                                        <p:attrNameLst>
                                          <p:attrName>fillcolor</p:attrName>
                                        </p:attrNameLst>
                                      </p:cBhvr>
                                      <p:by>
                                        <p:hsl h="0" s="12549" l="25098"/>
                                      </p:by>
                                    </p:animClr>
                                    <p:animClr clrSpc="hsl" dir="cw">
                                      <p:cBhvr>
                                        <p:cTn id="22" dur="500" fill="hold"/>
                                        <p:tgtEl>
                                          <p:spTgt spid="2">
                                            <p:graphicEl>
                                              <a:dgm id="{FAD916D7-8022-4FEB-A541-81AC70D623FF}"/>
                                            </p:graphicEl>
                                          </p:spTgt>
                                        </p:tgtEl>
                                        <p:attrNameLst>
                                          <p:attrName>stroke.color</p:attrName>
                                        </p:attrNameLst>
                                      </p:cBhvr>
                                      <p:by>
                                        <p:hsl h="0" s="12549" l="25098"/>
                                      </p:by>
                                    </p:animClr>
                                    <p:set>
                                      <p:cBhvr>
                                        <p:cTn id="23" dur="500" fill="hold"/>
                                        <p:tgtEl>
                                          <p:spTgt spid="2">
                                            <p:graphicEl>
                                              <a:dgm id="{FAD916D7-8022-4FEB-A541-81AC70D623FF}"/>
                                            </p:graphicEl>
                                          </p:spTgt>
                                        </p:tgtEl>
                                        <p:attrNameLst>
                                          <p:attrName>fill.type</p:attrName>
                                        </p:attrNameLst>
                                      </p:cBhvr>
                                      <p:to>
                                        <p:strVal val="solid"/>
                                      </p:to>
                                    </p:set>
                                  </p:childTnLst>
                                </p:cTn>
                              </p:par>
                              <p:par>
                                <p:cTn id="24" presetID="30" presetClass="emph" presetSubtype="0" fill="hold" grpId="0" nodeType="withEffect">
                                  <p:stCondLst>
                                    <p:cond delay="0"/>
                                  </p:stCondLst>
                                  <p:childTnLst>
                                    <p:animClr clrSpc="hsl" dir="cw">
                                      <p:cBhvr override="childStyle">
                                        <p:cTn id="25" dur="500" fill="hold"/>
                                        <p:tgtEl>
                                          <p:spTgt spid="2">
                                            <p:graphicEl>
                                              <a:dgm id="{236874D7-FB65-4B23-9572-6114AE68662E}"/>
                                            </p:graphicEl>
                                          </p:spTgt>
                                        </p:tgtEl>
                                        <p:attrNameLst>
                                          <p:attrName>style.color</p:attrName>
                                        </p:attrNameLst>
                                      </p:cBhvr>
                                      <p:by>
                                        <p:hsl h="0" s="12549" l="25098"/>
                                      </p:by>
                                    </p:animClr>
                                    <p:animClr clrSpc="hsl" dir="cw">
                                      <p:cBhvr>
                                        <p:cTn id="26" dur="500" fill="hold"/>
                                        <p:tgtEl>
                                          <p:spTgt spid="2">
                                            <p:graphicEl>
                                              <a:dgm id="{236874D7-FB65-4B23-9572-6114AE68662E}"/>
                                            </p:graphicEl>
                                          </p:spTgt>
                                        </p:tgtEl>
                                        <p:attrNameLst>
                                          <p:attrName>fillcolor</p:attrName>
                                        </p:attrNameLst>
                                      </p:cBhvr>
                                      <p:by>
                                        <p:hsl h="0" s="12549" l="25098"/>
                                      </p:by>
                                    </p:animClr>
                                    <p:animClr clrSpc="hsl" dir="cw">
                                      <p:cBhvr>
                                        <p:cTn id="27" dur="500" fill="hold"/>
                                        <p:tgtEl>
                                          <p:spTgt spid="2">
                                            <p:graphicEl>
                                              <a:dgm id="{236874D7-FB65-4B23-9572-6114AE68662E}"/>
                                            </p:graphicEl>
                                          </p:spTgt>
                                        </p:tgtEl>
                                        <p:attrNameLst>
                                          <p:attrName>stroke.color</p:attrName>
                                        </p:attrNameLst>
                                      </p:cBhvr>
                                      <p:by>
                                        <p:hsl h="0" s="12549" l="25098"/>
                                      </p:by>
                                    </p:animClr>
                                    <p:set>
                                      <p:cBhvr>
                                        <p:cTn id="28" dur="500" fill="hold"/>
                                        <p:tgtEl>
                                          <p:spTgt spid="2">
                                            <p:graphicEl>
                                              <a:dgm id="{236874D7-FB65-4B23-9572-6114AE68662E}"/>
                                            </p:graphic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0" presetClass="emph" presetSubtype="0" fill="hold" grpId="0" nodeType="clickEffect">
                                  <p:stCondLst>
                                    <p:cond delay="0"/>
                                  </p:stCondLst>
                                  <p:childTnLst>
                                    <p:animClr clrSpc="hsl" dir="cw">
                                      <p:cBhvr override="childStyle">
                                        <p:cTn id="32" dur="500" fill="hold"/>
                                        <p:tgtEl>
                                          <p:spTgt spid="2">
                                            <p:graphicEl>
                                              <a:dgm id="{99ED4828-38A2-42E2-8E47-A1A4C5556A96}"/>
                                            </p:graphicEl>
                                          </p:spTgt>
                                        </p:tgtEl>
                                        <p:attrNameLst>
                                          <p:attrName>style.color</p:attrName>
                                        </p:attrNameLst>
                                      </p:cBhvr>
                                      <p:by>
                                        <p:hsl h="0" s="12549" l="25098"/>
                                      </p:by>
                                    </p:animClr>
                                    <p:animClr clrSpc="hsl" dir="cw">
                                      <p:cBhvr>
                                        <p:cTn id="33" dur="500" fill="hold"/>
                                        <p:tgtEl>
                                          <p:spTgt spid="2">
                                            <p:graphicEl>
                                              <a:dgm id="{99ED4828-38A2-42E2-8E47-A1A4C5556A96}"/>
                                            </p:graphicEl>
                                          </p:spTgt>
                                        </p:tgtEl>
                                        <p:attrNameLst>
                                          <p:attrName>fillcolor</p:attrName>
                                        </p:attrNameLst>
                                      </p:cBhvr>
                                      <p:by>
                                        <p:hsl h="0" s="12549" l="25098"/>
                                      </p:by>
                                    </p:animClr>
                                    <p:animClr clrSpc="hsl" dir="cw">
                                      <p:cBhvr>
                                        <p:cTn id="34" dur="500" fill="hold"/>
                                        <p:tgtEl>
                                          <p:spTgt spid="2">
                                            <p:graphicEl>
                                              <a:dgm id="{99ED4828-38A2-42E2-8E47-A1A4C5556A96}"/>
                                            </p:graphicEl>
                                          </p:spTgt>
                                        </p:tgtEl>
                                        <p:attrNameLst>
                                          <p:attrName>stroke.color</p:attrName>
                                        </p:attrNameLst>
                                      </p:cBhvr>
                                      <p:by>
                                        <p:hsl h="0" s="12549" l="25098"/>
                                      </p:by>
                                    </p:animClr>
                                    <p:set>
                                      <p:cBhvr>
                                        <p:cTn id="35" dur="500" fill="hold"/>
                                        <p:tgtEl>
                                          <p:spTgt spid="2">
                                            <p:graphicEl>
                                              <a:dgm id="{99ED4828-38A2-42E2-8E47-A1A4C5556A96}"/>
                                            </p:graphicEl>
                                          </p:spTgt>
                                        </p:tgtEl>
                                        <p:attrNameLst>
                                          <p:attrName>fill.type</p:attrName>
                                        </p:attrNameLst>
                                      </p:cBhvr>
                                      <p:to>
                                        <p:strVal val="solid"/>
                                      </p:to>
                                    </p:set>
                                  </p:childTnLst>
                                </p:cTn>
                              </p:par>
                              <p:par>
                                <p:cTn id="36" presetID="30" presetClass="emph" presetSubtype="0" fill="hold" grpId="0" nodeType="withEffect">
                                  <p:stCondLst>
                                    <p:cond delay="0"/>
                                  </p:stCondLst>
                                  <p:childTnLst>
                                    <p:animClr clrSpc="hsl" dir="cw">
                                      <p:cBhvr override="childStyle">
                                        <p:cTn id="37" dur="500" fill="hold"/>
                                        <p:tgtEl>
                                          <p:spTgt spid="2">
                                            <p:graphicEl>
                                              <a:dgm id="{8E366502-8656-401F-95FC-D73F6582AA7A}"/>
                                            </p:graphicEl>
                                          </p:spTgt>
                                        </p:tgtEl>
                                        <p:attrNameLst>
                                          <p:attrName>style.color</p:attrName>
                                        </p:attrNameLst>
                                      </p:cBhvr>
                                      <p:by>
                                        <p:hsl h="0" s="12549" l="25098"/>
                                      </p:by>
                                    </p:animClr>
                                    <p:animClr clrSpc="hsl" dir="cw">
                                      <p:cBhvr>
                                        <p:cTn id="38" dur="500" fill="hold"/>
                                        <p:tgtEl>
                                          <p:spTgt spid="2">
                                            <p:graphicEl>
                                              <a:dgm id="{8E366502-8656-401F-95FC-D73F6582AA7A}"/>
                                            </p:graphicEl>
                                          </p:spTgt>
                                        </p:tgtEl>
                                        <p:attrNameLst>
                                          <p:attrName>fillcolor</p:attrName>
                                        </p:attrNameLst>
                                      </p:cBhvr>
                                      <p:by>
                                        <p:hsl h="0" s="12549" l="25098"/>
                                      </p:by>
                                    </p:animClr>
                                    <p:animClr clrSpc="hsl" dir="cw">
                                      <p:cBhvr>
                                        <p:cTn id="39" dur="500" fill="hold"/>
                                        <p:tgtEl>
                                          <p:spTgt spid="2">
                                            <p:graphicEl>
                                              <a:dgm id="{8E366502-8656-401F-95FC-D73F6582AA7A}"/>
                                            </p:graphicEl>
                                          </p:spTgt>
                                        </p:tgtEl>
                                        <p:attrNameLst>
                                          <p:attrName>stroke.color</p:attrName>
                                        </p:attrNameLst>
                                      </p:cBhvr>
                                      <p:by>
                                        <p:hsl h="0" s="12549" l="25098"/>
                                      </p:by>
                                    </p:animClr>
                                    <p:set>
                                      <p:cBhvr>
                                        <p:cTn id="40" dur="500" fill="hold"/>
                                        <p:tgtEl>
                                          <p:spTgt spid="2">
                                            <p:graphicEl>
                                              <a:dgm id="{8E366502-8656-401F-95FC-D73F6582AA7A}"/>
                                            </p:graphic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30" presetClass="emph" presetSubtype="0" fill="hold" grpId="0" nodeType="clickEffect">
                                  <p:stCondLst>
                                    <p:cond delay="0"/>
                                  </p:stCondLst>
                                  <p:childTnLst>
                                    <p:animClr clrSpc="hsl" dir="cw">
                                      <p:cBhvr override="childStyle">
                                        <p:cTn id="44" dur="500" fill="hold"/>
                                        <p:tgtEl>
                                          <p:spTgt spid="2">
                                            <p:graphicEl>
                                              <a:dgm id="{24246631-3B04-41DC-8FC1-628AAD616ED2}"/>
                                            </p:graphicEl>
                                          </p:spTgt>
                                        </p:tgtEl>
                                        <p:attrNameLst>
                                          <p:attrName>style.color</p:attrName>
                                        </p:attrNameLst>
                                      </p:cBhvr>
                                      <p:by>
                                        <p:hsl h="0" s="12549" l="25098"/>
                                      </p:by>
                                    </p:animClr>
                                    <p:animClr clrSpc="hsl" dir="cw">
                                      <p:cBhvr>
                                        <p:cTn id="45" dur="500" fill="hold"/>
                                        <p:tgtEl>
                                          <p:spTgt spid="2">
                                            <p:graphicEl>
                                              <a:dgm id="{24246631-3B04-41DC-8FC1-628AAD616ED2}"/>
                                            </p:graphicEl>
                                          </p:spTgt>
                                        </p:tgtEl>
                                        <p:attrNameLst>
                                          <p:attrName>fillcolor</p:attrName>
                                        </p:attrNameLst>
                                      </p:cBhvr>
                                      <p:by>
                                        <p:hsl h="0" s="12549" l="25098"/>
                                      </p:by>
                                    </p:animClr>
                                    <p:animClr clrSpc="hsl" dir="cw">
                                      <p:cBhvr>
                                        <p:cTn id="46" dur="500" fill="hold"/>
                                        <p:tgtEl>
                                          <p:spTgt spid="2">
                                            <p:graphicEl>
                                              <a:dgm id="{24246631-3B04-41DC-8FC1-628AAD616ED2}"/>
                                            </p:graphicEl>
                                          </p:spTgt>
                                        </p:tgtEl>
                                        <p:attrNameLst>
                                          <p:attrName>stroke.color</p:attrName>
                                        </p:attrNameLst>
                                      </p:cBhvr>
                                      <p:by>
                                        <p:hsl h="0" s="12549" l="25098"/>
                                      </p:by>
                                    </p:animClr>
                                    <p:set>
                                      <p:cBhvr>
                                        <p:cTn id="47" dur="500" fill="hold"/>
                                        <p:tgtEl>
                                          <p:spTgt spid="2">
                                            <p:graphicEl>
                                              <a:dgm id="{24246631-3B04-41DC-8FC1-628AAD616ED2}"/>
                                            </p:graphicEl>
                                          </p:spTgt>
                                        </p:tgtEl>
                                        <p:attrNameLst>
                                          <p:attrName>fill.type</p:attrName>
                                        </p:attrNameLst>
                                      </p:cBhvr>
                                      <p:to>
                                        <p:strVal val="solid"/>
                                      </p:to>
                                    </p:set>
                                  </p:childTnLst>
                                </p:cTn>
                              </p:par>
                              <p:par>
                                <p:cTn id="48" presetID="30" presetClass="emph" presetSubtype="0" fill="hold" grpId="0" nodeType="withEffect">
                                  <p:stCondLst>
                                    <p:cond delay="0"/>
                                  </p:stCondLst>
                                  <p:childTnLst>
                                    <p:animClr clrSpc="hsl" dir="cw">
                                      <p:cBhvr override="childStyle">
                                        <p:cTn id="49" dur="500" fill="hold"/>
                                        <p:tgtEl>
                                          <p:spTgt spid="2">
                                            <p:graphicEl>
                                              <a:dgm id="{2FCF654F-A273-4C36-A4AE-FED643506F6E}"/>
                                            </p:graphicEl>
                                          </p:spTgt>
                                        </p:tgtEl>
                                        <p:attrNameLst>
                                          <p:attrName>style.color</p:attrName>
                                        </p:attrNameLst>
                                      </p:cBhvr>
                                      <p:by>
                                        <p:hsl h="0" s="12549" l="25098"/>
                                      </p:by>
                                    </p:animClr>
                                    <p:animClr clrSpc="hsl" dir="cw">
                                      <p:cBhvr>
                                        <p:cTn id="50" dur="500" fill="hold"/>
                                        <p:tgtEl>
                                          <p:spTgt spid="2">
                                            <p:graphicEl>
                                              <a:dgm id="{2FCF654F-A273-4C36-A4AE-FED643506F6E}"/>
                                            </p:graphicEl>
                                          </p:spTgt>
                                        </p:tgtEl>
                                        <p:attrNameLst>
                                          <p:attrName>fillcolor</p:attrName>
                                        </p:attrNameLst>
                                      </p:cBhvr>
                                      <p:by>
                                        <p:hsl h="0" s="12549" l="25098"/>
                                      </p:by>
                                    </p:animClr>
                                    <p:animClr clrSpc="hsl" dir="cw">
                                      <p:cBhvr>
                                        <p:cTn id="51" dur="500" fill="hold"/>
                                        <p:tgtEl>
                                          <p:spTgt spid="2">
                                            <p:graphicEl>
                                              <a:dgm id="{2FCF654F-A273-4C36-A4AE-FED643506F6E}"/>
                                            </p:graphicEl>
                                          </p:spTgt>
                                        </p:tgtEl>
                                        <p:attrNameLst>
                                          <p:attrName>stroke.color</p:attrName>
                                        </p:attrNameLst>
                                      </p:cBhvr>
                                      <p:by>
                                        <p:hsl h="0" s="12549" l="25098"/>
                                      </p:by>
                                    </p:animClr>
                                    <p:set>
                                      <p:cBhvr>
                                        <p:cTn id="52" dur="500" fill="hold"/>
                                        <p:tgtEl>
                                          <p:spTgt spid="2">
                                            <p:graphicEl>
                                              <a:dgm id="{2FCF654F-A273-4C36-A4AE-FED643506F6E}"/>
                                            </p:graphic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30" presetClass="emph" presetSubtype="0" fill="hold" grpId="0" nodeType="clickEffect">
                                  <p:stCondLst>
                                    <p:cond delay="0"/>
                                  </p:stCondLst>
                                  <p:childTnLst>
                                    <p:animClr clrSpc="hsl" dir="cw">
                                      <p:cBhvr override="childStyle">
                                        <p:cTn id="56" dur="500" fill="hold"/>
                                        <p:tgtEl>
                                          <p:spTgt spid="2">
                                            <p:graphicEl>
                                              <a:dgm id="{68B720C2-8BAE-40BB-A5C0-B9AD48E2FA44}"/>
                                            </p:graphicEl>
                                          </p:spTgt>
                                        </p:tgtEl>
                                        <p:attrNameLst>
                                          <p:attrName>style.color</p:attrName>
                                        </p:attrNameLst>
                                      </p:cBhvr>
                                      <p:by>
                                        <p:hsl h="0" s="12549" l="25098"/>
                                      </p:by>
                                    </p:animClr>
                                    <p:animClr clrSpc="hsl" dir="cw">
                                      <p:cBhvr>
                                        <p:cTn id="57" dur="500" fill="hold"/>
                                        <p:tgtEl>
                                          <p:spTgt spid="2">
                                            <p:graphicEl>
                                              <a:dgm id="{68B720C2-8BAE-40BB-A5C0-B9AD48E2FA44}"/>
                                            </p:graphicEl>
                                          </p:spTgt>
                                        </p:tgtEl>
                                        <p:attrNameLst>
                                          <p:attrName>fillcolor</p:attrName>
                                        </p:attrNameLst>
                                      </p:cBhvr>
                                      <p:by>
                                        <p:hsl h="0" s="12549" l="25098"/>
                                      </p:by>
                                    </p:animClr>
                                    <p:animClr clrSpc="hsl" dir="cw">
                                      <p:cBhvr>
                                        <p:cTn id="58" dur="500" fill="hold"/>
                                        <p:tgtEl>
                                          <p:spTgt spid="2">
                                            <p:graphicEl>
                                              <a:dgm id="{68B720C2-8BAE-40BB-A5C0-B9AD48E2FA44}"/>
                                            </p:graphicEl>
                                          </p:spTgt>
                                        </p:tgtEl>
                                        <p:attrNameLst>
                                          <p:attrName>stroke.color</p:attrName>
                                        </p:attrNameLst>
                                      </p:cBhvr>
                                      <p:by>
                                        <p:hsl h="0" s="12549" l="25098"/>
                                      </p:by>
                                    </p:animClr>
                                    <p:set>
                                      <p:cBhvr>
                                        <p:cTn id="59" dur="500" fill="hold"/>
                                        <p:tgtEl>
                                          <p:spTgt spid="2">
                                            <p:graphicEl>
                                              <a:dgm id="{68B720C2-8BAE-40BB-A5C0-B9AD48E2FA44}"/>
                                            </p:graphicEl>
                                          </p:spTgt>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2">
                                            <p:graphicEl>
                                              <a:dgm id="{E8021B52-FB91-49D2-B03E-C178E7FB1D52}"/>
                                            </p:graphicEl>
                                          </p:spTgt>
                                        </p:tgtEl>
                                        <p:attrNameLst>
                                          <p:attrName>style.color</p:attrName>
                                        </p:attrNameLst>
                                      </p:cBhvr>
                                      <p:by>
                                        <p:hsl h="0" s="12549" l="25098"/>
                                      </p:by>
                                    </p:animClr>
                                    <p:animClr clrSpc="hsl" dir="cw">
                                      <p:cBhvr>
                                        <p:cTn id="62" dur="500" fill="hold"/>
                                        <p:tgtEl>
                                          <p:spTgt spid="2">
                                            <p:graphicEl>
                                              <a:dgm id="{E8021B52-FB91-49D2-B03E-C178E7FB1D52}"/>
                                            </p:graphicEl>
                                          </p:spTgt>
                                        </p:tgtEl>
                                        <p:attrNameLst>
                                          <p:attrName>fillcolor</p:attrName>
                                        </p:attrNameLst>
                                      </p:cBhvr>
                                      <p:by>
                                        <p:hsl h="0" s="12549" l="25098"/>
                                      </p:by>
                                    </p:animClr>
                                    <p:animClr clrSpc="hsl" dir="cw">
                                      <p:cBhvr>
                                        <p:cTn id="63" dur="500" fill="hold"/>
                                        <p:tgtEl>
                                          <p:spTgt spid="2">
                                            <p:graphicEl>
                                              <a:dgm id="{E8021B52-FB91-49D2-B03E-C178E7FB1D52}"/>
                                            </p:graphicEl>
                                          </p:spTgt>
                                        </p:tgtEl>
                                        <p:attrNameLst>
                                          <p:attrName>stroke.color</p:attrName>
                                        </p:attrNameLst>
                                      </p:cBhvr>
                                      <p:by>
                                        <p:hsl h="0" s="12549" l="25098"/>
                                      </p:by>
                                    </p:animClr>
                                    <p:set>
                                      <p:cBhvr>
                                        <p:cTn id="64" dur="500" fill="hold"/>
                                        <p:tgtEl>
                                          <p:spTgt spid="2">
                                            <p:graphicEl>
                                              <a:dgm id="{E8021B52-FB91-49D2-B03E-C178E7FB1D52}"/>
                                            </p:graphicEl>
                                          </p:spTgt>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2">
                                            <p:graphicEl>
                                              <a:dgm id="{764649D6-CFA7-4287-AC0E-9C911428DFED}"/>
                                            </p:graphicEl>
                                          </p:spTgt>
                                        </p:tgtEl>
                                        <p:attrNameLst>
                                          <p:attrName>style.color</p:attrName>
                                        </p:attrNameLst>
                                      </p:cBhvr>
                                      <p:by>
                                        <p:hsl h="0" s="12549" l="25098"/>
                                      </p:by>
                                    </p:animClr>
                                    <p:animClr clrSpc="hsl" dir="cw">
                                      <p:cBhvr>
                                        <p:cTn id="67" dur="500" fill="hold"/>
                                        <p:tgtEl>
                                          <p:spTgt spid="2">
                                            <p:graphicEl>
                                              <a:dgm id="{764649D6-CFA7-4287-AC0E-9C911428DFED}"/>
                                            </p:graphicEl>
                                          </p:spTgt>
                                        </p:tgtEl>
                                        <p:attrNameLst>
                                          <p:attrName>fillcolor</p:attrName>
                                        </p:attrNameLst>
                                      </p:cBhvr>
                                      <p:by>
                                        <p:hsl h="0" s="12549" l="25098"/>
                                      </p:by>
                                    </p:animClr>
                                    <p:animClr clrSpc="hsl" dir="cw">
                                      <p:cBhvr>
                                        <p:cTn id="68" dur="500" fill="hold"/>
                                        <p:tgtEl>
                                          <p:spTgt spid="2">
                                            <p:graphicEl>
                                              <a:dgm id="{764649D6-CFA7-4287-AC0E-9C911428DFED}"/>
                                            </p:graphicEl>
                                          </p:spTgt>
                                        </p:tgtEl>
                                        <p:attrNameLst>
                                          <p:attrName>stroke.color</p:attrName>
                                        </p:attrNameLst>
                                      </p:cBhvr>
                                      <p:by>
                                        <p:hsl h="0" s="12549" l="25098"/>
                                      </p:by>
                                    </p:animClr>
                                    <p:set>
                                      <p:cBhvr>
                                        <p:cTn id="69" dur="500" fill="hold"/>
                                        <p:tgtEl>
                                          <p:spTgt spid="2">
                                            <p:graphicEl>
                                              <a:dgm id="{764649D6-CFA7-4287-AC0E-9C911428DFE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1694</Words>
  <Application>Microsoft Office PowerPoint</Application>
  <PresentationFormat>Affichage à l'écran (4:3)</PresentationFormat>
  <Paragraphs>241</Paragraphs>
  <Slides>47</Slides>
  <Notes>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CAP/BAC PRO</vt:lpstr>
      <vt:lpstr>Pour  un état d’esprit et un savoir être  aéronautiques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SAVOIRS OMNIPRÉSENTS</vt:lpstr>
      <vt:lpstr>SAVOIRS OMNIPRÉSENTS</vt:lpstr>
      <vt:lpstr>SAVOIRS OMNIPRÉSENTS</vt:lpstr>
      <vt:lpstr>Présentation PowerPoint</vt:lpstr>
      <vt:lpstr>Présentation PowerPoint</vt:lpstr>
      <vt:lpstr>Présentation PowerPoint</vt:lpstr>
      <vt:lpstr>Présentation PowerPoint</vt:lpstr>
      <vt:lpstr>S7- La Qualité</vt:lpstr>
      <vt:lpstr>Présentation PowerPoint</vt:lpstr>
      <vt:lpstr>Présentation PowerPoint</vt:lpstr>
      <vt:lpstr>S8- LA COMMUNICATION</vt:lpstr>
      <vt:lpstr>Présentation PowerPoint</vt:lpstr>
      <vt:lpstr>Présentation PowerPoint</vt:lpstr>
      <vt:lpstr>Présentation PowerPoint</vt:lpstr>
      <vt:lpstr>Présentation PowerPoint</vt:lpstr>
      <vt:lpstr>Synthèse des modules abordés entièrement par les BAC PRO aéronautique options systèmes et avioniques</vt:lpstr>
      <vt:lpstr>Présentation PowerPoint</vt:lpstr>
      <vt:lpstr>Merci pour votre attention</vt:lpstr>
      <vt:lpstr>Présentation PowerPoint</vt:lpstr>
      <vt:lpstr>NIVEAUX TAXONOMIQUES</vt:lpstr>
      <vt:lpstr>NIVEAUX TAXONOMIQUES</vt:lpstr>
      <vt:lpstr>NIVEAUX TAXONOMIQUES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 31</dc:title>
  <dc:creator>tybo</dc:creator>
  <cp:lastModifiedBy>Jean-Jacques DIVERCHY </cp:lastModifiedBy>
  <cp:revision>210</cp:revision>
  <dcterms:created xsi:type="dcterms:W3CDTF">2013-09-21T13:33:14Z</dcterms:created>
  <dcterms:modified xsi:type="dcterms:W3CDTF">2013-12-02T07:55:23Z</dcterms:modified>
</cp:coreProperties>
</file>